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9598" autoAdjust="0"/>
  </p:normalViewPr>
  <p:slideViewPr>
    <p:cSldViewPr snapToGrid="0" snapToObjects="1">
      <p:cViewPr varScale="1">
        <p:scale>
          <a:sx n="59" d="100"/>
          <a:sy n="59" d="100"/>
        </p:scale>
        <p:origin x="1589" y="72"/>
      </p:cViewPr>
      <p:guideLst/>
    </p:cSldViewPr>
  </p:slideViewPr>
  <p:notesTextViewPr>
    <p:cViewPr>
      <p:scale>
        <a:sx n="1" d="1"/>
        <a:sy n="1" d="1"/>
      </p:scale>
      <p:origin x="0" y="-5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9T01:56:52.990"/>
    </inkml:context>
    <inkml:brush xml:id="br0">
      <inkml:brushProperty name="width" value="0.05292" units="cm"/>
      <inkml:brushProperty name="height" value="0.05292" units="cm"/>
      <inkml:brushProperty name="color" value="#0070C0"/>
    </inkml:brush>
  </inkml:definitions>
  <inkml:trace contextRef="#ctx0" brushRef="#br0">1288 13335 0,'-18'0'16,"36"0"0,-1 18-1,19-1-15,52-17 16,-53 18-16,18-18 0,70 0 16,-34 0-1,-36 0-15,-18 0 0,0 0 16,0 0-1,-52-18 1</inkml:trace>
  <inkml:trace contextRef="#ctx0" brushRef="#br0" timeOffset="213.052">1799 13088 0,'35'0'16,"18"-18"-16,0 36 15,-17 0 1,16 17 0,-34 0-16,-18-17 0,0 17 15,0 0-15,-18 1 0,1-1 16,-36 36-16,18-54 16,17 18-16,-17-17 15,17 17-15,-35-17 16</inkml:trace>
  <inkml:trace contextRef="#ctx0" brushRef="#br0" timeOffset="589.674">1358 14711 0,'35'17'15,"1"-17"-15,-1 18 0,36 0 16,-18-1-16,-18-17 16,71 0-16,-53 0 15,35-17-15,-53-1 16</inkml:trace>
  <inkml:trace contextRef="#ctx0" brushRef="#br0" timeOffset="796.345">1746 14446 0,'36'18'16,"-19"0"-16,18-1 15,18 18 1,-35 1-16,0-1 0,-1 0 15,1 1-15,-18 52 16,0-35-16,-18-18 0,1 18 16,-1-18-16,-35 18 15,35-35-15,-34 17 16</inkml:trace>
  <inkml:trace contextRef="#ctx0" brushRef="#br0" timeOffset="1162.272">1535 16175 0,'53'35'15,"35"-17"-15,18-18 16,17 0 0,-52 0-16,34-18 15,-34 1 1</inkml:trace>
  <inkml:trace contextRef="#ctx0" brushRef="#br0" timeOffset="1367.11">1923 16016 0,'35'18'16,"0"-1"-16,36 1 15,-18 0 1,35 35-16,-53-36 16,18 19-16,-35-1 15,-18 18-15,0-36 16,-18 36-1,-17-35-15,-18 17 16</inkml:trace>
  <inkml:trace contextRef="#ctx0" brushRef="#br0" timeOffset="1757.859">1658 17674 0,'35'35'15,"36"-17"-15,-1 0 16,-17-1-16,53-17 15,-18 0 1,-52-17-16,-1 17 16</inkml:trace>
  <inkml:trace contextRef="#ctx0" brushRef="#br0" timeOffset="1981.081">2064 17498 0,'0'17'15,"35"1"-15,-17-18 16,70 35-16,-53-17 16,0 0-16,-17-1 0,17 19 15,-17 16-15,-18-16 16,0-1-16,-18 0 16,1 1-16,-36 16 15,18-16-15,-1-1 0,-17-17 16,18 17-16,-71 0 15</inkml:trace>
  <inkml:trace contextRef="#ctx0" brushRef="#br0" timeOffset="4604.156">6050 14728 0,'-17'0'15,"-1"0"1,0 0-1,36 0 64,-18-17-64,18 17 1,-1 0-1,1 0 1,35 0-16,-36 0 16,36-18-16,-35 18 15,52-17-15,-34 17 16,52 0 0,-53 0-16,18 0 0,-18 0 15,18 0-15,36 17 16,-19-17-16,36 0 15,-53 18-15,70-18 16,-52 0-16,70 0 16,-70 0-16,105 0 15,-88 0-15,0 0 16,89 0-16,-71 17 16,105-17-16,18-17 15,-105 17-15,-1-18 16,-17 18-16,124-17 15,-142 17-15,18 0 16,88-18-16,-106 18 16,53-18-16,-88 18 15,-18 0-15,0 0 0,-17 0 16,0-17 0,-36 17-1,-17 0 1,17 0-16,-35 0 15</inkml:trace>
  <inkml:trace contextRef="#ctx0" brushRef="#br0" timeOffset="5251.878">5874 14887 0,'-18'0'0,"18"-17"32,18 17-17,17 0 1,0 0 0,71-18-16,-53 18 15,18 0-15,123 18 16,-71-18-16,1 0 15,34 17-15,195-17 16,-176-17-16,34 17 0,-17-18 0,18 18 16,211-35-1,-229 17-15,0 18 0,-17-18 16,-19 18-16,89 0 16,-158 0-16,-19 0 0,-17 0 15,-18 0-15,1 0 16,-54 0-1,-53 18 1,36-18-16</inkml:trace>
  <inkml:trace contextRef="#ctx0" brushRef="#br0" timeOffset="6736.157">10283 14358 0,'-17'0'16,"52"18"15,0-1-31,18 1 0,0 0 16,0-1-16,-18 1 15,18 0-15,-17-1 0,-19 1 16,1 17-16,0-17 0,-18 35 15,-18-36-15,-35 54 16,18-54-16,17 19 16,-17 17-16,17 0 15,36-36 1,-1 19-16,19-19 0,-1 1 0,0-18 16,1 17-16,16-17 15,-16 0-15,34 0 16,-34-17-1,-19-1-15</inkml:trace>
  <inkml:trace contextRef="#ctx0" brushRef="#br0" timeOffset="6889.384">10354 14799 0,'18'0'0,"35"0"16,-18-18-1,0 18-15,36-17 16,-18-1-16,-18 18 16,0-18-16,0 18 0</inkml:trace>
  <inkml:trace contextRef="#ctx0" brushRef="#br0" timeOffset="7235.175">10954 14041 0,'35'0'16,"18"0"0,-18 0-16,1 0 15,34-18-15,-35 0 16,-17 18-1</inkml:trace>
  <inkml:trace contextRef="#ctx0" brushRef="#br0" timeOffset="7501.608">10901 14076 0,'0'53'15,"-18"0"1,18 17-16,18-34 16,-1-1-16,36 0 15,-35-17-15,17-1 16,18 1-1,-35-18-15,17 0 16,-17 0-16</inkml:trace>
  <inkml:trace contextRef="#ctx0" brushRef="#br0" timeOffset="7701.617">11342 14129 0,'-18'17'0,"18"36"15,0-35-15,18 35 16,-18-35-16,17 17 16,1-35-1</inkml:trace>
  <inkml:trace contextRef="#ctx0" brushRef="#br0" timeOffset="8097.085">11465 13917 0,'36'-18'15,"-19"18"1,18 0-16,18-17 16,-35 17-16,17 0 0,-17-18 15,17 36 1,-17-1-16,0 1 16,-18 17-16,0-17 15,0 17-15,0 18 16,0-35-16,17 52 15,18 1 1,-17-53-16,35 35 16,-35-53-16,-1 35 15,1-35-15,-18 17 16,-35-17 0,17 0-16,-17 0 15,-18 0 1,18 0-16</inkml:trace>
  <inkml:trace contextRef="#ctx0" brushRef="#br0" timeOffset="12457.259">14640 14676 0,'0'-36'16,"0"19"-16,0-19 15,-17 36-15,17-17 16,-18 17-16,0 0 0,-35 0 16,36 17-16,-36 36 15,35-35 1,1 17-16,17 36 16,0-36-16,0-17 0,17 17 15,19-17 1,-1-18-16,-18 0 0,1 0 15,17-18-15,-35 0 16,18-17-16,-18 17 0,18-17 16,-18 17-16,0 1 15,17 34 1,1 36 0,0 0-16,17-17 15,0 69-15,-17-52 16,-1 36-1,-17-19-15,0-35 16,-17 1-16,-1-19 0,-17 19 16,0-36-1,17 0-15,-53 0 16,36-18-16,0 0 0,-18-17 16,35 0-1,18 17-15,0-17 0</inkml:trace>
  <inkml:trace contextRef="#ctx0" brushRef="#br0" timeOffset="12775.867">14940 14111 0,'0'-18'16,"0"1"-16,0 34 15,-17 72 1,17-36 0,0 17-16,0 54 15,0-54-15,0 54 16,17-71-16,1 35 15,-1-53-15,1 18 16,17-35-16,-17-18 0,17 0 16,-17 0-1</inkml:trace>
  <inkml:trace contextRef="#ctx0" brushRef="#br0" timeOffset="13108.108">15169 14429 0,'36'-18'15,"-19"18"1,19-18-16,-1 18 16,-17 0-16,17 18 15,-35 0-15,17 17 16,-17-17-16,0 17 15,-17-18-15,17 36 16,-18-35-16,1 17 16,17-17-16,0 17 15,17-17-15,18 17 16,-17-35-16,17 18 16,-17-18-16,17 17 15,-17-17-15,-18-17 31</inkml:trace>
  <inkml:trace contextRef="#ctx0" brushRef="#br0" timeOffset="13276.144">15169 14676 0,'18'0'16,"0"0"-16,-1 0 0,36-36 15,-17 36-15,34-17 16,-35-1 0,-17 18-16</inkml:trace>
  <inkml:trace contextRef="#ctx0" brushRef="#br0" timeOffset="13529.451">15487 14041 0,'53'17'16,"-18"1"-16,0 17 0,18 36 16,-17-18-16,-19 0 15,19 70-15,-19-70 16,-17 17-16,0 36 15,-17-70-15,-1 34 16,18-35-16,-18 1 16</inkml:trace>
  <inkml:trace contextRef="#ctx0" brushRef="#br0" timeOffset="13730.122">15928 14464 0,'18'18'0,"34"-18"16,-16 0-16,-1-18 15,18 18-15,-35 0 16,17 0-16</inkml:trace>
  <inkml:trace contextRef="#ctx0" brushRef="#br0" timeOffset="13863.681">15998 14623 0,'36'35'15,"-1"-35"-15,0 0 16,36 0-16,-36-18 15,0 18-15,1-17 0</inkml:trace>
  <inkml:trace contextRef="#ctx0" brushRef="#br0" timeOffset="14370.602">16475 14393 0,'17'0'15,"36"0"-15,53 18 16,0 0 15,-71-1-31,-35 36 16,-17-18-16,-36 36 15,0-18 1,35-35-16,0 17 16,1-18-16,17 19 15,17-19-15,19 19 16,-1-36-16,-17 0 0,52 17 16,-34-17-16,-1-17 15,-18 17-15,19 0 0,-19 0 16,-34 0-1,-1 0 1</inkml:trace>
  <inkml:trace contextRef="#ctx0" brushRef="#br0" timeOffset="14548.045">16581 14640 0,'35'0'0,"-18"0"16,19 0-16,-19 0 0,72-17 16,-36 17-16,52 0 15,-69 0-15,-1-18 16</inkml:trace>
  <inkml:trace contextRef="#ctx0" brushRef="#br0" timeOffset="15560.709">13864 15505 0,'35'35'16,"-17"0"-16,0-17 15,-1 17-15,19 18 16,-19-53-16,1 18 16,0-18-16</inkml:trace>
  <inkml:trace contextRef="#ctx0" brushRef="#br0" timeOffset="15694.939">14041 15558 0,'0'35'16,"35"0"0,-35-17-16,35 17 0</inkml:trace>
  <inkml:trace contextRef="#ctx0" brushRef="#br0" timeOffset="15960.659">14235 15505 0,'0'17'0,"17"71"16,1-35-16,0 53 16,-1-35-1,1 70-15,-18-88 16,17 17-16,-17-34 16,18-19-16,-18 19 15,18-36-15</inkml:trace>
  <inkml:trace contextRef="#ctx0" brushRef="#br0" timeOffset="16155.075">14534 15946 0,'0'17'0,"18"54"16,-18-54-16,18 1 0,-1 17 15,1-17 1,0-18-16,-1 0 0,1-18 16,-18 1-1,0-19-15</inkml:trace>
  <inkml:trace contextRef="#ctx0" brushRef="#br0" timeOffset="16266.004">14552 15540 0,'18'0'16,"-1"0"-16</inkml:trace>
  <inkml:trace contextRef="#ctx0" brushRef="#br0" timeOffset="16544.813">14799 16051 0,'0'-17'15,"0"-1"-15,0-17 16,0 17-16,0-17 0,0 17 16,18-17-16,-18 17 15,17 1-15,1 17 16,0 17-1,-1 1-15,-17 0 0,18-1 16,-18 19-16,18 16 16,-1-34-16,1 17 15,-18-17-15,17-18 16,1 0-16</inkml:trace>
  <inkml:trace contextRef="#ctx0" brushRef="#br0" timeOffset="16844.556">15081 15963 0,'36'18'16,"16"-18"-16,1-35 16,0-1-1,-35 1-15,0 0 16,-18 17-16,-18 0 15,0 1-15,-35-1 16,36 18-16,-1 18 16,-17-1-16,0 19 15,35-1-15,0 18 16,0-35-16,17 17 16,36 0-16,-35-17 15,52-1-15,-34-17 16,-1 0-16</inkml:trace>
  <inkml:trace contextRef="#ctx0" brushRef="#br0" timeOffset="17263.306">15540 15910 0,'-18'0'16,"1"0"-16,-1 0 15,0 18-15,18 17 16,18 0-1,17-17 1,-17 0-16,17-18 16,-17 0-16,-1 0 0,-17-18 15,18 18-15,-18-35 16,0 17 0,-18-17-16,1 35 15,-1 0 1,36 35-1,-1-17-15,1-1 16,35 19-16,-18-36 16,-17 0-16,0 0 15,17 0-15,-18 0 0,-17-36 16,0 19-16,-17-18 16,-1-1-16,1 1 15,-1 17-15,18-17 16,0 17-16,18 18 15,34-17 1,-34 17-16,0 0 0,35 0 16</inkml:trace>
  <inkml:trace contextRef="#ctx0" brushRef="#br0" timeOffset="18407.371">16704 15734 0,'-35'-18'16,"17"18"-1,0 18-15,-17-18 0,0 53 16,0 17 0,35-34-16,0-1 0,0-17 15,35 17 1,0-18-16,-17-17 0,17 0 0,0 0 16,18-17-1,-35-18-15,0 17 0,-18 0 16,0-17-16,0-18 15,-18 18-15,0 17 0,1 1 16,-1-1-16,0 18 0,-17 18 16,35-1-16,-18 36 15,36-35 1,17 17-16,1-17 16,52 17-16,-53-17 15,18-18-15,18 0 16,-18 0-1,-36 0-15,1-36 16,-18 19-16,-18-1 16,1-17-1,-1 35-15,0 0 0,1 0 16,-1 0 0,18 17-16,18 1 15,17 0 1,-17-1-16,-1-17 0,1 0 15,-1 18-15,19-18 16,-36-18 0,0 1-1,0-1 1,17 0 0,1 18-16,0-17 15,-1-1-15,36 0 16,-18 1-16,-17-1 0,17 1 15,-17 17-15,0-18 16,-18 0 0,-18 18-1,0-17-15</inkml:trace>
  <inkml:trace contextRef="#ctx0" brushRef="#br0" timeOffset="18552.314">17233 15628 0,'35'106'16,"1"-18"0,-1 18-16,0-71 15,1 18-15,17-35 16,-36-18 0</inkml:trace>
  <inkml:trace contextRef="#ctx0" brushRef="#br0" timeOffset="18695.682">17498 15893 0,'17'17'16,"-17"1"-16,36 0 16,-19-1-16,19 1 15</inkml:trace>
  <inkml:trace contextRef="#ctx0" brushRef="#br0" timeOffset="18868.55">17498 15610 0,'0'0'0,"0"-17"0,17 17 16,-17-18-1,18 18-15,0 0 16</inkml:trace>
  <inkml:trace contextRef="#ctx0" brushRef="#br0" timeOffset="19765.244">17639 15946 0,'35'17'16,"-17"1"0,-1-18-16,1-18 15,0 1-15,-1-1 16,-17-17-16,0 17 16,0-17-1,0 17-15,0 0 16,0 1-16,18 17 15,0 0-15,17 17 16,-17-17-16,17 36 16,-18-36-16,19 17 15,-36 1-15,0 0 16,0-1 0,-18-17-16,18 18 15,-18-18-15,18 18 0,0-1 16,18-17-1,0 0 1,-1 0 0,1-17-16,0-1 0,-1 18 15,1-35 1,-18 17-16,18 0 0,-18 1 16,0-1-1,17 36 16,1-18-31,0 0 16,17 0-16,-35-18 16,17 18-16,1-18 0,-18 1 15,0-36 1,0 18-16,0-1 0,0 1 16,0-18-16,-18-35 15,1 35-15,-1 0 0,18 18 16,-17-18-16,-19 18 15,36 17-15,-17 36 16,17 17-16,0 0 0,0 89 16,17-71-16,19 70 15,-19-70 1,1 0-16,17 17 16,-35-34-16,0-19 0,0 1 15,-18-18 1,1 0-16,17-18 15,-18 1-15,18-1 16,18-17-16,-1 35 16,1 0-1,0 0-15,-1 0 16,19 0 0,-19 0-16,1 0 0,0 0 0,-1 17 15,1-17-15,-18 18 0,17 0 16,1-1-1</inkml:trace>
  <inkml:trace contextRef="#ctx0" brushRef="#br0" timeOffset="19882.234">18344 15593 0,'0'-18'15,"0"36"1</inkml:trace>
  <inkml:trace contextRef="#ctx0" brushRef="#br0" timeOffset="20326.061">18450 15804 0,'0'36'16,"0"-19"-16,18 1 15,0 0-15,-1-18 0,1 0 16,-1 0-16,1-18 16,0 0-1,-18 1-15,-18-19 16,0 1-16,1 18 15,-1-1-15,1 18 16,-1 0-16,18 18 16,18-1-16,17 18 15,-18-17-15,36 0 16,-17-18-16,-1 0 16,-17 17-16,17-17 0,-17 0 15,34 0-15,-34 0 16,0-17-1,-1 17-15,1-18 16,0 18 0,-1 18-1,1-1 1,0 1-16,-18 0 31</inkml:trace>
  <inkml:trace contextRef="#ctx0" brushRef="#br0" timeOffset="21315.724">14393 16598 0,'-35'-53'15,"17"18"1,-34 35 0,52 18-16,-36 35 15,36-18-15,18 71 16,17-36-16,18 36 0,-35-53 16,35 18-1,-36-36-15,19 0 16,-36-17-16,-18-18 15,-35 0 1,35-18-16,1 0 0,-19 1 16,19-1-16,-1 1 15,1-1-15,17 0 0,0 1 16,17-1-16,54-17 16,-54 35-16,54-18 15,-36 18-15,0 0 16,1-18-1,-1 18-15,-17 18 16,-18 0 0,17-1-1,1 1 1,0 17 0,-1-17-16,18 0 15,-17-1-15,0-17 16,-18-17-1,0-1-15,0 0 16,0 1-16,0-1 16,0 0-1,17 18-15,-17-17 16,18 17-16,0 17 16,-1-17-16,-17 18 15,36-18 1,-19 0-16,1 0 15,0 0 17,-1 0-17,1 0 1,17 18 0,-17-18-16,-1 17 15</inkml:trace>
  <inkml:trace contextRef="#ctx0" brushRef="#br0" timeOffset="21654.857">15099 16880 0,'0'18'16,"-18"0"-16,18-1 15,18-17-15,17 18 16,0-18-1,18 0-15,-35 0 16,17-18 0,-17 1-16,-18-1 15,-18 18 1,1 0-16,34 0 31,19-18-15,-1 18-16,-18-17 0,19 17 15,-19 0-15,19-18 16,-19 18 0,-34-17-1</inkml:trace>
  <inkml:trace contextRef="#ctx0" brushRef="#br0" timeOffset="21811.138">15363 16686 0,'18'53'0,"0"18"16,-1-1-1,1-17 1,-18-17-16,35-19 16</inkml:trace>
  <inkml:trace contextRef="#ctx0" brushRef="#br0" timeOffset="21937.864">15540 16916 0,'35'17'16,"-17"-17"-16,17 0 16</inkml:trace>
  <inkml:trace contextRef="#ctx0" brushRef="#br0" timeOffset="22038.105">15593 16792 0,'-18'-35'16,"18"17"-1,0 1-15</inkml:trace>
  <inkml:trace contextRef="#ctx0" brushRef="#br0" timeOffset="22294.738">15752 16951 0,'17'0'15,"1"-18"1,17-17-1,-35 0 1,0 0-16,-18-1 0,1 19 16,-1 17-1,1 0-15</inkml:trace>
  <inkml:trace contextRef="#ctx0" brushRef="#br0" timeOffset="22557.357">15946 16933 0,'0'-17'32,"17"-19"-17,1 19 1,35-1-16,-36 1 15,19 17-15,-19 0 16,1 0 0,0 17-16,-18 1 0,0-1 15,17 1-15,-17 0 16,18-1-16</inkml:trace>
  <inkml:trace contextRef="#ctx0" brushRef="#br0" timeOffset="22738.874">16387 16334 0,'0'17'16,"17"-17"-1</inkml:trace>
  <inkml:trace contextRef="#ctx0" brushRef="#br0" timeOffset="22863.075">16563 16351 0,'18'53'15,"-18"-35"1,0-1-16,-18 1 15,18 0-15</inkml:trace>
  <inkml:trace contextRef="#ctx0" brushRef="#br0" timeOffset="39189.288">6138 17745 0,'-35'17'15,"0"-17"1,0-17 0,35-1-16,0 0 0,0 1 15,0-1 1,17 18 0,18 0-1,36-17-15,-36 17 16,53 0-1,106 0-15,-52 0 16,-54 0-16,88 0 16,-70 0-16,141 0 15,-106-18-15,141 18 16,-141 0 0,18 18-16,123-1 15,-141-17-15,142 18 16,-142-1-16,123-17 15,-140 0-15,70 0 16,-106 0-16,0 0 16,-17 0-16,35 0 15,-89 0-15,19 0 0,-19 0 16,-34 0 0,-19 0-16</inkml:trace>
  <inkml:trace contextRef="#ctx0" brushRef="#br0" timeOffset="39863.58">5980 17851 0,'-18'0'16,"36"0"0,17-18-1,-17 18-15,17 0 0,18-18 16,-18 18-16,18 0 16,70 0-16,-52 0 15,17 18-15,0-18 0,1 0 16,140 18-16,-106-18 15,142 17-15,-124 1 16,18-1-16,158 19 16,18-19-1,-176 1-15,18-18 0,-19 18 16,-17-1-16,0-17 16,1 18-16,-19 0 0,106-1 15,-140 1-15,69 0 16,-87-18-16,-36 0 0,36 17 15</inkml:trace>
  <inkml:trace contextRef="#ctx0" brushRef="#br0" timeOffset="50250.956">10742 17463 0,'-35'0'16,"17"0"-16,1 0 0,-1 0 16,18 17-16,18-17 15,-1 0-15,18 0 16,36 18-16,-18-18 16,35 35-16,-53-17 15,36 17 1,-36-17-16,-17-18 0,0 17 15,-18 1-15,0 35 16,-18-36-16,0 19 0,1-1 16,-36 36-16,35-36 15,18 18 1,0-18-16,0-17 0,18 35 16,17-36-16,18 1 15,-18-18-15,18 0 16,-18 0-16,1-18 15,-19 18-15,1-35 16</inkml:trace>
  <inkml:trace contextRef="#ctx0" brushRef="#br0" timeOffset="50462.762">10830 17815 0,'18'0'16,"17"0"-1,36-17 1,-36-1-16,0 18 16,18-18-16,18 1 15,-54 17-15,19 0 0,-19 0 16</inkml:trace>
  <inkml:trace contextRef="#ctx0" brushRef="#br0" timeOffset="50906.709">11501 17233 0,'17'-17'16,"1"17"-16,35-18 15,-18 0-15,0 18 16,1-17-16,-19 17 0,1 0 16,0 0-16</inkml:trace>
  <inkml:trace contextRef="#ctx0" brushRef="#br0" timeOffset="51148.567">11553 17216 0,'0'52'16,"-17"1"0,17-17-16,0-1 15,17 0 1,1-17-16,17-18 15,-17 18-15,0-18 0,17 0 0,18 0 16,-35-18-16,-1 18 16,1-18-16</inkml:trace>
  <inkml:trace contextRef="#ctx0" brushRef="#br0" timeOffset="51602.409">11906 17198 0,'18'0'16,"17"0"-16,18 0 15,-35 0-15,-1 18 16,-17-1-1,0 1-15,0-1 16,-35 19-16,17-19 16,18 1-16,-17 0 15,34-18 1,1 0-16,17 0 16,1-18-1,-19 18-15,19 0 16,-19 0-1</inkml:trace>
  <inkml:trace contextRef="#ctx0" brushRef="#br0" timeOffset="52013.779">12241 17092 0,'18'0'16,"0"0"-1,17 0 1,-17 0-16,-1 0 16,-17 18 15,0-1-31,0 1 15,0 0-15,0-1 16,0 1-16,0 17 16,0-17-16,18-1 0,-18 19 0,18 17 15,-18-36 1,17 19-16,-17-19 0,18 1 16,-18 0-16,0-1 15,0 1-15,-18-18 16,-17 17-1,17-17-15,1-17 16,-19 17-16,19 0 16,-1 0-16</inkml:trace>
  <inkml:trace contextRef="#ctx0" brushRef="#br0" timeOffset="59560.14">14252 7814 0,'0'-18'62,"18"18"-46,0 0-16,-1 0 0,1 0 15,-1 0-15,19 0 0,52 0 16,18 0 0,-53-17-16,0 17 15,-1 0-15,19 0 16,-53 0-16,17 17 16</inkml:trace>
  <inkml:trace contextRef="#ctx0" brushRef="#br0" timeOffset="61461.92">2381 9578 0,'-17'-18'15,"-1"18"-15,0 0 31,54 0-15,34 18 0,-17 0-1,18-18-15,17 0 0,0 0 0,106 0 16,-88 0 0,0-18-16,52 18 15,-87 0-15,-18 35 16</inkml:trace>
  <inkml:trace contextRef="#ctx0" brushRef="#br0" timeOffset="69098.011">3228 12524 0,'18'-18'15,"-18"0"-15,0 1 16,0-1-16,0 0 15,-36 18 1,19-17-16,-19 17 16,19 0-16,-19 0 15,19 0-15,-18-18 0,-1 18 0,-52-17 16,18 17 0,52 0-16,-17-18 15,-1 18-15,1 0 16,0 18-16,17-18 0,0 17 15,1-17-15,17 35 16,-18-35-16,18 18 16,18 17-16,-18-17 15,0 0-15,0 35 16,0-18-16,0 18 16,0 0-16,-18 70 15,18-35-15,-17-17 0,-1 17 16,18 0-16,-18-17 0,18 17 15,0 71-15,0-71 16,-17 88 0,17-87-16,0-1 0,-18 0 0,18 0 15,-18 89 1,18-89-16,0 0 0,18-18 16,-18 1-16,18 52 15,-18-70-15,0 0 0,17-17 16,-17 17-16,0-1 15,0-16-15,0-19 16,0 19-16,18-19 0,-18 19 16,18-19-16,17 1 15,0-1 1,0 1-16,18 0 0,-35-1 16,53 1-1,-54-18-15,36 18 16,-18-18-16,-17 0 15</inkml:trace>
  <inkml:trace contextRef="#ctx0" brushRef="#br0" timeOffset="85148.674">21149 4498 0,'-18'-53'0,"18"35"15,-17 1-15,-19-36 16,19 35-16,-36 1 16,18 17-16,-36 17 15,36 1-15,-36 70 16,36-35-16,17 0 16,1 53-16,17-36 15,0-34-15,17-1 16,1-18-16,17 1 15,-17 0-15,17-36 0,-17 18 16,35-53 0,-36 18-16,1 17 0,0-52 15,-1 52 1,-17-17-16,0 17 0,0 36 31,18 17-15,-18-17-16,18 17 15,17 0 1,-18-17-16,1 0 0,0-1 0,-1-17 16,1 0-16,0 0 15</inkml:trace>
  <inkml:trace contextRef="#ctx0" brushRef="#br0" timeOffset="85364.586">21308 3863 0,'0'-18'16,"0"1"0,35-1-1,0 18-15,36-18 16,-53 18-16,34 0 15,-34 0-15</inkml:trace>
  <inkml:trace contextRef="#ctx0" brushRef="#br0" timeOffset="85533.866">21396 3933 0,'0'53'16,"18"0"-1,-1-35-15,-17 0 0,18-1 16,17 19-16,-17-36 16,17 0-16,0 17 15,-17-17-15</inkml:trace>
  <inkml:trace contextRef="#ctx0" brushRef="#br0" timeOffset="85697.793">21678 3951 0,'18'35'15,"-18"-17"-15,0 17 16,0-17-16,17 0 16,1-18-16,0 0 15</inkml:trace>
  <inkml:trace contextRef="#ctx0" brushRef="#br0" timeOffset="86003.539">21819 3845 0,'18'-17'0,"0"17"16,17-18-1,-17 18-15,34 0 16,-34 0-16,0 18 15,-1-1-15,-17 36 16,18-18-16,-18 18 16,18-17-16,-1 17 15,-17-18-15,0 0 16,0-17-16,0-1 16,-17-17-1,-1 0 1,0-17-1,1 17-15,-1 17 16</inkml:trace>
  <inkml:trace contextRef="#ctx0" brushRef="#br0" timeOffset="86203.278">22348 4339 0,'36'0'16,"-19"0"-16,1 0 16,0 0-16,17 0 15</inkml:trace>
  <inkml:trace contextRef="#ctx0" brushRef="#br0" timeOffset="86310.248">22419 4516 0,'35'17'15,"-17"-17"1,0 18-16,17-18 16</inkml:trace>
  <inkml:trace contextRef="#ctx0" brushRef="#br0" timeOffset="86893.127">23178 4163 0,'17'0'16,"1"0"-16,52 0 15,-34 0-15,17 17 16,-18 1-16,-18 0 16,1 17-16,0-17 0,-18 17 15,0 0-15,-18 53 16,0-52-16,1-1 0,-1 0 16,1 36-1,17-36-15,0 18 16,17-35-16,1-1 0,17 1 15,0-18-15,-17 0 16,17 0 0,-17-18-16,-18 1 0</inkml:trace>
  <inkml:trace contextRef="#ctx0" brushRef="#br0" timeOffset="87010.686">23248 4533 0,'18'0'15,"35"0"-15,0 0 16,35-17-16,-35-1 16</inkml:trace>
  <inkml:trace contextRef="#ctx0" brushRef="#br0" timeOffset="87255.036">23760 3828 0,'35'-18'16,"35"0"-1,1 1 1,-36-1-16,1 0 15,-19 18 1,-34 0-16</inkml:trace>
  <inkml:trace contextRef="#ctx0" brushRef="#br0" timeOffset="87416.49">23813 3828 0,'17'35'16,"1"18"-16,-1-18 0,19 18 15,-19-35-15,-17-1 16,36 1 0,-19 0-16,1-18 0,0 0 15,-1 0-15,1 0 16</inkml:trace>
  <inkml:trace contextRef="#ctx0" brushRef="#br0" timeOffset="87666.071">24253 3881 0,'0'35'16,"0"-18"-16,0 1 15,0 0-15,0-1 16,0 1-16,18 0 0,-18-1 16,18-17-1,-1 0-15</inkml:trace>
  <inkml:trace contextRef="#ctx0" brushRef="#br0" timeOffset="88001.599">24359 3722 0,'18'-18'31,"0"18"-31,-1 0 16,19 0-1,-19 0-15,18 18 16,-35-1-16,18 1 0,0 35 15,-18-35 1,17 17-16,-17 18 16,18-18-16,0-17 0,-18 17 15,17 0-15,1 1 16,0-19-16,-18 1 16,-18-18-1,0 0 1,1 0-16,-1 0 15,0 0-15,1 0 16,17 18-16,-18-18 0</inkml:trace>
  <inkml:trace contextRef="#ctx0" brushRef="#br0" timeOffset="89273.187">25100 4322 0,'35'0'15,"-17"0"-15,0 0 0,35 0 16,-36-18 0,1 36-1</inkml:trace>
  <inkml:trace contextRef="#ctx0" brushRef="#br0" timeOffset="89396.878">25118 4551 0,'35'0'16,"18"0"0,0 0-16,-35-18 0</inkml:trace>
  <inkml:trace contextRef="#ctx0" brushRef="#br0" timeOffset="90564.257">26194 4039 0,'0'-17'0,"17"-19"15,-17 19 1,0 52 15,0 0-31,0 18 16,-17 71-16,17-71 16,0 70-16,0-70 15,0-18-15,17 53 16,1-70-16,0 17 15,17-35-15,0 0 16,-17 0-16,17-17 16,-17-1-16,-1 0 15,1 18-15,0 0 16,17 18 0,-17-18-16,35 18 15,-18-1 1,-18-17-16,36-17 0,-35 17 15,17-53 1,-35 18-16,0-54 16,-17 54-16,-1-18 0,0 18 15,1 0-15,-19-36 16,19 53-16,17 1 0,-18-1 16</inkml:trace>
  <inkml:trace contextRef="#ctx0" brushRef="#br0" timeOffset="90947.513">26811 3634 0,'0'0'0,"18"0"31,17-18-15,0 18-16,1 0 15,17-18-15,-18 18 0,35-17 16,-52 17-16,0 0 16,-18-18-16</inkml:trace>
  <inkml:trace contextRef="#ctx0" brushRef="#br0" timeOffset="91137.614">26935 3687 0,'0'52'16,"0"-16"-16,0-19 0,17 36 16,1-17-1,-18-19-15,35 1 16,-17-1-16,-1-17 0,19 18 15,-19-18-15,1 0 16,0-18-16,-1 18 16</inkml:trace>
  <inkml:trace contextRef="#ctx0" brushRef="#br0" timeOffset="91331.538">27323 3704 0,'0'18'0,"0"-1"15,0 1-15,0 17 16,0-17-16,35 17 16,-35-17-16,18-18 15</inkml:trace>
  <inkml:trace contextRef="#ctx0" brushRef="#br0" timeOffset="91648.614">27428 3634 0,'18'-18'16,"17"0"-1,1 1 16,-19 17-31,1 0 0,0 17 16,-1 19 0,-17-1-16,18 0 15,0 0-15,-18-17 16,17 35 0,1-35-16,-18 17 0,0-17 15,0 17-15,0-18 31,-18-17-31,1 0 16,17-17-16,-18 17 0,0 0 31</inkml:trace>
  <inkml:trace contextRef="#ctx0" brushRef="#br0" timeOffset="92855.753">27711 4269 0,'17'17'32,"19"36"-17,-19-18 1,1 1-16,52 17 16,-34-18-16,34 18 15,-52-36-15,17 1 0,-17 0 16,-18-1-16</inkml:trace>
  <inkml:trace contextRef="#ctx0" brushRef="#br0" timeOffset="93055.735">27940 4269 0,'-18'17'0,"-35"54"16,36-36-16,-18-17 16,-18 52-1,35 1-15,0-54 16,36 36-16,0-35 16</inkml:trace>
  <inkml:trace contextRef="#ctx0" brushRef="#br0" timeOffset="93294.723">28557 4357 0,'36'0'0,"-1"0"15,35 0-15,-34 0 16,70-18-16,-71 18 16,0-17-16,-17-1 15,-18 0 1,-35 18-16</inkml:trace>
  <inkml:trace contextRef="#ctx0" brushRef="#br0" timeOffset="93484.34">28698 4163 0,'18'53'15,"17"35"1,-17-18 0,0-34-16,-1 52 15,1-53-15,0 18 16,-1-35-16,1 17 15</inkml:trace>
  <inkml:trace contextRef="#ctx0" brushRef="#br0" timeOffset="93895.196">29210 3828 0,'18'35'0,"17"71"15,-35-53-15,0 0 0,18 0 16,-18 70-16,0-70 16,17 53-1,-17-53-15,18 0 16,-18-36-16,0 1 15,17-36-15,1 1 16,0-19-16,35 19 16,-36 17-16,54 0 15,-36 17-15,36 19 16,-54-1-16,19 0 16,-36-17-16,0-1 15,-36 1 1,1-18-16,0 0 0,-18 18 15,18-18-15,-1 0 0,1 0 16,0 0-16,17 0 0,0-18 16,1 18-1</inkml:trace>
  <inkml:trace contextRef="#ctx0" brushRef="#br0" timeOffset="94268.25">29845 3651 0,'0'-17'15,"18"17"1,17 0-1,-17-18-15,-1 18 0,36-18 16,-35 18-16,17-17 16</inkml:trace>
  <inkml:trace contextRef="#ctx0" brushRef="#br0" timeOffset="94513.082">29863 3581 0,'0'17'0,"0"1"15,0 35-15,0-18 16,0 36 0,0-36-16,17 18 15,-17-18-15,36 0 16,-19-17-16,36 0 15,-35-18-15,-1 17 0,19-17 16,-19-17 0,1 17-16</inkml:trace>
  <inkml:trace contextRef="#ctx0" brushRef="#br0" timeOffset="94701.467">30233 3687 0,'0'35'16,"18"0"-16,-18-17 0,17 17 15,-17-17 1,18-1-16,0 1 16,-1-18-16,19 0 15</inkml:trace>
  <inkml:trace contextRef="#ctx0" brushRef="#br0" timeOffset="95040.719">30427 3581 0,'35'0'31,"-17"-18"-31,0 18 0,17 18 16,-17-18-16,-1 0 15,-17 17-15,18-17 16,-18 18-16,17 0 16,-17 17-16,0 0 15,18 36-15,-18-36 16,35 53 0,-17-53-16,17 18 15,-17-17-15,-18-19 16,18 1-16,-18 0 15,-18-18 1,0 0 0,1-18-1,-1 18-15,-17 0 16</inkml:trace>
  <inkml:trace contextRef="#ctx0" brushRef="#br0" timeOffset="96503.845">21202 6473 0,'0'0'0,"0"-17"0,0-36 16,-18 35-16,-17-17 15,0 35-15,-18 18 16,18-1-16,-1 19 16,-34 69-16,52-52 15,0 0-15,1 53 16,34-71-16,-17 1 0,53-1 16,-17-17-16,-1-18 15,0 0-15,0 0 0,36-36 16,-36 1-1,-17-18-15,0 18 16,-18-36-16,0 54 16,-18-19-16,0 1 15,1 35-15,-1-18 16,18 36 0,0 17-16,0-17 15,18 0-15,35 35 16,-36-53-16,54 35 15,-36-35-15,18 0 16,-18-18-16</inkml:trace>
  <inkml:trace contextRef="#ctx0" brushRef="#br0" timeOffset="96692.915">21502 5944 0,'35'-17'16,"-17"-1"-1,52-17 1,-52 17-16,17 18 16,-17-18-16</inkml:trace>
  <inkml:trace contextRef="#ctx0" brushRef="#br0" timeOffset="96815.56">21572 5909 0,'36'71'0,"-19"17"15,19-53-15,-1 18 16,0-35-16,-17-1 16,17-17-1</inkml:trace>
  <inkml:trace contextRef="#ctx0" brushRef="#br0" timeOffset="97081.305">21872 5909 0,'18'0'0,"0"18"15,-1-18-15,18 35 16,-35 0-1,0 1 1,-17-19-16,17 1 16,-18-1-16,18 1 15,18 0 1,-1-18 0,1 0-16,35-18 15,-18 0-15</inkml:trace>
  <inkml:trace contextRef="#ctx0" brushRef="#br0" timeOffset="97411.177">22102 5838 0,'35'-17'16,"-18"17"-1,19-18-15,-1 1 16,-17 17-16,-1 0 15,1 17 1,-18 36 0,18-35-16,-1 17 0,1 36 15,-1-36-15,19 18 16,-36-36-16,17 1 16,-17 0-1,-17-18 1,-19 0-1,19-18-15,-1 18 0,-17 0 16,17 0-16,1 0 16,34 18-1</inkml:trace>
  <inkml:trace contextRef="#ctx0" brushRef="#br0" timeOffset="97622.204">22719 6209 0,'35'0'15,"0"0"1,-17 0-16,35 18 0,-35-18 15,-18 17-15,0 1 16</inkml:trace>
  <inkml:trace contextRef="#ctx0" brushRef="#br0" timeOffset="97727.071">22701 6368 0,'0'17'16,"36"1"-16,16-18 15,-16-18 1,-19 18-16,19 0 0,-19-17 15</inkml:trace>
  <inkml:trace contextRef="#ctx0" brushRef="#br0" timeOffset="98316.817">23566 6279 0,'0'-17'16,"0"-1"0,17 18-16,54-17 15,-18 17-15,-18 0 16,-17 0-16,-1 17 0,-17 1 16,18-1-16,-18 19 0,-18 52 15,1 0 1,-1-53-16,18 1 15,0-1-15,0 18 16,0-35-16,18-1 0,-1 1 16,19-1-1,16 1-15,-34-18 16,0 0-16,-1 0 0,-34-18 16</inkml:trace>
  <inkml:trace contextRef="#ctx0" brushRef="#br0" timeOffset="98439.119">23618 6597 0,'18'0'16,"17"-18"-1,1 18-15,52-35 16,-35 35-16,0-18 16,-18 18-16,0-17 0</inkml:trace>
  <inkml:trace contextRef="#ctx0" brushRef="#br0" timeOffset="98638.724">24112 5909 0,'36'-35'16,"-1"17"-16,0 18 0,18-35 15,-18 17 1,-17 18-16,0 0 16,-18-17-16</inkml:trace>
  <inkml:trace contextRef="#ctx0" brushRef="#br0" timeOffset="98766.128">24183 5909 0,'18'53'16,"-18"-35"-16,35 35 15,0-36-15,0 1 16,-17-18-16,0 17 0,-1-17 16</inkml:trace>
  <inkml:trace contextRef="#ctx0" brushRef="#br0" timeOffset="99017.64">24483 5927 0,'17'0'16,"1"0"-1,0 17 1,-18 1-16,0 0 0,0 17 16,-18-17-1,18-1-15,0 1 0,18-18 16,-18 17-1,17-17-15,1 0 0,17 0 16,1-17 0,-19-1-16</inkml:trace>
  <inkml:trace contextRef="#ctx0" brushRef="#br0" timeOffset="99356.797">24730 5786 0,'17'0'16,"19"0"-1,-1-18-15,-17 18 16,17 0-16,-18 0 16,1 0-16,-18 18 15,0 17 1,0-18-16,0 1 0,18 17 15,-18-17-15,17 35 16,-17-18-16,0-17 0,18 0 16,-18-1-16,18 18 15,-18-17-15,0 0 16,-18-18 0,0 0-1,1 0-15,-1 0 0,-17-18 16,17 18-16,1 0 15</inkml:trace>
  <inkml:trace contextRef="#ctx0" brushRef="#br0" timeOffset="99723.667">25259 6191 0,'18'0'15,"-18"18"1,52-18 0,-16 0-16,-1 0 0,-17 0 0,17 0 15,0 0 1,-17-18-16</inkml:trace>
  <inkml:trace contextRef="#ctx0" brushRef="#br0" timeOffset="99881.781">25329 6368 0,'71'0'16,"-36"0"-16,53-18 15,-52 18 1,-36-18-16,17 18 0</inkml:trace>
  <inkml:trace contextRef="#ctx0" brushRef="#br0" timeOffset="101041.354">26388 6015 0,'17'-53'15,"-17"18"1,0 17-16,-17 36 15,-1 17-15,1 88 16,17-52 0,0 88-16,17-89 15,18 54-15,1-71 16,17 17-16,0-52 16,17-18-1,-35 0-15,1-18 0,17-35 16,-36 36-16,-17-19 15,18-17-15,-18 36 16,0-1-16,-18 1 16,18 34-16,18 18 15,-1 18 1,19-35-16,-19 0 16,19 17-16,52 0 15,-53-35-15,0 0 0,1 0 16,-19 0-16,19-35 15,-19 17-15,-17 1 0,0-19 16,-17 1-16,-19-35 16,36 34-16,-17 1 15,-1-18-15,18 18 0,-18-18 16</inkml:trace>
  <inkml:trace contextRef="#ctx0" brushRef="#br0" timeOffset="101241.834">27199 5750 0,'35'0'16,"-17"-17"-16,17 17 0,1-18 15,34 0 1,-35 18-16,1-17 0,-19 17 15</inkml:trace>
  <inkml:trace contextRef="#ctx0" brushRef="#br0" timeOffset="101386.432">27305 5874 0,'18'70'15,"17"-17"-15,-17-35 16,17 0-16,-18-1 15,1-17-15,17 0 0,-17 0 16,0 0-16,-1 0 16</inkml:trace>
  <inkml:trace contextRef="#ctx0" brushRef="#br0" timeOffset="101619.699">27658 5803 0,'0'18'16,"0"-1"-16,0 1 15,-18 17-15,18 1 16,-17-19-16,17 1 16,17 0-1,1-18-15,35 0 16,-36 0-16,1 0 15,17-18-15,-17 0 16</inkml:trace>
  <inkml:trace contextRef="#ctx0" brushRef="#br0" timeOffset="101964.688">27852 5715 0,'17'-18'16,"1"18"-1,0 0-15,-1 0 16,19 18 0,-19-18-16,1 18 0,0-1 15,-18 1-15,17 0 16,-17 34-1,0-34-15,18 17 16,-18-17-16,0 17 16,-18-35 15,1 0-15,-1 0-16,0-17 15,1 17 1</inkml:trace>
  <inkml:trace contextRef="#ctx0" brushRef="#br0" timeOffset="102614.845">27623 5821 0,'0'-18'0,"0"1"16,-18-1 0,0 0-1,-17 18-15,17 0 16,1 36-1,17-19-15,17 1 0</inkml:trace>
  <inkml:trace contextRef="#ctx0" brushRef="#br0" timeOffset="104149.613">28222 6350 0,'-17'0'0,"-36"0"15,35 0-15,-35 18 16,35-1-16,-17 54 16,18-54-16,17 54 15,17-53 1,18 35-16,1-53 15,-1 17-15,0-17 0,18 0 16,-35 0-16,17-17 16,-17-1-1,-18-17-15,0 17 16,0 0-16,0 1 0,0-1 0,-18 18 16,1 0-16,17 18 15,0 17 1,0 0-16,35 18 15,0-35-15,36 17 16,-36-35-16,18 18 16,-18-36-16,-17 1 15</inkml:trace>
  <inkml:trace contextRef="#ctx0" brushRef="#br0" timeOffset="104355.699">28540 5786 0,'17'0'16,"1"-18"-16,0 18 16,35-35-16,-18 35 15,-18-18-15,36 0 16,-35 18-16,0 0 0</inkml:trace>
  <inkml:trace contextRef="#ctx0" brushRef="#br0" timeOffset="104536.09">28610 5821 0,'0'35'15,"18"0"-15,0 1 0,-1 17 16,18-36-16,1 36 15,-19-53 1,1 18-16,0-1 0,-1-17 16,1 0-16,0 0 15</inkml:trace>
  <inkml:trace contextRef="#ctx0" brushRef="#br0" timeOffset="104778.885">28981 5803 0,'17'0'0,"-17"35"16,18-17-16,-18 0 15,18 17-15,-18-17 16,17-1 0</inkml:trace>
  <inkml:trace contextRef="#ctx0" brushRef="#br0" timeOffset="105162.56">29157 5627 0,'0'0'0,"18"0"0,-1 0 0,19 0 16,17 0-16,-18 0 15,-18 0-15,19 0 16,-19 35-16,-17-17 16,0 52-1,0-17-15,0-18 16,0 1-16,0-1 0,0 36 16,0-54-16,0 1 15,0 0-15,0-36 31,-17 18-31,17-18 16,-18 1-16,0 17 16,18-18-16,-17 18 15,17 18-15,-18-18 0</inkml:trace>
  <inkml:trace contextRef="#ctx0" brushRef="#br0" timeOffset="105496.475">29633 6368 0,'18'0'16,"0"-18"-16,17 18 16,0 0-16,0-18 15,-17 18-15,17 0 16,-17 0-16,0-17 0,-1 17 15,1 0-15,0-18 16</inkml:trace>
  <inkml:trace contextRef="#ctx0" brushRef="#br0" timeOffset="105679.855">29827 6191 0,'0'53'0,"18"-18"16,-18 18-16,18 18 16,-1-36-16,-17 18 15,18-18-15,0 1 0,17-19 0,-18 1 16,1 0-16,17-18 16</inkml:trace>
  <inkml:trace contextRef="#ctx0" brushRef="#br0" timeOffset="106073.276">30304 6015 0,'35'106'16,"18"70"-1,-18-70 1,-17-18 0,-1-35-16,-17-35 0,18-18 15,0-18 1,-1-17 0,19 17-16,-19 18 0,54 0 15,-36 0-15,0 18 16,18 35-16,-17-36 15,-36 19-15,17-19 0,-34 36 16,-1-35 0,0-1-16,-35 1 0,18-18 15,-71 18-15,71-18 16,-36-18-16,54 0 16,-1 1-16,18-18 15</inkml:trace>
  <inkml:trace contextRef="#ctx0" brushRef="#br0" timeOffset="106388.135">30956 5786 0,'18'0'16,"0"0"-1,17 0 1,0-18-16,-17 18 0,17 0 15,-17 0 1,-18-18 0</inkml:trace>
  <inkml:trace contextRef="#ctx0" brushRef="#br0" timeOffset="106569.648">31009 5874 0,'0'70'15,"0"-52"-15,18 35 16,-1-35-16,-17-1 16,53 18-16,-35-35 15,0 18-15,35 0 16,-36-18-16,1 0 16,-1-18-16,1 18 15</inkml:trace>
  <inkml:trace contextRef="#ctx0" brushRef="#br0" timeOffset="107253.832">31415 5821 0,'18'0'16,"17"0"-16,-18 0 15,1 0-15,0 0 0,-1 17 16,1 1-16,-18 0 16,0-1-1,-18 19-15,1-19 16,-1 1-16,0 0 0,1-1 16,17 1-1,17-18 1,1 0-16,0 18 0,17-18 0,18 0 15,-35 0 1,-1 0-16,1-18 0</inkml:trace>
  <inkml:trace contextRef="#ctx0" brushRef="#br0" timeOffset="107676.183">31697 5750 0,'18'0'16,"17"-17"15,-17 17-31,-1 0 0,1 0 16,17 0-16,-17 0 15,-1 17-15,1-17 16,-18 18-1,0 0 1,0-1-16,18 18 16,-18-17-16,0 0 0,17 35 15,-17-18-15,0 18 16,18-35-16,-18 17 16,0-18-16,0 19 15,0-19-15,0 1 16,18-18-16,-36 0 15,0 0 1,1 0-16,-1 0 16,-17 0-1,-18 0-15,35 0 16,1 0-16,-19 0 16</inkml:trace>
  <inkml:trace contextRef="#ctx0" brushRef="#br0" timeOffset="108826.472">30357 3687 0,'-18'0'16,"18"-18"-1,18 18 1,-18-18 15,0 36 16,0 0-47,0-1 16,0 36-16,0-35 15,17 17-15,1-17 16,-1-1 0</inkml:trace>
  <inkml:trace contextRef="#ctx0" brushRef="#br0" timeOffset="109895.997">21343 4921 0,'0'18'16,"0"0"-1,-18 17 1,36 0-16,0-17 16,-1-18-16,19 17 15,-1-17 1,0 0-16,18 18 16,-18-18-16,1 0 0,-1 0 15,18 0-15,0 0 0,0 18 16,0-18-16,52 0 15,-34-18-15,35 18 16,-36-18-16,-17 18 16,0-17-16,18 17 0,-18-18 15,17 18-15,-17-18 0,18 18 16,52-17-16,-70 17 16,18 0-16,34 0 15,-52 0-15,0 0 16,53 0-16,-35 17 15,-18-17-15,52 0 16,-34 0-16,-18 0 0,17 0 16,72 0-16,-72 0 15,89 0 1,-89 0-16,19 0 0,69 18 16,-87-18-16,0 0 15,-19 0-15,72 18 16,-71-18-16,53 0 15,-71 0-15,0 0 16,0 0-16,-17 0 0,0 0 16</inkml:trace>
  <inkml:trace contextRef="#ctx0" brushRef="#br0" timeOffset="111535.601">25135 5027 0,'-17'0'15,"-1"0"1,1 0-1,-1 0 1,0 0 0,1 0 15,-1 0-15,36 0-1,-1 0 16,1 0-15,-18 18-16,18-18 0,17 17 16,-18-17-16,54 18 15,-36-18 1,1 0-16,34 0 16,-35 0-16,18 0 0,35 0 15,-52 0-15,17 0 16,-18 0-16,18 0 0,0 0 15,35-18-15,-35 18 16,0 0-16,0 0 16,0-17-16,0 17 0,-1 0 15,1 0-15,0-18 0,-17 18 16,17 0-16,35 0 16,-53 0-16,36 0 15,-36 0-15,-18 0 16,54 0-16,-36 0 0,36 0 15,-36 0-15,18 0 16,-18 0-16,18 0 16,35 0-16,-35 0 15,88 0 1,-105 0-16,70-18 16,-71 18-16,18 0 15,17-17-15,-34 17 16,-1 0-16,18 0 15,-36 0-15,19 0 0,17 0 16,0 0 0,-18 0-16,-18 0 15,19 17-15,-1-17 16,-17 0-16,17 0 16,-17 18-16,-1-18 0,18 0 15,-17 0-15,0 0 16,-1 0 46,1 0-46,0 0 0,-1 0-16,1 0 15,0 0 32,-1 0-31,1 0-1,0 0-15,-1 0 16,1 0-16,-1 0 16,1 0 46,-18 18-46,18-1-1,-18 1-15,0 17 16,0-17 0,17 0-16,-17 17 15,0-18-15,0 19 16,18-19-16,-18 1 15,18-18 1,-1 18 0,1-18-1,-18-18-15</inkml:trace>
  <inkml:trace contextRef="#ctx0" brushRef="#br0" timeOffset="111874.856">28187 5239 0,'0'17'16,"18"1"-1,-1 0-15,1-1 0,0 19 16,17-19-16,0 19 16,-17-36-1,-1 17-15,1-34 16,17 17 0,-17-18-16,17-17 15,0 17-15,-17 0 16,35 1-16,-53-1 15,18 0-15,-18 1 16</inkml:trace>
  <inkml:trace contextRef="#ctx0" brushRef="#br0" timeOffset="113815.674">19473 8749 0,'-17'-35'0,"-19"17"15,-34 0-15,-54 18 16,54 36-16,17 17 16,-71 52-1,72-34-15,16-1 0,-17 54 16,36-71-16,17 0 15,35 35-15,-17-70 16,52 17-16,-17-35 16,35-18-1,-52-17-15,34-36 16,-35 36-16,-17-53 16,-18 53-16,0-18 0,0 17 15,-18-16-15,1 52 16,17-18-16,-18 18 0,18 18 15,-18 17 1,18 18-16,0-18 0,18 18 16,-18-18-16,35 53 15,1-35-15,-1-17 0,-17-1 16,17-17-16,35-1 16,-52-17-16</inkml:trace>
  <inkml:trace contextRef="#ctx0" brushRef="#br0" timeOffset="114048.802">19544 8220 0,'70'-18'16,"19"-17"0,-36 17-16,-18 18 15,0 0-15,-17 0 0</inkml:trace>
  <inkml:trace contextRef="#ctx0" brushRef="#br0" timeOffset="114188.185">19685 8290 0,'0'71'16,"0"-36"-16,18 18 15,-1-18-15,1-17 0,35 17 16,-18-17 0,-17-18-16</inkml:trace>
  <inkml:trace contextRef="#ctx0" brushRef="#br0" timeOffset="114427.225">20055 8273 0,'18'0'16,"0"17"-16,-18 19 15,0-19-15,0 18 16,-18 1-1,18-19-15,0 1 0,0 0 0,0 17 16,18-17 0,17-18-1,-17 0-15,35-18 16,-36 0-16,-17 1 16</inkml:trace>
  <inkml:trace contextRef="#ctx0" brushRef="#br0" timeOffset="114737.985">20232 8167 0,'17'0'16,"1"0"-16,17 0 16,-17 17-1,17 1-15,-35 0 16,36 35-1,-36-18-15,17-17 0,18 52 16,-35-35-16,18 1 16,0 17-16,-18-36 15,0 1-15,0 0 16,-18-18 0,0 0-16,18-18 15,-17 18 1,-1 0-1</inkml:trace>
  <inkml:trace contextRef="#ctx0" brushRef="#br0" timeOffset="114967.4">20779 8714 0,'35'0'16,"35"0"-16,-34 17 15</inkml:trace>
  <inkml:trace contextRef="#ctx0" brushRef="#br0" timeOffset="115106.498">20743 8961 0,'71'0'16,"-36"0"-16,-17 0 15,52 0-15,-17-18 16,-35 18-1</inkml:trace>
  <inkml:trace contextRef="#ctx0" brushRef="#br0" timeOffset="115824.089">21537 8520 0,'0'35'15,"0"0"1,0 89-16,0-54 16,18 54-16,-18-54 15,35 36-15,-17-71 16,35 18-16,-18-35 15,18-18 1,-18-18-16,18-17 16,-53 0-16,18-1 15,-1 19-15,-17-1 16,18 36-16,0 52 16,17-34-1,18 17-15,35-18 16,-35-18-16,0-17 15,-18 0-15,36-35 16,-54 18-16,1-19 0,-18 1 16,0-18-16,-53-35 15,35 35-15,-17 18 16,17-1-16,-17 1 0,0-35 16,35 52-16,0 0 15</inkml:trace>
  <inkml:trace contextRef="#ctx0" brushRef="#br0" timeOffset="116546.663">22490 8043 0,'-18'0'15,"36"0"1,-1-17-1,19 17-15,16 0 16,-34-18-16,17 18 16,-17 0-1,0 0-15,-36 0 16</inkml:trace>
  <inkml:trace contextRef="#ctx0" brushRef="#br0" timeOffset="116740.276">22525 8114 0,'0'53'15,"0"17"-15,0-34 16,0 17-16,18-18 0,-1-18 16,-17 1-16,18 0 15,17-1-15,0 1 16,-17-18-16,0 0 0,-1 0 15,1-18-15,0 1 0</inkml:trace>
  <inkml:trace contextRef="#ctx0" brushRef="#br0" timeOffset="116996.651">22807 8167 0,'18'17'16,"-1"-17"-1,1 18-15,0-18 16,-1 18 0,-17-1-16,0 19 15,-17-19-15,-1 1 16,18 0-16,0-1 31,18-17-31,-1 0 16,1 0-1,0 0-15,-1 0 0,1 0 16</inkml:trace>
  <inkml:trace contextRef="#ctx0" brushRef="#br0" timeOffset="117363.586">23072 8026 0,'35'0'15,"-17"-18"-15,-1 18 16,19 0-16,-19 0 16,1 0-16,-1 0 15,-17 18-15,36 17 16,-36 0-16,17-17 0,-17 17 15,0 0-15,36 54 16,-36-54-16,17 0 16,1-17-16,0 17 0,17 0 15,-35-17-15,17-18 16,-34 0 0,-1 0-1,1 0-15,-19 0 0,19 0 16,-19 0-16,19 18 15,-54-18-15</inkml:trace>
  <inkml:trace contextRef="#ctx0" brushRef="#br0" timeOffset="118496.666">24059 7920 0,'-17'-18'16,"-1"18"-16,-17 71 16,17-18-1,1 17-15,-19 107 16,19-54-16,-1-17 0,0 35 16,18-35-16,18 106 15,0-142-15,17 18 0,0-35 16,36 35-1,-18-52-15,-18-1 0,18-35 16,-18 0-16</inkml:trace>
  <inkml:trace contextRef="#ctx0" brushRef="#br0" timeOffset="118904.861">24518 8661 0,'-18'88'16,"18"18"-1,0-53-15,0 52 16,18-69-16,0-1 16,-1-17-16,1 17 0,17-35 15,-17 18-15,17-18 16,0-18-16,-17 0 15,-18 1-15,18-1 0,17-35 16,-35 35-16,18 1 16,-18 34-1,17 19 1,19-36-16,-19 17 0,54-17 16,-54 0-1,19 0-15,-1-17 0,-17-1 16,-1 18-16,-17-18 0,0-17 15,-17 0-15,-1 0 16,-35-1 0,35 1-16,1 17 0,-1 1 15,18-18-15</inkml:trace>
  <inkml:trace contextRef="#ctx0" brushRef="#br0" timeOffset="119155.519">25153 8184 0,'18'-17'0,"-1"17"16,19 0-16,17-18 15,-36 1-15,18 17 16,-17-18-16,-36 18 31</inkml:trace>
  <inkml:trace contextRef="#ctx0" brushRef="#br0" timeOffset="119281.659">25259 8184 0,'0'53'15,"18"-35"-15,-18 53 16,17-54-1,-17 1-15,18 17 0,-1-35 16,-17 18-16,18-1 0,0-17 16,-1 18-16,1-18 15,0 0-15</inkml:trace>
  <inkml:trace contextRef="#ctx0" brushRef="#br0" timeOffset="119481.312">25559 8273 0,'0'70'16,"17"-52"-1,-17-1-15,18 1 16,17-18-1,-17 0-15</inkml:trace>
  <inkml:trace contextRef="#ctx0" brushRef="#br0" timeOffset="119821.935">25735 8096 0,'35'0'15,"-17"-17"1,17 17-16,-17 0 0,17 0 16,-17 0-16,17 35 15,-35-17 1,0-1-16,18 36 16,-18-18-16,17 1 0,-17-19 15,0 19-15,0-19 0,18 18 16,-18-17-16,0 0 15,-18-1 1,1-17 0,-1 0-16,1-17 15,-1 17-15,-17 0 16,17-18-16,-17 18 16,35 18-1</inkml:trace>
  <inkml:trace contextRef="#ctx0" brushRef="#br0" timeOffset="120187.55">25947 8802 0,'0'35'16,"0"-17"-16,0 17 15,35 36-15,0-54 16,1 18-16,-19 1 16,19-19-16,16 36 15,-34-35-15,17-18 0,-35 18 16,18-18-16,0 0 16</inkml:trace>
  <inkml:trace contextRef="#ctx0" brushRef="#br0" timeOffset="120361.921">26176 8943 0,'-35'35'16,"-36"36"-16,54-36 15,-36 18-15,53-35 16,-18 35-16,18-36 15</inkml:trace>
  <inkml:trace contextRef="#ctx0" brushRef="#br0" timeOffset="120751.772">26793 8837 0,'18'0'31,"35"0"-15,18-18-16,-36 18 15,18-17 1,-18 17-16,0-18 0</inkml:trace>
  <inkml:trace contextRef="#ctx0" brushRef="#br0" timeOffset="120928.855">26952 8643 0,'0'106'16,"0"-36"-16,18 36 16,0-70-16,17 16 0,-18-16 15,36 34-15,-17-34 16,-19-36-16</inkml:trace>
  <inkml:trace contextRef="#ctx0" brushRef="#br0" timeOffset="121333.398">27340 8326 0,'36'123'16,"-19"-52"-16,-17-1 0,35 89 15,-17-89 1,0 1-16,-1 0 0,-17-19 16,18-16-16,0-1 0,-18-17 15,0-36 1,0-35 0,0 18-16,0 0 0,17-1 15,19 19-15,-19-1 0,71 18 16,-52 18-16,-1-1 15,36 36-15,-54-18 16,18 36-16,-35-53 16,-17 17-16,-18-17 15,-18-18 1,35-18 0,-17 18-16,-1-18 0,19 18 0,-36-17 15,53-1-15</inkml:trace>
  <inkml:trace contextRef="#ctx0" brushRef="#br0" timeOffset="121678.196">28011 8184 0,'52'-17'16,"-34"17"-16,35-18 16,-18 1-16,1 17 15,-19 0-15,1-18 16</inkml:trace>
  <inkml:trace contextRef="#ctx0" brushRef="#br0" timeOffset="121829.537">28099 8220 0,'17'88'16,"-17"-53"-16,36 53 16,-19-52-16,19 17 15,-19-36 1,1 1-16,0 0 16,-1-18-16,1 0 15,-1 0-15</inkml:trace>
  <inkml:trace contextRef="#ctx0" brushRef="#br0" timeOffset="122073.812">28487 8220 0,'17'35'16,"1"18"0,-18 17-1,18-52-15,-1 35 16,1-35 0,-18-1-16,18-17 0</inkml:trace>
  <inkml:trace contextRef="#ctx0" brushRef="#br0" timeOffset="122400.928">28681 8167 0,'17'0'16,"1"0"-16,0 0 0,17 0 15,-17 0-15,-1 0 16,1 17 0,-18 1-16,35 35 15,-35-35-15,0 17 0,18 18 16,-18-18-16,18 0 16,-18 36-16,17-36 15,-17-17-15,0 0 16,0-1-16,18-17 15,-36 0 1,1-17-16,-36-1 16,35 0-16,0 18 15</inkml:trace>
  <inkml:trace contextRef="#ctx0" brushRef="#br0" timeOffset="123632.477">30304 3757 0,'0'-35'16,"17"0"-1,-17 17-15,18-17 0,-18 17 16,18 0-16,-18 36 47,0 35-32,0-35-15,17 52 16,-17-35-16,0-17 16,18 17-16,-1 18 15,-17-35-15,0-1 16,0 1 0,0-36-1,-17 18-15,-1-17 16,1-18-1,-1 17-15,18 0 0,-18 1 16,1-19-16,-1 1 16,18 0-16,-18 0 15,18 17-15,0 0 16,0 1-16,18 17 31,-18 35-15,18-17-1,-18-1-15,17 36 16,1-35-16,-18 17 16,18-17-16,-18-1 15,0 1-15,-18-18 32,0-35-17,1 17-15,-1-17 16,0 17-16,1-17 15,-1 17 1,18 1-16,0-1 16,0 36-1,0-1 1,18 1-16,-1 17 16,1-17-16,-18 17 15,0-17-15,18 17 16,-18-17-1</inkml:trace>
  <inkml:trace contextRef="#ctx0" brushRef="#br0" timeOffset="124683.583">29069 7867 0,'0'18'16,"18"35"0,-1-1-16,54 54 15,-36-35-15,-17 17 16,35 88-16,-53-87 15,17-1-15,-17 88 16,-17-105-16,17-1 0,-18-17 16,0 0-16,-17 18 15,17-54-15,1 1 16,-1 17-16,0-35 16</inkml:trace>
  <inkml:trace contextRef="#ctx0" brushRef="#br0" timeOffset="126383.748">24236 9684 0,'0'17'0,"17"1"16,-17 0-16,18-1 0,0 19 15,17-19 1,-17 1-16,17 0 0,18-1 16,0-17-16,0 18 0,88-18 15,-71 0-15,19-18 16,122 1-1,-87 17-15,-1-18 0,142-17 16,-142 17-16,1 18 16,-18 0-16,-1 18 0,72 17 15,-107-17 1,1-1-16,35 18 16,-53-17-16,35-18 15,-53 0-15,18-18 16,-18 18-16,-17-17 15,0-1-15,17 1 0,0-1 0,18 0 16,-18 18-16,89-35 16,-71 35-16,105 0 15,-69 0-15,16 0 16,142 0-16,-123 0 16,17-18-16,141 1 15,-141 17-15,0-18 0,71 0 16,-141 1-16,17 17 15,-70 0 1,-54 0 0</inkml:trace>
  <inkml:trace contextRef="#ctx0" brushRef="#br0" timeOffset="126929.435">26353 10478 0,'-18'-36'16,"-17"19"0,-1 17-16,19 17 15,-19 1-15,1 35 16,0-18-16,17 18 15,18-18-15,0-17 0,18 17 16,17-17-16,0-18 16,1-18-1,-19 18-15,19-35 16,-19 0-16,1 17 0,0-17 16,-18 17-16,0 0 15,17 36 1,1 17-1,-1 1 1,1-19-16,35 36 16,0-35-16,-18-1 15,0-17 1,-17 0-16,17 0 0,-17-17 16</inkml:trace>
  <inkml:trace contextRef="#ctx0" brushRef="#br0" timeOffset="127112.508">26723 10178 0,'35'-18'16,"-17"18"-16,17-35 15,0 35-15,1-18 16,-19 18-16,1-18 15</inkml:trace>
  <inkml:trace contextRef="#ctx0" brushRef="#br0" timeOffset="127285.836">26793 10160 0,'0'18'0,"18"17"15,-18-17-15,18 34 16,-1-16-16,1-1 15,0-17-15,-1 17 16,1-17-16,17-18 16,-17 0-16,17 0 15,-17-18-15</inkml:trace>
  <inkml:trace contextRef="#ctx0" brushRef="#br0" timeOffset="127446.718">27111 10248 0,'0'18'0,"0"35"15,18-36 1,-1-17 0,-17 18-16,18-18 15</inkml:trace>
  <inkml:trace contextRef="#ctx0" brushRef="#br0" timeOffset="127779.921">27287 10125 0,'18'-18'15,"17"18"-15,1 0 16,-1 0-16,0 18 15,-17-1-15,-18 1 16,17 0-16,-17-1 0,0 19 16,0 16-16,0-16 15,18-19-15,-18 36 16,0-35-16,0 0 0,0-1 16,-18-17 15,1 0-16,-1 0-15,-17 0 16,17 0-16,-17 0 16,17 0-1,-17 0-15</inkml:trace>
  <inkml:trace contextRef="#ctx0" brushRef="#br0" timeOffset="128218.726">29933 9084 0,'-17'0'15,"34"0"-15,36-18 16,0 18 0,0-17-16,18 17 0,-19-18 15,37 0-15,-36 1 16,-36-1-16</inkml:trace>
  <inkml:trace contextRef="#ctx0" brushRef="#br0" timeOffset="128379.439">30198 8908 0,'17'123'31,"36"1"-16,-35-54 1,0-35-16,35 1 0</inkml:trace>
  <inkml:trace contextRef="#ctx0" brushRef="#br0" timeOffset="128790.982">30709 8431 0,'36'142'16,"-1"16"-1,-17-70-15,17 54 16,-35-72-16,17-35 15,1 36-15,-18-53 16,18-18-16,-1 0 16,19-53-1,-1 35-15,-17-17 0,70 17 16,-53 18-16,53 18 16,-70-1-16,17 19 15,-35-19-15,0 19 16,-18-36-16,-34 17 15,-1 1-15,-36-18 16,54-18-16,0 18 0,-18-17 16,35-19-1,36 19-15,-18-1 16</inkml:trace>
  <inkml:trace contextRef="#ctx0" brushRef="#br0" timeOffset="129048.7">31380 8273 0,'0'0'0,"17"0"0,36 0 15,-35-18 1,17 18-16,0 0 0,36-18 16,-36 18-16,-17-17 15,-36-1 1</inkml:trace>
  <inkml:trace contextRef="#ctx0" brushRef="#br0" timeOffset="129197.629">31503 8273 0,'35'53'16,"-17"-18"-16,17 35 16,-17-34-16,17 17 0,-17-36 15,17 1 1,-17 0-16,-18-1 16,17-17-16</inkml:trace>
  <inkml:trace contextRef="#ctx0" brushRef="#br0" timeOffset="129458.138">31873 8343 0,'53'18'16,"-17"-1"-1,-19-17-15,1 18 16,0 0-16,-18-1 15,0 1-15,-18 17 16,18-17 0,-18-18-16,18 18 0,0-1 15,18-17-15,-18 18 16,18-18-16,-1 0 16,1 0-16,0-18 15,-1 18-15,-17-17 0</inkml:trace>
  <inkml:trace contextRef="#ctx0" brushRef="#br0" timeOffset="129805.159">32156 8184 0,'17'0'16,"19"-17"-16,-19 17 15,1 0-15,0 0 0,-1 0 16,1 0-16,-18 35 16,0-17-1,0-1-15,0 1 0,17 17 16,1 36-16,-18-36 16,18 0-16,-1 1 0,1-1 15,17 36-15,-17-36 16,0-18-16,-18 1 15,17 0-15,1-18 16,-18 17-16,-18-17 16,-35-17-1,36 17-15,-19 0 0,1 0 16,0 0-16,17 0 16</inkml:trace>
  <inkml:trace contextRef="#ctx0" brushRef="#br0" timeOffset="130448.372">20620 11959 0,'53'0'15,"0"0"1,0 0-16,17-17 16,-35 17-16,1 0 15</inkml:trace>
  <inkml:trace contextRef="#ctx0" brushRef="#br0" timeOffset="130576.578">20708 12118 0,'18'18'15,"17"-18"1,0 0-16,36-18 16,-18 18-16,-36 0 15</inkml:trace>
  <inkml:trace contextRef="#ctx0" brushRef="#br0" timeOffset="131633.29">22066 11695 0,'-17'-18'0,"17"0"16,-18 54-16,18-1 15,0 88-15,0-52 16,0 70-16,0-70 15,18 34-15,-1-52 16,19 18 0,-19-53-16,36-18 15,-18 0-15,18-53 16,-35 17-16,0-34 16,-1 34-16,-17 1 15,0 18-15,18 17 16,-18 17-16,17 36 15,1-18-15,35 54 16,-35-54-16,70 18 16,-53-36-16,71-17 15,-71-17-15,36-18 16,-54-1 0,1-52-16,-18 53 15,-18-53-15,1 35 16,-36-18-16,35 36 15,1 0-15,-1 35 16,18-18 0</inkml:trace>
  <inkml:trace contextRef="#ctx0" brushRef="#br0" timeOffset="131889.579">22878 11271 0,'17'-17'15,"1"17"-15,17-18 16,18 0-16,-18 18 15,1 0-15,-1 0 16,-17 0 0</inkml:trace>
  <inkml:trace contextRef="#ctx0" brushRef="#br0" timeOffset="132079.23">22948 11289 0,'18'35'16,"-1"18"-16,36 35 15,-35-35 1,17-18 0,-17-17-1,0 0 1,-1-36 0,1 18-1,-18-18-15</inkml:trace>
  <inkml:trace contextRef="#ctx0" brushRef="#br0" timeOffset="132389.304">23283 11307 0,'53'0'15,"0"0"1,0 0-16,-35 0 0,-1 35 31,-34 0-31,-1-17 16,-35 35 0,53-36-16,0 1 0,0 0 15,35-1 1,-17-17-16,0 0 0,52 0 15,-52 0 1,0-17-16,17 17 16</inkml:trace>
  <inkml:trace contextRef="#ctx0" brushRef="#br0" timeOffset="132763.185">23654 11183 0,'0'-18'0,"17"18"16,1 0-16,0-17 0,35 17 16,-36 0-16,19 0 15,-19 0 1,-17 17-16,18 19 15,-18-19-15,0 19 0,0 17 16,17-36-16,-17 18 16,18 18-16,-18-35 15,18 17-15,-18-17 16,0 0 0,17-18-16,-17 17 0,-17-17 15,-1 0 1,0-17-16,-17 17 15,18 0-15,-36 0 16,35 0-16,-17 0 16</inkml:trace>
  <inkml:trace contextRef="#ctx0" brushRef="#br0" timeOffset="133579.821">24271 11606 0,'0'-17'0,"0"34"32,0 36-17,0 0-15,0 0 0,0 71 16,0-71 0,18-1-16,-18 54 0,17-70 15,-17-1-15,36 0 16,-19-17-16,1-18 15,17 0-15,-17 0 16,17-36-16,-17 1 16,-1 18-16,1-1 0,0-17 15,-1 35-15,1 0 16,0 0-16,-1 17 16,1 1-16,35 35 15,-36-36-15,19 1 0,-1 0 16,0-1-16,36-17 15,-36-17-15,0-1 0,-17-17 16,0 0-16,-1-36 16,-34 36-16,-1-18 15,-17-18-15,17 36 16,-17 0-16,0-1 16,17 19-16</inkml:trace>
  <inkml:trace contextRef="#ctx0" brushRef="#br0" timeOffset="134158.987">25188 11307 0,'0'-18'16,"36"0"-1,17 1 1,-18 17-16,-18 0 0,1 0 16,17-18-16</inkml:trace>
  <inkml:trace contextRef="#ctx0" brushRef="#br0" timeOffset="134330.607">25224 11324 0,'17'35'16,"1"36"-16,0-53 16,-1 35-16,1-36 15,-1 1-15,1 17 16,17-17 0,-17-18-16,0 0 15,-1 0-15</inkml:trace>
  <inkml:trace contextRef="#ctx0" brushRef="#br0" timeOffset="134525.738">25541 11377 0,'0'35'15,"18"36"1,-1-36-1,1-35-15,0 18 16,-1-18-16,19 0 16</inkml:trace>
  <inkml:trace contextRef="#ctx0" brushRef="#br0" timeOffset="134865.799">25735 11218 0,'18'0'15,"52"-17"1,-52-1-16,53 18 16,-36 0-16,0 0 15,-17 18-15,-18-1 16,0 19-16,0-19 0,0 19 15,0 34 1,0 1-16,0-36 16,17 0-16,-17-17 15,18-1-15,-36-34 47,1 17-47,-19-18 16,19 36-1,-18-1 1</inkml:trace>
  <inkml:trace contextRef="#ctx0" brushRef="#br0" timeOffset="135383.905">26547 11942 0,'17'0'16,"1"0"-16,-1 0 16,36 17-16,0 1 15,35-1-15,-52 1 16,70 17 0,-71-35-16,35 36 15,-34-19-15,-1 19 16,-17-19-16,-36 1 15,0-18 1,1 0 0</inkml:trace>
  <inkml:trace contextRef="#ctx0" brushRef="#br0" timeOffset="135553.468">26899 11906 0,'-70'53'16,"52"-18"-16,-35 36 16,36-36-1,17 1-15,-18 52 0,18-71 16,-18 19-16</inkml:trace>
  <inkml:trace contextRef="#ctx0" brushRef="#br0" timeOffset="136166.064">21608 11518 0,'0'-17'15,"-18"17"1,-17 35 0,-18 71-1,53-53-15,-35 105 16,17-69-16,0 122 15,18 1 1,18-124-16,17-17 16,18-1-16,71 36 15,-36-53-15,-18-35 0,19 17 16</inkml:trace>
  <inkml:trace contextRef="#ctx0" brushRef="#br0" timeOffset="136827.933">26070 11007 0,'0'-18'16,"18"36"15,17 52-15,-17-34-16,-1 16 15,19 19-15,-19 0 0,36 70 16,-35-53-16,0 0 15,-1 71-15,-17-71 16,-17 0-16,-19 53 16,1-70-16,17-18 0,-52 35 15,52-35 1,-17-35-16,-18 34 16,35-34-16,1-18 0,-19 18 15</inkml:trace>
  <inkml:trace contextRef="#ctx0" brushRef="#br0" timeOffset="137790.308">27993 11924 0,'18'0'31,"17"0"-15,0 0-1,18 0-15,-18-18 0,54 18 16,-37 0-16,-16 0 15,17 0-15,-36 0 16,-34 0 15,-19-17-15</inkml:trace>
  <inkml:trace contextRef="#ctx0" brushRef="#br0" timeOffset="138006.445">28169 11553 0,'0'53'16,"18"53"0,0-35-16,17 52 15,-17-52-15,-1-18 0,1 17 16,-1-17-16,1-18 0,0 1 15,-1-1-15,1 0 16,0-17-16</inkml:trace>
  <inkml:trace contextRef="#ctx0" brushRef="#br0" timeOffset="138730.035">29386 11289 0,'-35'35'15,"17"-17"-15,-17 70 16,18-35-16,17 17 0,-18 1 16,18 0-16,0 87 15,0-87-15,18-1 0,-1-17 16,18 18-16,18 17 16,-17-53-16,-19 1 15,36-1-15,-35-35 16,0 0-16,17-18 15</inkml:trace>
  <inkml:trace contextRef="#ctx0" brushRef="#br0" timeOffset="139603.9">29898 11624 0,'0'-18'15,"0"36"1,0 53 0,-18-18-16,18 52 15,0 1-15,0-71 16,18 18-16,-18-35 0,18 17 15,-1-17-15,1-18 16,-1 0-16,1 0 0,17-35 16,-17 17-16,0 0 15,-1-17-15,1 0 16,0 17-16,-1 1 16,1 17-1,0 35-15,-18-18 16,35 36-16,-18-35 15,19 17-15,-19-35 16,36 0 0,-35 0-16,0-17 0,-1-19 15,-17-17 1,0 18-16,-17 18 0,17-19 16,-18-17-1,0 36-15,1-19 16,17 19-16,-18 17 0,18-18 15</inkml:trace>
  <inkml:trace contextRef="#ctx0" brushRef="#br0" timeOffset="139824.575">30374 11289 0,'18'-18'15,"-1"18"-15,1-17 0,17-1 16,1 18 0,-19 0-16,-17-18 15</inkml:trace>
  <inkml:trace contextRef="#ctx0" brushRef="#br0" timeOffset="139986.676">30445 11289 0,'0'0'15,"0"35"-15,0-17 0,0 17 16,17 0-16,-17 1 0,36 34 16,-19-52-16,1-1 15,0 1-15,-1 0 0,1-18 16,17 0-1,-17-18-15</inkml:trace>
  <inkml:trace contextRef="#ctx0" brushRef="#br0" timeOffset="140246.775">30709 11324 0,'18'0'16,"17"0"-1,-17 0-15,-18 18 0,18-1 16,-18 19 0,0-1-1,-18 0-15,0-35 16,18 36-16,18-1 16,0-18-1,-1-17-15,36 0 16,-35 0-16,-1 0 15,1-35 1</inkml:trace>
  <inkml:trace contextRef="#ctx0" brushRef="#br0" timeOffset="140637.678">30886 11254 0,'17'-18'16,"1"18"0,0 0-16,-1-18 15,1 18 1,17 0-16,-17 0 16,-1 0-1,-17 18 1,0 0-16,0 17 15,0 35 1,0-52-16,18 17 16,-18 1-16,18-19 0,-18 1 0,35 35 15,-35-36 1,18-17-16,-36 0 16,0 0 15,1-17-31,-19 17 15,19 17 1,17 1 0,-18-18-16</inkml:trace>
  <inkml:trace contextRef="#ctx0" brushRef="#br0" timeOffset="141121.32">31450 11377 0,'53'124'16,"-18"34"0,18-17-16,-35-70 15,0 88 1,-18-106-16,0-36 16,-18-17-1,0-17-15,18-19 16,0 1-16,18 17 0,17-34 15,-17 34 1,-1 18-16,36 18 16,-35-1-16,0 1 0,-1 35 15,-17-18 1,-17 0-16,-19 1 16,1-19-16,-18-17 15,36 0-15,-36-35 16,35 35-16,18-53 15,0 35-15,18-17 16</inkml:trace>
  <inkml:trace contextRef="#ctx0" brushRef="#br0" timeOffset="141355.175">31803 11236 0,'53'0'16,"-36"0"-16,36-18 15,-17 18-15,-19-17 0,19 17 16,-36-18-16</inkml:trace>
  <inkml:trace contextRef="#ctx0" brushRef="#br0" timeOffset="141532.783">31909 11254 0,'17'70'16,"1"-52"-1,0 52-15,-1-52 0,1 17 16,0 1-1,-1-36-15,1 17 16,0 1-16,-1-18 16,1 0-16,-1-18 15</inkml:trace>
  <inkml:trace contextRef="#ctx0" brushRef="#br0" timeOffset="141715.815">32191 11342 0,'0'35'15,"0"0"-15,18 1 16,-1-19 0,1 1-1,0-18 1</inkml:trace>
  <inkml:trace contextRef="#ctx0" brushRef="#br0" timeOffset="142070.754">32332 11165 0,'18'0'16,"17"18"-1,-17-18-15,17 0 16,-17 0-16,17 18 16,-18-18-1,19 17 1,-36 1-16,0 0 0,17 17 16,-17 0-16,18-17 0,0 52 15,-18-52 1,17 0-16,-17 17 15,0-17-15,0-1 16,-17-17-16,-1 0 16,0 0-1,1 0 1,-1-17-16,-17 17 16,17 0-16</inkml:trace>
  <inkml:trace contextRef="#ctx0" brushRef="#br0" timeOffset="142495.471">32438 11924 0,'18'0'16,"17"0"-1,0 0 1,0 0-16,18 0 15,-35 0-15,0 0 0,-18-18 16</inkml:trace>
  <inkml:trace contextRef="#ctx0" brushRef="#br0" timeOffset="142649.769">32579 11853 0,'0'71'16,"18"-36"-16,-18 36 15,17-36-15,1 0 0,0 18 16,-18-35-16,0-1 16,17-17-16</inkml:trace>
  <inkml:trace contextRef="#ctx0" brushRef="#br0" timeOffset="143008.721">32879 11518 0,'0'124'16,"0"-1"0,0-70-16,18 53 15,-18-53-15,0-18 0,17 18 16,-17-35-16,18-18 15,-1 0-15,19-18 16,-19 18 0,19 0-16,-1 0 15,-35 18-15,18-1 0,-18 19 16,0-1-16,0-18 16,-36 1-1,1-18-15,-18 0 16,35 0-16,-34-18 15,34 1-15,0-1 0,18-35 16,0 18 0</inkml:trace>
  <inkml:trace contextRef="#ctx0" brushRef="#br0" timeOffset="143244.965">33108 11377 0,'35'0'15,"1"0"-15,17 0 16,-18-18-1,-17 18-15,-18-17 0,0-1 16</inkml:trace>
  <inkml:trace contextRef="#ctx0" brushRef="#br0" timeOffset="143402.632">33196 11430 0,'18'71'15,"0"-19"1,-18-16-16,17-19 15,1 19-15,-18-19 16,0 1-16</inkml:trace>
  <inkml:trace contextRef="#ctx0" brushRef="#br0" timeOffset="143635.221">33373 11448 0,'35'17'16,"-17"-17"-16,-1 18 15,-17 0-15,0-1 16,0 1-16,-35 17 16,35-17-16,0-1 15,0 1-15,18 0 16,-18-1-16,35-17 15,-17 0 1,17 0-16,-35-17 16</inkml:trace>
  <inkml:trace contextRef="#ctx0" brushRef="#br0" timeOffset="143968.66">33479 11377 0,'17'0'16,"-17"18"-16,18-18 0,0 0 15,-1 17-15,1-17 16,-18 18-16,17-18 16,-17 18-16,-17 17 15,17-17-15,-18 34 16,18-16-16,0 17 15,18-36 1,-1 19-16,-17-19 16,18-17-16,0 18 15,-18-36 1,-18 1 0,0 17-1,18-18-15,-17 0 16</inkml:trace>
  <inkml:trace contextRef="#ctx0" brushRef="#br0" timeOffset="144652.53">33549 11183 0,'18'0'141,"-36"0"-63,36 0-16,-18 18-30,17-1-17,1 1-15,17 35 16,-17-18-16,17 53 15,-17-35-15,0 71 16,-1-71-16,1 88 16,-18-71-16,0 1 15,0 70-15,17-70 16,-17-1-16,18 1 16,-18-18-16,0 0 0,-18-1 0,1 37 15,-18-54 1,17-17-16,-17 34 15,-1-34-15,19 0 0,-36 17 16,35-35 0,-17 18-16,0-1 0,-1-17 15</inkml:trace>
  <inkml:trace contextRef="#ctx0" brushRef="#br0" timeOffset="146459.845">20937 13776 0,'18'18'15,"0"-18"-15,52 0 16,-17 0-16,-18-18 0,71 18 16,-70 0-1,-19 0-15,1-18 0</inkml:trace>
  <inkml:trace contextRef="#ctx0" brushRef="#br0" timeOffset="146571.337">20937 13935 0,'36'0'0,"34"17"16,-17-17-16,53 0 16,-53 0-16</inkml:trace>
  <inkml:trace contextRef="#ctx0" brushRef="#br0" timeOffset="151043.014">21414 12788 0,'-18'0'15,"18"35"1,18-17-16,17 17 16,0 1-16,0-19 0,18 1 15,18-18-15,88 0 16,-53 0-16,-1 0 0,1-18 15,35 1-15,124-1 16,-124 0-16,-18 18 16,124-17-16,-141 17 15,88 0-15,-123 17 16,52 1-16,-87-18 16,16 35-16,-52-17 15,0 0 1,18-18-16,0 0 15,52-18 1,36-17 0,-53 35-16,18-18 15,-1 18-15,1 0 0,70 0 16,-71 18-16,89-1 16,-71 1-16,89 0 15,-89-18-15,106-18 16,-88 0-16,88-35 15,-106 36 1,88-19-16,-105 19 16,17-1-16,-70 18 15,-36 0-15,-17 18 16</inkml:trace>
  <inkml:trace contextRef="#ctx0" brushRef="#br0" timeOffset="151604.173">23442 13247 0,'-18'17'0,"18"36"16,0 18-1,0-36-15,18 0 16,17 1 0,1-36-1,-19 0-15,1-18 16,-18 0-16,18 1 16,-1 17-16,18 17 15,1-17-15,-19 18 16,1 0-16,35 17 15,-18-17-15,-17-18 16,17 0-16,-17-18 0,35-17 16,-36 17-1,1-17-15,-18-18 0,0 18 16,0 17-16,-18-17 16,36 35 15,0 0-31,-1 0 15</inkml:trace>
  <inkml:trace contextRef="#ctx0" brushRef="#br0" timeOffset="151777.611">24289 13176 0,'0'18'15,"17"35"1,1 0 0,0-18-16,-1 0 0,1-35 15</inkml:trace>
  <inkml:trace contextRef="#ctx0" brushRef="#br0" timeOffset="152711.046">29316 12629 0,'0'53'16,"17"-17"-16,19 34 15,-19-52-15,54 35 16,-36-36-16,18-17 0,53 0 16,-35 0-1,-1-17-15,89-19 16,-71 1-16,18 18 0,0-19 16,0 19-16,158-19 15,-140 36-15,-1 0 0,1 18 16,-19 17-16,72 18 15,-124-18 1,0-17-16,-18 35 0,-17-35 16,-1-1-16,-17-34 31,18-19-15,-1 19-16,54-19 15,-36 36-15,18 0 0,88 0 16,-70 0-16,17 18 15,71 17 1,-71-17-16,-17 0 0,17-18 16,0 17-16,88-17 15,-87 18-15,16-18 0,-16 0 16,-19 0-16,54-18 16,-107 18-16,1-17 0,-36-1 15,-17 0 1</inkml:trace>
  <inkml:trace contextRef="#ctx0" brushRef="#br0" timeOffset="153218.48">30850 13106 0,'18'70'16,"0"-17"-16,17 71 16,-35-54-16,18-17 15,-18 0-15,0 18 16,0-54-16,0 1 0,17-36 31,19-17-31,-19 17 16,18 1-16,36-1 15,-18 18-15,17 35 16,-34-17-16,-1 35 16,-35-35-16,-18 17 15,1-18-15,-19 1 16,19-18-16,-54 0 16,54 0-16,-1-18 0,0 18 15,1-17-15,17-18 16</inkml:trace>
  <inkml:trace contextRef="#ctx0" brushRef="#br0" timeOffset="153600.8">31803 13123 0,'35'36'16,"-35"-19"0,18 19-16,-18-19 0,17 36 15,-17-35-15,18 35 16,-18-36-16</inkml:trace>
  <inkml:trace contextRef="#ctx0" brushRef="#br0" timeOffset="155585.787">21766 13899 0,'0'18'32,"0"70"-17,0-17-15,0 52 16,0-52-16,0 70 16,18-88-16,0 35 15,-1-53-15,19 18 16,-19-35-16,19-18 15,-19-18-15,18-17 16,-35 0-16,18 17 16,0-35-16,-18 36 15,17 17-15,1 17 32,0 18-32,-1-17 15,36 17-15,-18-17 16,18 0-1,-35-18-15,17-18 0,-17 0 0,0-17 16,-18 17-16,0-52 16,-18 35-1,0-1-15,-17-17 16,17 36-16,-17-18 0,17 17 16,18 0-1,18 1-15</inkml:trace>
  <inkml:trace contextRef="#ctx0" brushRef="#br0" timeOffset="155815.729">22454 13794 0,'0'17'16,"0"19"-16,0-1 15,18 18-15,-18-18 16,0 0-16,0-17 0,0 35 16</inkml:trace>
  <inkml:trace contextRef="#ctx0" brushRef="#br0" timeOffset="156169.404">22666 14376 0,'35'35'15,"18"18"1,18-18-16,-36 0 0,18 1 16,-18-19-16,18 19 15,-35-36 1</inkml:trace>
  <inkml:trace contextRef="#ctx0" brushRef="#br0" timeOffset="156321.957">22895 14376 0,'-53'53'15,"36"-18"-15,-36 35 16,35-34-16,18-1 16,0-17-16,0 17 0</inkml:trace>
  <inkml:trace contextRef="#ctx0" brushRef="#br0" timeOffset="156681.034">23971 14482 0,'36'0'15,"16"17"1,-16-17-16,34 0 16,-34 0-16,-1 0 15,-18-17-15,19 17 0,-1 0 16,-17 0-16,-18-18 16</inkml:trace>
  <inkml:trace contextRef="#ctx0" brushRef="#br0" timeOffset="156837.109">24183 14323 0,'0'88'16,"18"-35"-16,-18 0 16,17 53-16,1-71 15,-1 0-15,1 0 0,0 1 16</inkml:trace>
  <inkml:trace contextRef="#ctx0" brushRef="#br0" timeOffset="157365.747">24977 14023 0,'0'53'0,"17"53"16,-17-53-1,18 52-15,0-52 16,-18 0-16,17 35 16,-17-35-1,0-35-15,0-36 16,36-17-1,-19 17-15,1 18 16,17-17-16,-17 17 0,17 0 16,0 17-16,18 36 15,-53-17-15,18 17 16,-18-36-16,-35 18 16,-1-17-16,-17 0 15,36-18-15,-36-18 16,35 18-16,18-35 15,0 17-15</inkml:trace>
  <inkml:trace contextRef="#ctx0" brushRef="#br0" timeOffset="157610.507">25559 13864 0,'0'18'15,"0"17"1,17 0-16,-17 54 15,0-54-15,-17 0 0</inkml:trace>
  <inkml:trace contextRef="#ctx0" brushRef="#br0" timeOffset="173722.791">21766 15152 0,'-17'0'16,"34"0"15,36 17-15,0-17-16,0 18 0,106-18 15,-53 0-15,158 0 16,-87 0-16,211-35 15,-159 17-15,18 1 16,265-1 0,-230 18-16,-18 0 0,266 18 15,-301-1-15,-18 1 16,178 17-16,-231-17 16,-17 17-16,71 0 15,-159-35-15,-18 18 16</inkml:trace>
  <inkml:trace contextRef="#ctx0" brushRef="#br0" timeOffset="212387.865">6509 4374 0,'0'-17'16,"0"-1"-1,17 18 1,-17-17 0,0 34-16,0 1 15,0 17-15,18 53 16,0-17-16,-1 70 16,1-70-1,0 52-15,-18-70 16,17-18-16,-17 0 0,18 1 15,-18-19-15,18 1 16,-18-36 0</inkml:trace>
  <inkml:trace contextRef="#ctx0" brushRef="#br0" timeOffset="212582.578">6809 4851 0,'0'17'0,"17"36"15,-17-35-15,18 17 16,0-35 0,17 18-16,-18-18 15,-17-18 1</inkml:trace>
  <inkml:trace contextRef="#ctx0" brushRef="#br0" timeOffset="212979.35">7091 4992 0,'17'-18'16,"1"-35"-1,-18 36 1,18-1-16,17-17 16,-17 35-16,-1 0 15,1 0-15,-18 35 0,35 18 16,-17 0 0,0-18-16,-1 0 15,1-17-15,-18 0 16,0-1-16</inkml:trace>
  <inkml:trace contextRef="#ctx0" brushRef="#br0" timeOffset="213194.537">6826 4374 0</inkml:trace>
  <inkml:trace contextRef="#ctx0" brushRef="#br0" timeOffset="213927.484">6544 6456 0,'0'35'0,"18"71"15,-18-53 1,0 17-16,0 1 0,0 0 16,0-1-16,0-17 0,17-18 15,1 36-15,0-71 16,-1 17-16,1-34 0</inkml:trace>
  <inkml:trace contextRef="#ctx0" brushRef="#br0" timeOffset="214106.937">6791 6844 0,'18'70'16,"-1"-34"-16,1 17 15,0-18 1,-1-35-16,1 0 0</inkml:trace>
  <inkml:trace contextRef="#ctx0" brushRef="#br0" timeOffset="214234.832">6756 6509 0,'0'0'0,"17"0"0</inkml:trace>
  <inkml:trace contextRef="#ctx0" brushRef="#br0" timeOffset="214484.244">7056 7020 0,'0'-17'31,"0"-1"-15,0-17-16,35-1 16,-18 1-16,1 18 0,17-1 15,1 0 1,-19 36-16,1 0 16,0-1-16,17 36 15,-17-18-15,-1-17 0,1 17 16,-18 1-16,0-19 15,0 1-15</inkml:trace>
  <inkml:trace contextRef="#ctx0" brushRef="#br0" timeOffset="-214468.369">6632 8414 0,'-17'0'16,"17"17"-1,0 19-15,0-1 0,0 71 16,17 35-1,-17-88-15,0 0 0,18 35 16,0-53-16,-1 0 16,1-17-16</inkml:trace>
  <inkml:trace contextRef="#ctx0" brushRef="#br0" timeOffset="-214294.235">6844 8855 0,'0'70'15,"0"-34"-15,18 16 16,-1-34-16,18-18 16,-17-18-1,0 1-15</inkml:trace>
  <inkml:trace contextRef="#ctx0" brushRef="#br0" timeOffset="-214189.464">6826 8520 0</inkml:trace>
  <inkml:trace contextRef="#ctx0" brushRef="#br0" timeOffset="-213911.693">7091 8961 0,'0'17'16,"0"-34"15,17-1-31,1 0 0,0-52 16,-18 34-16,35-16 15,-35 34-15,35 0 16,-17 18 0,17 36-1,-17-1-15,0-18 0,17 54 16,-18-36 0,-17-17-16,18 17 15,-18-17-15,18-1 0</inkml:trace>
  <inkml:trace contextRef="#ctx0" brushRef="#br0" timeOffset="-212882.547">10583 6668 0,'0'-18'15,"0"0"1,18 18 0,-18-17-16,-18 17 31,1-18-31,-1 18 15,-35 0 1,18 0-16,-36 18 16,36-18-16,-36 35 15,36-17-15,-35-1 16,34 1-16,19 17 16,-1-17-16,0 17 15,18 0-15,0-17 0,18 0 16,17 34-1,1-16-15,-1-19 16,-17 1-16,17-18 0,18 0 16,-18 0-16,-17 0 15,-1-18-15,1 1 0,0-1 16,-18-17-16,0-18 16,0 35-16,-18 1 0,-53-19 15,54 19 1,-19 17-16,-16 0 15,34 17-15,0 1 0</inkml:trace>
  <inkml:trace contextRef="#ctx0" brushRef="#br0" timeOffset="-195642.956">7020 10089 0,'0'18'47,"0"0"-31,0-1-16,0 1 15,-17 35 1,17 17-16,0-34 15,0-1-15,17 0 0,19 18 16,-19-35 0,18 0-16,18 17 0,-35-18 15,17-17-15,-17 0 0,35 0 16,-35 0 0,17 0-16,-53 0 46</inkml:trace>
  <inkml:trace contextRef="#ctx0" brushRef="#br0" timeOffset="-195169.365">6685 10319 0,'0'-18'16,"18"18"-16,-1-35 0,1 17 16,17 1-16,-17-19 0,0 19 15,17-19-15,0 1 16,-17 17-16,-1 1 15,1-1-15,0-17 16,-1 35-16,1 0 16,17 0-1,-17 18-15,0-1 0,-1 1 0,18-1 16,-17 1-16,17 17 16,-17-17-16,17-18 0,1 18 15,-19-18-15</inkml:trace>
  <inkml:trace contextRef="#ctx0" brushRef="#br0" timeOffset="-167063.166">20055 15222 0,'-17'-17'0,"17"-1"16,-18 0-1,18 36 17,0 17-17,0-17-15,0 17 16,0 1-16,-17 52 15,17-35-15,-18 88 16,18-53-16,0 0 0,-18 18 16,18 0-16,-17 106 15,17-89-15,0-17 16,0 0-16,17-1 0,-17 90 16,0-107-16,-17 88 15,17-88 1,0 0-16,-18 71 0,18-71 15,-18 71 1,1-88-16,17-1 16,0 1-16,-18-18 0,18 35 15,0-70-15,0 17 16,0-17-16</inkml:trace>
  <inkml:trace contextRef="#ctx0" brushRef="#br0" timeOffset="-162632.546">21131 16051 0,'0'-17'16,"0"-1"0,-17 0-1,-1 18-15,-17-17 0,17 17 16,-35 17 0,36 1-16,-36 35 15,35-18-15,0 18 16,18-17-16,18-1 15,0-35-15,17 17 16,0-34-16,18-1 16,-18 1-16,1-19 15,-19 1-15,1 0 16,0-1-16,-18 19 16,0 34-1,0 36 1,0 18-16,0-18 15,17 35-15,-17-35 16,0-18-16,18 36 16,-36-54-16,18 1 0,-35 17 15,17-35 1,1 0-16,-36-17 16,35-1-16,-17 0 0,17 1 15,-17-36-15,17 18 16,18 17-16,0-17 0,0-1 15,0 1-15</inkml:trace>
  <inkml:trace contextRef="#ctx0" brushRef="#br0" timeOffset="-162402.211">21467 15734 0,'-18'0'16,"18"18"-16,-18 17 16,1 35-1,17-17-15,-18 35 0,18-35 16,18-17-16,17 34 16,0-34-1,0-19-15,-17 1 0,17-18 16,-17 0-16</inkml:trace>
  <inkml:trace contextRef="#ctx0" brushRef="#br0" timeOffset="-162141.722">21766 15893 0,'18'17'16,"0"1"-16,-1 17 15,-17-17-15,0 17 0,18 0 16,-18-17 0,0 0-16,0-1 0,0 1 15,0 0-15,0-1 16,18 1 0,-18 0-16,35-18 15,-17 0-15,-18-18 31</inkml:trace>
  <inkml:trace contextRef="#ctx0" brushRef="#br0" timeOffset="-162030.663">21784 16087 0,'18'-18'16,"17"0"-1,18 1-15,-35-1 16,17 18-16</inkml:trace>
  <inkml:trace contextRef="#ctx0" brushRef="#br0" timeOffset="-161679.643">21978 15681 0,'18'0'16,"-1"18"0,1-18-16,0 0 62,-18-18-46,17 18 15,-34 0-15,17 18-1,-18-18 1</inkml:trace>
  <inkml:trace contextRef="#ctx0" brushRef="#br0" timeOffset="-161329.859">21890 15646 0,'-18'0'16,"36"0"-1,17 17 1,0 1-16,54 17 16,-54-17-16,35 52 15,-34-34-15,34 52 16,-52-53-16,-18 53 15,0-52-15,-35 34 16,17-52-16,-35 17 16,35-17-16,-17-18 15</inkml:trace>
  <inkml:trace contextRef="#ctx0" brushRef="#br0" timeOffset="-161162.229">22543 15910 0,'17'0'0,"18"18"16,-17-18-16,0 0 15,-1 0-15</inkml:trace>
  <inkml:trace contextRef="#ctx0" brushRef="#br0" timeOffset="-161039.332">22578 16051 0,'17'0'16,"19"0"-16,-1 0 0,36 0 15,-36 0-15</inkml:trace>
  <inkml:trace contextRef="#ctx0" brushRef="#br0" timeOffset="-160734.326">23036 15857 0,'89'0'15,"-1"-17"1,0 17-16,-53 0 15,1 17-15,-36 1 16,-18 35 0,-17-35-16,17 17 0,-35 18 15,53-36-15,-18 36 16,18-35-16,36 17 16,-19-35-1,36 18-15,-17-18 16,-1 0-16,18 0 15,-36 0-15,-34 18 16,-19-18 0</inkml:trace>
  <inkml:trace contextRef="#ctx0" brushRef="#br0" timeOffset="-160595.512">23107 16104 0,'88'-17'15,"-35"17"-15,88-18 16,-53 18-16,53-18 16,-105 18-16,-1 0 15</inkml:trace>
  <inkml:trace contextRef="#ctx0" brushRef="#br0" timeOffset="-153786.6">12629 8784 0,'0'-17'15,"-17"17"1,17 17 0,0 36-16,0-18 15,17 36-15,1-36 16,-18 0-16,35 18 16,1-17-1,-19-36-15,19-18 0,-19 0 16,18-35-16,-17 18 15,-18 0-15,0 0 0,0-1 16,0-34 0,-18 52-16,18-17 0,0 17 15,0 36 1,0 0-16,18 17 0,0 18 16,17 70-1,-17-52-15,17-18 0,-17 17 0,17 54 16,-35-54-1,18 18-15,-18-52 16,-36 34-16,19-52 16,-36 0-16,17-1 15,-34-17-15,17-17 16,-18-19 0,54 19-16,-1-1 0,0-17 15</inkml:trace>
  <inkml:trace contextRef="#ctx0" brushRef="#br0" timeOffset="-153143.46">13441 8625 0,'-35'0'16,"-54"36"-1,36 17 1,18-36-16,18 54 16,17-36-16,17-17 0,18 35 15,-17-18-15,53 0 16,-36-35-16,53 18 16,-70-18-16,35 0 15,-36-18 1,1 1-16,-36 17 15</inkml:trace>
  <inkml:trace contextRef="#ctx0" brushRef="#br0" timeOffset="-153005.467">13264 8872 0,'36'0'15,"-19"0"-15,19 0 0,34-17 16,-35 17-1,1-18-15,17 18 16</inkml:trace>
  <inkml:trace contextRef="#ctx0" brushRef="#br0" timeOffset="-152716.585">13794 8431 0,'17'53'0,"-17"18"16,18-1-1,0-17-15,-1 36 16,1-1-1,-1-53-15,-17 0 0,18 18 16,0-35-16,-18-1 16,17-17-16,-17-17 15</inkml:trace>
  <inkml:trace contextRef="#ctx0" brushRef="#br0" timeOffset="-152509.837">14023 8573 0,'0'35'0,"0"71"16,18-53-16,-18-1 0,35 37 16,-18-36-1,1-18-15,0 0 0,-1 0 16,-17-17-1</inkml:trace>
  <inkml:trace contextRef="#ctx0" brushRef="#br0" timeOffset="-152136.985">13776 8343 0,'18'-17'16,"17"-1"-16,-17 18 15,17 0-15,53-18 16,0 36 0,-53 0-16,1-18 0,-1 52 15,-17-16 1,-18-1-16,0 0 0,-53 18 15,17 0 1,1-35-16,18 17 0,-19 0 16,36 36-1,18-36-15,0-17 0,34 52 16,37-17 0,34 0-1,-88-35-15,-17-1 16,35 19-16,-53-19 15</inkml:trace>
  <inkml:trace contextRef="#ctx0" brushRef="#br0" timeOffset="-150646.947">13952 8396 0,'0'-18'78,"0"1"-47,0 34 32,0 19-47,0 17-16,0-18 15,0-17-15,18 17 0,-18 35 16,0-52-1</inkml:trace>
  <inkml:trace contextRef="#ctx0" brushRef="#br0" timeOffset="-147031.883">12612 9948 0,'17'0'47,"1"0"-31,0 0-16,17 0 0,0 0 15,53-17 1,-35 17-16,18-18 0,88-17 15,-71 17-15,0 18 16,18-17-16,0 17 16,0 0-16,88-18 15,-89 18-15,107-18 16,-106 1-16,-18-1 0,0 0 16,71-17-16,-71 0 15,-70 35-15</inkml:trace>
  <inkml:trace contextRef="#ctx0" brushRef="#br0" timeOffset="-141574.39">12841 10442 0,'18'0'15,"-18"-17"1,0-1 0,-18 18-1,0-18-15,1 18 16,-18 18-16,-1-18 15,1 35 1,17-17-16,1-18 0,-1 53 16,18-36-16,0 1 15,18 0-15,-1 17 0,19-17 16,17-1-16,-36 1 16,36 17-16,-35-35 15,-1 18-15,-17-1 16,-17 1-16,-19 0 15,19-1-15,-54 1 16,54-18-16,-36 18 16,35-18-16,0 0 15,1-18 1</inkml:trace>
  <inkml:trace contextRef="#ctx0" brushRef="#br0" timeOffset="-141370.309">12647 10213 0,'18'18'16,"-1"-1"-16,-17 18 0,36 54 16,-1-1-1,-35-35-15,18 53 16,-18-36-16,0 18 15,0-52-15,17 17 16,-17-36-16</inkml:trace>
  <inkml:trace contextRef="#ctx0" brushRef="#br0" timeOffset="-140964.709">13176 10495 0,'-35'18'0,"0"35"15,35-36-15,0 54 16,0-36-16,53 18 16,-36-18-1,54-17-15,-18-18 16,-18 0-16,36-18 16,-36 18-16,0-53 15,-35 1 1,-18 16-16,-34-34 15,16 52-15,1-17 0,-53 0 16,17 35 0,54 0-16</inkml:trace>
  <inkml:trace contextRef="#ctx0" brushRef="#br0" timeOffset="-140424.579">14111 10672 0,'0'-18'15,"18"18"1,-1 18-16,36-18 16</inkml:trace>
  <inkml:trace contextRef="#ctx0" brushRef="#br0" timeOffset="-140291.342">14517 10654 0,'17'0'15</inkml:trace>
  <inkml:trace contextRef="#ctx0" brushRef="#br0" timeOffset="-140152.508">14852 10672 0,'18'0'16,"-18"-18"-16</inkml:trace>
  <inkml:trace contextRef="#ctx0" brushRef="#br0" timeOffset="-140036.986">15152 10707 0,'17'0'15</inkml:trace>
  <inkml:trace contextRef="#ctx0" brushRef="#br0" timeOffset="-139902.701">15363 10636 0,'18'0'16,"0"0"-1,-1 0 1</inkml:trace>
  <inkml:trace contextRef="#ctx0" brushRef="#br0" timeOffset="-139279.576">16492 10248 0,'-17'-17'16</inkml:trace>
  <inkml:trace contextRef="#ctx0" brushRef="#br0" timeOffset="-138483.722">16581 10160 0,'-18'-18'15,"0"18"-15,1-17 16,-36 17-16,-18 17 16,54 1-16,-19 0 15,19-1-15,-19 1 16,36 0-16,-17-1 15,34 1-15,1-1 16,35 19-16,-18-19 16,0 1-16,36 35 15,-53-35-15,-1-1 0,1 19 16,-18-19 0,-35 1-1,17-18-15,-35 0 16,18 0-16,-18 0 15,35-18-15,-17 18 16,35-17-16</inkml:trace>
  <inkml:trace contextRef="#ctx0" brushRef="#br0" timeOffset="-138179.173">16387 9895 0,'0'18'15,"17"35"-15,-17 0 16,35 53 0,-17 35-16,0-71 15,-18 1-15,17 0 0,-17-19 16,18-16-16,0-1 0,-1 18 16,-17-35-16</inkml:trace>
  <inkml:trace contextRef="#ctx0" brushRef="#br0" timeOffset="-136699.972">16863 10125 0,'17'0'16,"1"17"15,0 36-16,-18 18 1,17-54-16,1 54 16,-18-53-16,18 35 15,-1-36-15,1-17 16</inkml:trace>
  <inkml:trace contextRef="#ctx0" brushRef="#br0" timeOffset="-130808.694">17216 10407 0,'0'18'16,"-18"-1"-1,18 1-15,-18 0 0,1-1 16,-1 1-16,18-1 16</inkml:trace>
  <inkml:trace contextRef="#ctx0" brushRef="#br0" timeOffset="-130493.872">17339 10195 0,'-35'36'0,"17"-19"16,0 36-16,18-18 15,18-17-15,35 0 16,-35-1-16,17-17 0,36 0 16,-36 0-1,-18-17-15,19-19 16,-19 19-16,-17-1 0,0 0 16,-17 1-16,-1-18 15,0 17-15,1 18 0,-18-18 0,17 1 16,-17 17-16,-1 0 15,19 0-15,34 0 16</inkml:trace>
  <inkml:trace contextRef="#ctx0" brushRef="#br0" timeOffset="-130192.71">17639 10231 0,'-18'17'16,"18"36"-16,36-18 15,-19-17-15,36 0 16,-18-1-16,18-17 16,-17 0-16,-19-17 15,1 17-15,-1-36 16,-17 19-16,-17-1 0,-1 0 15,-35-34 1,0 16-16,36 36 16,-36-17-16,53-1 15,-18 18-15,36 18 16,-18-1-16,17 1 0</inkml:trace>
  <inkml:trace contextRef="#ctx0" brushRef="#br0" timeOffset="-129279.259">18115 10231 0,'-17'0'16,"-1"0"31,36 0 0,-18 17-32,17-17-15,-17-17 63,-17-1-32,17 36 16,0 17-31,0-18-16,0 1 15,0 17-15,17 1 16,1-19-16,17 1 15,-17-18-15,-1 0 0,19-18 16,-19 1 0,1-1-16,0-17 15,-18 17-15,0-17 0,0 17 16,0 1-16,-18-19 16,0 19-16,18-1 15,-17 36 1</inkml:trace>
  <inkml:trace contextRef="#ctx0" brushRef="#br0" timeOffset="-129119.39">18397 10425 0,'-17'17'0,"17"1"0,-18 0 16,18-1-16,-18 1 15,18 17-15,0-17 16</inkml:trace>
  <inkml:trace contextRef="#ctx0" brushRef="#br0" timeOffset="-128795.841">18609 10248 0,'-35'35'15,"35"18"-15,0-35 16,17 17-16,-17-17 16,18-18-16,17 0 15,-17 0-15,0-18 16,-1 18-16,-17-53 15,0 36-15,0-19 16,0 1-16,-35 0 16,35 0-16,-35 17 15,35 0-15,-18 18 16,0 0-16,18 18 16,0 0-16,18-18 15</inkml:trace>
  <inkml:trace contextRef="#ctx0" brushRef="#br0" timeOffset="-128497.032">18838 10213 0,'0'35'0,"-17"-17"15,17 17-15,0 0 16,0 18-1,35-17-15,0-19 16,-17-17-16,0 0 16,17-35-16,-35 17 15,17-17-15,-17 17 0,0-17 16,0 17-16,0-17 16,-17 0-16,-1 17 15,1 1-15,-1 17 16,0 0-16,18 17 15,0 1 1</inkml:trace>
  <inkml:trace contextRef="#ctx0" brushRef="#br0" timeOffset="-128190.798">19085 10248 0,'-17'0'16,"17"18"-16,0-1 0,0 19 15,0-19-15,0 36 16,17-35-16,1 0 16,0-18-1,-1 0-15,1 0 16,-1-36-16,1 19 15,-18-19-15,0 19 16,0-36-16,-18 35 16,1-17-1,-1 17-15,1 18 0,-1 0 16</inkml:trace>
  <inkml:trace contextRef="#ctx0" brushRef="#br0" timeOffset="-127895.106">19509 10213 0,'-18'0'16,"-17"0"-1,17 18 1,0-1-16,18 36 15,18-18 1,0 1-16,17-1 16,-17-17-16,-1-1 0,1 1 0,-18 0 15,18-18 1,-36 0-16,0 17 16,1-17-16,-1 0 15,-35 0-15,35 0 16,1 0-16,-1 0 15</inkml:trace>
  <inkml:trace contextRef="#ctx0" brushRef="#br0" timeOffset="-124375.784">12771 11289 0,'-18'0'15,"0"0"-15,18-18 16,18 1 15,0 17-31,-1 0 16,18 0-16,1 0 15,17 0-15,0 0 0,17-18 0,1 18 16,-1 0-16,18 0 0,89-18 16,-71 1-16,105-1 15,-87 0 1,-1 1-16,1-1 16,-1 1-16,159-19 15,-123 19-15,0-1 0,-18 0 0,177-17 16,-160 35-1,1 0-15,17 0 0,1 0 16,211 0-16,-176 0 16,17 0-16,-17 0 0,17 0 15,247-18-15,-229 1 16,-18-1-16,1 0 0,-19-17 16,177 0-1,-247 17-15,106 1 16,-158 17-16,-36 0 0,17 17 15,-52-17-15</inkml:trace>
  <inkml:trace contextRef="#ctx0" brushRef="#br0" timeOffset="-122219.97">19509 10283 0</inkml:trace>
  <inkml:trace contextRef="#ctx0" brushRef="#br0" timeOffset="-121483.511">19509 10283 0,'35'0'15,"-17"0"17,-1 0-1,1 0 0,-18-17 32,0-1-48,-18 1 16,1 17-15,-1 0 0,0 0-16,-17 17 15,17-17-15,-17 18 16,35-1-16,-18 1 16,1-18-1,17 18-15,0-1 0,17-17 0,1 36 16,0-36-1,-18 17-15,17-17 0,19 36 16,-19-19-16,1-17 16,0 36-1,-1-36-15,-17 17 16,-17 1 0,-19-18-1,19 0-15,-36 0 16,17 0-1,19 0-15,-1 0 0,1 17 16</inkml:trace>
  <inkml:trace contextRef="#ctx0" brushRef="#br0" timeOffset="-118230.631">18256 10178 0,'0'-18'31,"-17"18"125,-1 0-140,0 0-16,1 0 15,-19 18 1,19-18-16,-1 0 0,1 17 16,-1 1-16</inkml:trace>
  <inkml:trace contextRef="#ctx0" brushRef="#br0" timeOffset="-114498.964">10160 6862 0,'18'-18'16,"17"-17"-1,0-18-15,0 17 0,71-69 16,-53 52 0,18 17-16,-36 1 0,36 0 15,-89 70 1,-53 36-1,-34 35 1,69-54-16,-52 37 16,53-54-16,17 0 0,18-17 15,35-18 1,36-35 0,-36-1-16,18 19 0,-17-19 15,16 1-15,-16 17 0,-1-17 16,-35 18-1,-35 34 1,-18 1-16,18 17 16,-54 36-1,54-36-15,0 0 0,-1 0 16,36-17-16,0 0 0,18-36 16,0 18-1,17-18-15,0-17 16,-17 18-16,17-19 0,-17 1 15,-18 17-15,-18 18 16,-35 36 0,18-19-16,-18 36 15,35-18-15,1 1 16,-1-19-16,18 1 16,35-36-16,18-17 15,-17 0-15,17 0 16,-18-18-16,0 17 0,18-17 15,-53 36 1,18 17-16</inkml:trace>
  <inkml:trace contextRef="#ctx0" brushRef="#br0" timeOffset="-113860.39">9895 6950 0,'0'0'0,"0"17"16,18 19-1,-18-19-15,18 19 0,-1 34 16,-17-35 0,18 18-16,-18 53 15,0-71-15,0 18 0,18 0 16,-18-35-16,0 0 15,17-1-15,-17 1 16,18-18 0,-18-18-16</inkml:trace>
  <inkml:trace contextRef="#ctx0" brushRef="#br0" timeOffset="-113664.401">10195 7320 0,'0'53'16,"0"-18"-16,0 18 15,0-35-15,18 17 16,0-17 0,-1-18-16,-17-18 0,0 1 15,0-19 1</inkml:trace>
  <inkml:trace contextRef="#ctx0" brushRef="#br0" timeOffset="-113252.44">10372 7391 0,'0'17'15,"17"-34"1,1 17-16,-18-18 15,18 18-15,-18-35 16,17 17-16,1-35 16,-18 36-16,18 17 15,-1-18-15,1 18 16,17 35 0,-17 1-16,-1-19 0,-17 18 15,18 1-15,17-1 16,-35-17-16,0-1 15,0 1-15</inkml:trace>
  <inkml:trace contextRef="#ctx0" brushRef="#br0" timeOffset="-113069.248">10160 7108 0,'18'-17'32</inkml:trace>
  <inkml:trace contextRef="#ctx0" brushRef="#br0" timeOffset="-106592.386">15399 6703 0,'-36'0'16,"1"0"-16,-18-18 16,18 18-1,-18 35-15,35-17 16,-17 17-16,18-17 0,17 17 16,-18 1-16,18-1 0,18 35 15,-1-52-15,54 35 16,-36-53-16,36 0 15,-36 0-15,35 0 16,-52-18 0,0 1-16,-18-1 15</inkml:trace>
  <inkml:trace contextRef="#ctx0" brushRef="#br0" timeOffset="-106456.621">15205 6932 0,'35'-18'16,"0"18"-16,36-17 16,-36-1-1,-17 18-15,17-17 0,-17 17 16</inkml:trace>
  <inkml:trace contextRef="#ctx0" brushRef="#br0" timeOffset="-106179.093">15787 6297 0,'0'53'0,"0"0"16,0 53-1,0-53-15,0 17 0,0 54 16,0-71-16,17 52 16,1-69-16,0-1 15,-1 0-15,1-17 0,0 0 16,-1-1-16,-17-34 16</inkml:trace>
  <inkml:trace contextRef="#ctx0" brushRef="#br0" timeOffset="-105974.062">15998 6456 0,'18'123'16,"-18"-70"-1,0 88-15,18-88 16,-18 18-16,17-18 0,-17 0 15,18-18-15,0 0 0,-1 0 16,1-17 0,-18-36-1</inkml:trace>
  <inkml:trace contextRef="#ctx0" brushRef="#br0" timeOffset="-105651.316">15663 6332 0,'18'-17'16,"17"-1"-16,18 0 15,0 18 1,0 0-16,88 18 0,-88 0 16,0 17-16,35 36 15,-70-36-15,-1 53 16,-34-53-16,-18 18 15,17-17-15,-17-1 0,-1 0 16,19 0-16,-1 1 0,0-19 16,18 19-1,18-36-15,0 17 0,17 1 16,0-1-16,71 1 16,-53 0-16,0-1 0,-18-17 15,0 18-15,1 17 16,-19-17-16</inkml:trace>
  <inkml:trace contextRef="#ctx0" brushRef="#br0" timeOffset="-99900.118">6544 5080 0,'-18'35'16,"1"-35"-1,17 18-15,-18-18 16,36-18-1,17 1 1,0-19-16,18 1 0,71-35 16,-54 17-16,1 0 15,17-18-15,0 18 0,89-88 16,-89 71 0,-18-1-16,54-35 0,-71 89 15,-36-19-15,1 36 0</inkml:trace>
  <inkml:trace contextRef="#ctx0" brushRef="#br0" timeOffset="-99448.529">6791 5221 0,'53'-88'16,"-18"53"-16,53-54 16,-17 37-16,-18 16 0,35-17 15,-53 36 1,-17-1-16,0 18 0,-18 35 16,-36 18-1,1 0-15,17 0 0,-35-18 16,18 18-16,-18 0 15,53-35-15,-17-1 0,34-17 16,19-17-16,34-18 16,-17-1-1,0 1-15,35-36 16,-35 54-16</inkml:trace>
  <inkml:trace contextRef="#ctx0" brushRef="#br0" timeOffset="-98888.915">6597 6967 0,'71'-105'15,"34"-1"1,-52 35-16,53-35 16,-53 53-16,0 0 15,17 1-15,-70 69 16,-17 89-1,-18-35-15,-1-1 0,1 1 16,0 17-16,-18 35 16,18-70-16,17-17 15,18-19-15,0 1 0,53-18 16,-36 0 0,36-35-16,36-18 0,-37 17 15,19-34 1,-53 52-16,-1 18 15</inkml:trace>
  <inkml:trace contextRef="#ctx0" brushRef="#br0" timeOffset="-98228.244">6509 9031 0,'0'-18'16,"17"-34"-1,19 16-15,-1-17 0,53-52 16,-35 52-16,53-53 16,-53 71-1,0-18-15,17 17 0,-52 36 16,-18 18-16,-18 17 16,-35 89-1,18-54-15,-53 89 16,53-88-16,-1 52 15,19-105-15,52 17 16,0-35-16,71-53 16,-35 18-16,70-71 15,-88 53-15,53-35 16,-71 53-16,-18 17 16,1 18-16,-18 18 15,-18 52 1,1-35-16,-1 1 0,18-1 15,0 0 1,0-17-16,0-1 0,18-17 16,-1 0-16</inkml:trace>
  <inkml:trace contextRef="#ctx0" brushRef="#br0" timeOffset="-97425.861">7091 3845 0,'-18'-53'15,"18"18"-15,0-35 16,0-54-1,18 71-15,-1-70 16,-17 52-16,0 18 16,0 0-16,0-35 15,0 35-15,0 36 16,0-19-16,0 1 0,0 17 0,0 1 16,18-1-16,0 0 15,-1 18-15,36 36 16,-17-19-16,-1 1 15,35 0-15,1-18 16,88 0 0,-71 0-16,0 0 0,0-18 0,53 0 15,-88 1-15,18-1 16,-53 18 0,-18-18-16,-18 18 15</inkml:trace>
  <inkml:trace contextRef="#ctx0" brushRef="#br0" timeOffset="-97024.825">6809 3528 0,'17'17'32,"19"36"-17,-19-35-15,18 53 16,-17-19-16,0-16 0,-1-19 15,19 19 1,-19-19-16,19-17 16,-19 0-16,1 0 0,17-35 15,-17 0-15,17-1 16,18-16-16,-18 16 16,18 1-16,18-18 15,-36 18-15,0 35 16,-17-18-16,0 1 0</inkml:trace>
  <inkml:trace contextRef="#ctx0" brushRef="#br0" timeOffset="-96231.958">8625 2875 0,'0'35'16,"0"1"-16,0 70 15,0-36-15,0 1 0,0-1 16,18-17-16,-18-18 0,0 1 0,18-1 15,-18-53 1,-18-35 0,18 18-16,0-18 0,0-53 15,0 53-15,18-70 16,-1 88 0,1-1-16,17-16 15,-17 34-15,17 18 16,-35 18-16,18 34 15,-36-34 1,1 17-16,17-17 0,-36 17 16,19-17-16,-1 0 15,0-18-15,1 17 16,-1-17-16,18 18 16,18-1-16,-1 1 15,19 17-15,-19-17 0,36 17 16,-18-17-16,-17 0 15,0-1-15,-1 1 0,19-1 16,-36 1 0,17-18-16</inkml:trace>
  <inkml:trace contextRef="#ctx0" brushRef="#br0" timeOffset="-95945.516">8978 3228 0,'18'0'16,"-1"-18"-16,1 1 16,0-1-16,-18-17 15,0 17 1,0 0-16,-18 18 0,0 0 16,1 0-16,-1 36 15,18-1 1,-17 0-16,17-17 0,17 35 15,1-36 1,-1 1-16,19 17 0,-19-35 16,1 18-16,35-18 15,-35 0-15,-1-18 0,19 1 16</inkml:trace>
  <inkml:trace contextRef="#ctx0" brushRef="#br0" timeOffset="-95724.935">9278 2805 0,'0'17'16,"0"1"-16,-18 70 16,18-35-16,0-18 0,18 18 15,-18 0-15,18-18 0,-1 18 16,19 0-1,-1-35-15,35 17 0,-34-35 16,17 18-16,-36-18 16,36-18-1</inkml:trace>
  <inkml:trace contextRef="#ctx0" brushRef="#br0" timeOffset="-95384.442">9613 2963 0,'0'36'16,"18"34"-1,-18-35-15,17 54 16,1-54-16,0 0 0,-1 0 16,19-17-16,-1 0 15,-17-18-15,17-18 16,-17-17-16,-1 0 15,-17-1-15,18-52 16,-18 53-16,0-18 0,-18 18 16,18 17-16,0 0 15,0 36 1,0 53 0,0-19-16,35 54 15,-17-70-15,0 16 0,-1-16 16,36 34-1,-35-34-15,0-19 16</inkml:trace>
  <inkml:trace contextRef="#ctx0" brushRef="#br0" timeOffset="-95223.001">10266 3387 0,'-35'53'16,"17"-36"-16,-17 36 16,17-35-16,0-1 0,18 1 0</inkml:trace>
  <inkml:trace contextRef="#ctx0" brushRef="#br0" timeOffset="-94443.765">10795 3140 0,'18'0'31,"35"0"-31,-18 0 16,35 0 0,-34-18-16,-1 18 0,18-18 15,-35 18 1,-18-17-16</inkml:trace>
  <inkml:trace contextRef="#ctx0" brushRef="#br0" timeOffset="-94278.172">10936 2893 0,'0'88'16,"18"18"-16,-18 17 16,17-52-16,-17-36 15,36 53-15,-19-70 16,1 17-16</inkml:trace>
  <inkml:trace contextRef="#ctx0" brushRef="#br0" timeOffset="-93761.37">11201 3175 0,'-18'53'16,"0"-35"-16,1 17 0,17 0 15,0 18 1,17-35-16,19 17 16,-1-35-16,-17 0 0,52 0 15,-52-18-15,-1 1 16,1-36 0,0 35-16,-18 0 0,0 1 15,0-1-15,-18 1 0,18-1 16,-18 18-16,18-18 15,0 36-15,0 17 16,0-17-16,0-1 0,36 36 16,-19-35-1,19 0-15,-19-1 16,1-17 0,-18-17-1,0-19 1,0 19-16,0-19 15,0 19-15,0-1 16,18 18 0,-1 0-16,1 18 15,17 17 1,-17-17-16,17 17 16,-17 0-16,-1-17 15,1 0-15,-18-1 16,0 1-16,0 0 15,-18-18-15</inkml:trace>
  <inkml:trace contextRef="#ctx0" brushRef="#br0" timeOffset="-93256.229">11730 2805 0,'18'35'31,"-1"53"-31,1-17 16,17 52-16,-17-52 16,-1-18-16,1 52 15,-18-52-15,0-17 16,18-1-16,-18-53 31,17-35-31,1-17 16,-18 34-16,35-16 15,-17 34-15,17 18 16,-17 0 0,17 53-16,-35-18 15,35 18-15,-17-35 16,0 17-16,-1-17 0,1 17 15,-18-17-15</inkml:trace>
  <inkml:trace contextRef="#ctx0" brushRef="#br0" timeOffset="-87793.767">10389 8114 0,'0'18'0,"0"34"0,0 1 16,0 53-16,0-35 16,0 52-16,0-70 15,18 0-15,0 35 16,-1-70-16,1 0 16,-18-1-16,18 1 0</inkml:trace>
  <inkml:trace contextRef="#ctx0" brushRef="#br0" timeOffset="-87453.315">10072 8467 0,'0'-18'16,"53"-17"0,-36-1-16,54-52 15,-36 35-15,0 0 16,1 18-16,-1 0 16,-17 0-16,17-18 15,-17 35-15,-1 18 31,1 18-15,0-1-16,17 19 16,0-19-16,-17 19 0,17-19 15,-17 1-15,52 17 16</inkml:trace>
  <inkml:trace contextRef="#ctx0" brushRef="#br0" timeOffset="-41135.57">9737 9260 0,'0'18'0,"0"17"0,35 54 16,-35-37 0,0 19-16,18-18 0,-18 53 15,17-71-15,-17-17 16,0 17-1,0-53-15,0-52 16,0 17-16,-17 0 16,17-71-16,0 72 15,0-19-15,17-52 16,1 87-16,0 1 0,34 0 16,-16 35-16,-1 17 15,-17 1-15,-18 0 16,0 17-16,0-17 15,-18 17-15,-35 35 16,18-34-16,17-1 0,-35 18 16,18 0-1,35-36-15,18 1 16,-18 0-16,53 17 16,-36 0-16,36-17 15,-18-1-15,-17 1 0,35 0 16,-35-18-16,-1 0 15,1 0-15</inkml:trace>
  <inkml:trace contextRef="#ctx0" brushRef="#br0" timeOffset="-40818.036">10160 9613 0,'18'-17'15,"-1"-1"1,-17 0-16,0 1 16,0-1-16,0 0 15,-17 1 1,17-1-16,-18 18 0,0 0 16,1 0-16,-1 53 15,18-35-15,-18 52 16,36-35-16,17 1 15,-17-19-15,17 1 16,36 0 0,-36-18-16,0 0 0,18-18 15,-35 0 1,0 1-16,-18-19 16</inkml:trace>
  <inkml:trace contextRef="#ctx0" brushRef="#br0" timeOffset="-40140.08">10530 9172 0,'0'-17'31,"0"34"-31,18-17 16,-18 36-16,0-19 0,0 71 15,0 18 1,0-53-16,0-18 0,18 36 16,17-18-1,0-36-15,-17-17 16,0 0-16,34 0 16,-34 0-16,17 0 15,-35-17-15,18 17 0,0 0 16</inkml:trace>
  <inkml:trace contextRef="#ctx0" brushRef="#br0" timeOffset="-39634.519">10866 9155 0,'0'53'16,"0"-1"-16,0 1 15,17 0-15,1 0 16,-1 0-16,54 53 16,-53-71-16,17 0 0,36 18 15,-54-53 1,18 0-16,1 0 16,-19-35-16,-17 17 0,18-52 15,-18 35-15,0-1 16,0-17-16,-18 18 0,18-18 15,-17-35-15,-1 53 16,18 17-16,0 1 16,0 34-1,18 54 1,-1-18-16,1 52 16,-18-52-16,18 0 0,-1 0 15,1 0-15,17 18 16,-17-36-16,-1-17 15,1 35-15</inkml:trace>
  <inkml:trace contextRef="#ctx0" brushRef="#br0" timeOffset="-35862.759">8837 10989 0,'0'-18'16,"-18"18"-1,18 18 1,18 35-1,0 18-15,-1-36 16,19 18 0,-19-36-16,19 1 15,-19-18-15,1 0 0,-1-18 16,1 1-16,0-19 0,-1 1 16,-17 0-16,18-36 15,-18 36-15,-18 17 0,18 1 16,0 34-1,0 1-15,18 17 16,0 18-16,-1 53 16,1-53-16,0 0 0,-1-18 15,-17 18-15,18 18 16,-18-36-16,0 0 16,0-17-16,-18-1 0,-35-17 15,36 0-15,-54-17 16,53-1-1,-17 1-15,0-54 16,17 53-16,1-17 0,-1-18 16</inkml:trace>
  <inkml:trace contextRef="#ctx0" brushRef="#br0" timeOffset="-35541.642">8767 10654 0,'-18'-18'16,"18"-17"-1,18 17-15,-1-35 16,1 18-16,-1 18 15,1-1-15,0-17 16,-1 17-16,1 18 16,0 71-1,-1-36-15,1 18 16,0-18-16,17 18 16,-18-18-16,54 18 15,-53-18-15,-1-17 0</inkml:trace>
  <inkml:trace contextRef="#ctx0" brushRef="#br0" timeOffset="-34984.967">9437 10495 0,'0'18'16,"17"-1"-1,1 19-15,0-19 0,52 36 16,-34-17-16,-1-19 16,53 36-16,-53-35 15,36 17-15,-36-17 16,-17-1-16,-1 1 16,-34-18-1,-18 18 1,-1-18-16,19 17 0,-36 1 15,17-1-15,1 19 16,17-19-16,1 1 16</inkml:trace>
  <inkml:trace contextRef="#ctx0" brushRef="#br0" timeOffset="-34790.118">9948 11007 0,'-53'17'15,"-17"36"1,-1-17-16,1 16 16,34-16-16,1-1 15</inkml:trace>
  <inkml:trace contextRef="#ctx0" brushRef="#br0" timeOffset="-34461.705">10495 10813 0,'-70'17'15,"34"1"-15,-34 52 16,34 19 0,36-36-16,53 52 15,-17-69-15,17-19 0,70 19 16,-52-36 0,-18 0-16,70-36 15,-88 1-15,18 0 0,-35 0 16,-1-1-16,-17-34 15,-17 34-15,-18 1 0,-18 0 16,0 0-16,-53 17 16,53 18-16,18 0 15,-1 18-15,19 17 0</inkml:trace>
  <inkml:trace contextRef="#ctx0" brushRef="#br0" timeOffset="-34316.621">11377 11218 0,'-18'-17'16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6AFA5-DD54-4C77-B5CF-EF08B5EEFEF5}" type="datetimeFigureOut">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C85369-6E90-4800-B968-B1C24AAAEC70}" type="slidenum">
              <a:rPr lang="en-US" smtClean="0"/>
              <a:t>‹#›</a:t>
            </a:fld>
            <a:endParaRPr lang="en-US"/>
          </a:p>
        </p:txBody>
      </p:sp>
    </p:spTree>
    <p:extLst>
      <p:ext uri="{BB962C8B-B14F-4D97-AF65-F5344CB8AC3E}">
        <p14:creationId xmlns:p14="http://schemas.microsoft.com/office/powerpoint/2010/main" val="1490743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NN to compute interesting functions we need non linear </a:t>
            </a:r>
            <a:r>
              <a:rPr lang="en-US" dirty="0" err="1"/>
              <a:t>activatyion</a:t>
            </a:r>
            <a:r>
              <a:rPr lang="en-US" dirty="0"/>
              <a:t> functions. </a:t>
            </a:r>
          </a:p>
        </p:txBody>
      </p:sp>
      <p:sp>
        <p:nvSpPr>
          <p:cNvPr id="4" name="Slide Number Placeholder 3"/>
          <p:cNvSpPr>
            <a:spLocks noGrp="1"/>
          </p:cNvSpPr>
          <p:nvPr>
            <p:ph type="sldNum" sz="quarter" idx="10"/>
          </p:nvPr>
        </p:nvSpPr>
        <p:spPr/>
        <p:txBody>
          <a:bodyPr/>
          <a:lstStyle/>
          <a:p>
            <a:fld id="{82C85369-6E90-4800-B968-B1C24AAAEC70}" type="slidenum">
              <a:rPr lang="en-US" smtClean="0"/>
              <a:t>1</a:t>
            </a:fld>
            <a:endParaRPr lang="en-US"/>
          </a:p>
        </p:txBody>
      </p:sp>
    </p:spTree>
    <p:extLst>
      <p:ext uri="{BB962C8B-B14F-4D97-AF65-F5344CB8AC3E}">
        <p14:creationId xmlns:p14="http://schemas.microsoft.com/office/powerpoint/2010/main" val="4103087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don’t apply nonlinear functions, it will be like that we are computing only linear relationships between x &amp; y. This is not always the case. </a:t>
            </a:r>
          </a:p>
          <a:p>
            <a:r>
              <a:rPr lang="en-US" dirty="0"/>
              <a:t>This will be like applying linear functions again &amp; again &amp; this will only learn linear relationships </a:t>
            </a:r>
          </a:p>
          <a:p>
            <a:r>
              <a:rPr lang="en-US" dirty="0"/>
              <a:t>We call these linear activation functions as identity functions, &amp; if we use these functions it does not matter how many hidden layers we have. </a:t>
            </a:r>
          </a:p>
          <a:p>
            <a:endParaRPr lang="en-US" dirty="0"/>
          </a:p>
          <a:p>
            <a:r>
              <a:rPr lang="en-US" dirty="0"/>
              <a:t>Even if we use sigmoid function at the end &amp; linear functions in hidden layers even than it will be just like logistic regression. </a:t>
            </a:r>
          </a:p>
          <a:p>
            <a:endParaRPr lang="en-US" dirty="0"/>
          </a:p>
          <a:p>
            <a:r>
              <a:rPr lang="en-US" dirty="0"/>
              <a:t>Only in case if we are doing machine learning on regression problems we cam use linear activation functions such as housing prices to get us real number outputs. This is the case when we are using linear activation function in the output function not in the hidden layers. Even in these cases, in hidden layers we use non linear activation functions. </a:t>
            </a:r>
          </a:p>
          <a:p>
            <a:endParaRPr lang="en-US" dirty="0"/>
          </a:p>
          <a:p>
            <a:r>
              <a:rPr lang="en-US" dirty="0"/>
              <a:t>Even in case of housing prices which are not negative, </a:t>
            </a:r>
          </a:p>
          <a:p>
            <a:endParaRPr lang="en-US" dirty="0"/>
          </a:p>
        </p:txBody>
      </p:sp>
      <p:sp>
        <p:nvSpPr>
          <p:cNvPr id="4" name="Slide Number Placeholder 3"/>
          <p:cNvSpPr>
            <a:spLocks noGrp="1"/>
          </p:cNvSpPr>
          <p:nvPr>
            <p:ph type="sldNum" sz="quarter" idx="5"/>
          </p:nvPr>
        </p:nvSpPr>
        <p:spPr/>
        <p:txBody>
          <a:bodyPr/>
          <a:lstStyle/>
          <a:p>
            <a:fld id="{82C85369-6E90-4800-B968-B1C24AAAEC70}" type="slidenum">
              <a:rPr lang="en-US" smtClean="0"/>
              <a:t>2</a:t>
            </a:fld>
            <a:endParaRPr lang="en-US"/>
          </a:p>
        </p:txBody>
      </p:sp>
    </p:spTree>
    <p:extLst>
      <p:ext uri="{BB962C8B-B14F-4D97-AF65-F5344CB8AC3E}">
        <p14:creationId xmlns:p14="http://schemas.microsoft.com/office/powerpoint/2010/main" val="2607619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04B27C-53B8-7745-B673-BAF3F637747D}"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EADA5-33F8-0D4A-BD6C-04A196B01161}" type="slidenum">
              <a:rPr lang="en-US" smtClean="0"/>
              <a:t>‹#›</a:t>
            </a:fld>
            <a:endParaRPr lang="en-US"/>
          </a:p>
        </p:txBody>
      </p:sp>
    </p:spTree>
    <p:extLst>
      <p:ext uri="{BB962C8B-B14F-4D97-AF65-F5344CB8AC3E}">
        <p14:creationId xmlns:p14="http://schemas.microsoft.com/office/powerpoint/2010/main" val="307982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4B27C-53B8-7745-B673-BAF3F637747D}"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EADA5-33F8-0D4A-BD6C-04A196B01161}" type="slidenum">
              <a:rPr lang="en-US" smtClean="0"/>
              <a:t>‹#›</a:t>
            </a:fld>
            <a:endParaRPr lang="en-US"/>
          </a:p>
        </p:txBody>
      </p:sp>
    </p:spTree>
    <p:extLst>
      <p:ext uri="{BB962C8B-B14F-4D97-AF65-F5344CB8AC3E}">
        <p14:creationId xmlns:p14="http://schemas.microsoft.com/office/powerpoint/2010/main" val="14679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4B27C-53B8-7745-B673-BAF3F637747D}"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EADA5-33F8-0D4A-BD6C-04A196B01161}" type="slidenum">
              <a:rPr lang="en-US" smtClean="0"/>
              <a:t>‹#›</a:t>
            </a:fld>
            <a:endParaRPr lang="en-US"/>
          </a:p>
        </p:txBody>
      </p:sp>
    </p:spTree>
    <p:extLst>
      <p:ext uri="{BB962C8B-B14F-4D97-AF65-F5344CB8AC3E}">
        <p14:creationId xmlns:p14="http://schemas.microsoft.com/office/powerpoint/2010/main" val="1944910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85B99E-DD35-5942-AA9D-E7AED0CBF221}"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C8712-A2E3-D94C-AF0E-9202615443CE}" type="slidenum">
              <a:rPr lang="en-US" smtClean="0"/>
              <a:t>‹#›</a:t>
            </a:fld>
            <a:endParaRPr lang="en-US"/>
          </a:p>
        </p:txBody>
      </p:sp>
      <p:grpSp>
        <p:nvGrpSpPr>
          <p:cNvPr id="8" name="Group 7"/>
          <p:cNvGrpSpPr/>
          <p:nvPr userDrawn="1"/>
        </p:nvGrpSpPr>
        <p:grpSpPr>
          <a:xfrm>
            <a:off x="158948" y="1135431"/>
            <a:ext cx="4467022" cy="4246699"/>
            <a:chOff x="349372" y="1061869"/>
            <a:chExt cx="4467022" cy="4246699"/>
          </a:xfrm>
        </p:grpSpPr>
        <p:sp>
          <p:nvSpPr>
            <p:cNvPr id="9" name="Title 1"/>
            <p:cNvSpPr txBox="1">
              <a:spLocks/>
            </p:cNvSpPr>
            <p:nvPr/>
          </p:nvSpPr>
          <p:spPr>
            <a:xfrm>
              <a:off x="349372" y="4502904"/>
              <a:ext cx="4467022" cy="8056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deeplearning.ai</a:t>
              </a:r>
              <a:endParaRPr lang="en-US" sz="3600" b="1" dirty="0"/>
            </a:p>
          </p:txBody>
        </p:sp>
        <p:pic>
          <p:nvPicPr>
            <p:cNvPr id="10" name="Picture 9"/>
            <p:cNvPicPr>
              <a:picLocks noChangeAspect="1"/>
            </p:cNvPicPr>
            <p:nvPr/>
          </p:nvPicPr>
          <p:blipFill>
            <a:blip r:embed="rId2"/>
            <a:stretch>
              <a:fillRect/>
            </a:stretch>
          </p:blipFill>
          <p:spPr>
            <a:xfrm>
              <a:off x="662643" y="1061869"/>
              <a:ext cx="3840480" cy="3718639"/>
            </a:xfrm>
            <a:prstGeom prst="rect">
              <a:avLst/>
            </a:prstGeom>
          </p:spPr>
        </p:pic>
      </p:grpSp>
      <p:cxnSp>
        <p:nvCxnSpPr>
          <p:cNvPr id="11" name="Straight Connector 10"/>
          <p:cNvCxnSpPr/>
          <p:nvPr userDrawn="1"/>
        </p:nvCxnSpPr>
        <p:spPr>
          <a:xfrm>
            <a:off x="4544016" y="3459892"/>
            <a:ext cx="7442038" cy="0"/>
          </a:xfrm>
          <a:prstGeom prst="line">
            <a:avLst/>
          </a:prstGeom>
          <a:ln w="19050" cmpd="sng">
            <a:solidFill>
              <a:schemeClr val="tx1">
                <a:lumMod val="75000"/>
                <a:lumOff val="25000"/>
              </a:schemeClr>
            </a:solidFill>
            <a:miter lim="800000"/>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94657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4B27C-53B8-7745-B673-BAF3F637747D}"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EADA5-33F8-0D4A-BD6C-04A196B01161}" type="slidenum">
              <a:rPr lang="en-US" smtClean="0"/>
              <a:t>‹#›</a:t>
            </a:fld>
            <a:endParaRPr lang="en-US"/>
          </a:p>
        </p:txBody>
      </p:sp>
      <p:sp>
        <p:nvSpPr>
          <p:cNvPr id="7" name="TextBox 6"/>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82729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4B27C-53B8-7745-B673-BAF3F637747D}"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EADA5-33F8-0D4A-BD6C-04A196B01161}" type="slidenum">
              <a:rPr lang="en-US" smtClean="0"/>
              <a:t>‹#›</a:t>
            </a:fld>
            <a:endParaRPr lang="en-US"/>
          </a:p>
        </p:txBody>
      </p:sp>
    </p:spTree>
    <p:extLst>
      <p:ext uri="{BB962C8B-B14F-4D97-AF65-F5344CB8AC3E}">
        <p14:creationId xmlns:p14="http://schemas.microsoft.com/office/powerpoint/2010/main" val="1565665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04B27C-53B8-7745-B673-BAF3F637747D}"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EADA5-33F8-0D4A-BD6C-04A196B01161}" type="slidenum">
              <a:rPr lang="en-US" smtClean="0"/>
              <a:t>‹#›</a:t>
            </a:fld>
            <a:endParaRPr lang="en-US"/>
          </a:p>
        </p:txBody>
      </p:sp>
    </p:spTree>
    <p:extLst>
      <p:ext uri="{BB962C8B-B14F-4D97-AF65-F5344CB8AC3E}">
        <p14:creationId xmlns:p14="http://schemas.microsoft.com/office/powerpoint/2010/main" val="102918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04B27C-53B8-7745-B673-BAF3F637747D}" type="datetimeFigureOut">
              <a:rPr lang="en-US" smtClean="0"/>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DEADA5-33F8-0D4A-BD6C-04A196B01161}" type="slidenum">
              <a:rPr lang="en-US" smtClean="0"/>
              <a:t>‹#›</a:t>
            </a:fld>
            <a:endParaRPr lang="en-US"/>
          </a:p>
        </p:txBody>
      </p:sp>
    </p:spTree>
    <p:extLst>
      <p:ext uri="{BB962C8B-B14F-4D97-AF65-F5344CB8AC3E}">
        <p14:creationId xmlns:p14="http://schemas.microsoft.com/office/powerpoint/2010/main" val="1662413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04B27C-53B8-7745-B673-BAF3F637747D}"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DEADA5-33F8-0D4A-BD6C-04A196B01161}" type="slidenum">
              <a:rPr lang="en-US" smtClean="0"/>
              <a:t>‹#›</a:t>
            </a:fld>
            <a:endParaRPr lang="en-US"/>
          </a:p>
        </p:txBody>
      </p:sp>
    </p:spTree>
    <p:extLst>
      <p:ext uri="{BB962C8B-B14F-4D97-AF65-F5344CB8AC3E}">
        <p14:creationId xmlns:p14="http://schemas.microsoft.com/office/powerpoint/2010/main" val="142233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4B27C-53B8-7745-B673-BAF3F637747D}" type="datetimeFigureOut">
              <a:rPr lang="en-US" smtClean="0"/>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DEADA5-33F8-0D4A-BD6C-04A196B01161}" type="slidenum">
              <a:rPr lang="en-US" smtClean="0"/>
              <a:t>‹#›</a:t>
            </a:fld>
            <a:endParaRPr lang="en-US"/>
          </a:p>
        </p:txBody>
      </p:sp>
    </p:spTree>
    <p:extLst>
      <p:ext uri="{BB962C8B-B14F-4D97-AF65-F5344CB8AC3E}">
        <p14:creationId xmlns:p14="http://schemas.microsoft.com/office/powerpoint/2010/main" val="1590946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04B27C-53B8-7745-B673-BAF3F637747D}"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EADA5-33F8-0D4A-BD6C-04A196B01161}" type="slidenum">
              <a:rPr lang="en-US" smtClean="0"/>
              <a:t>‹#›</a:t>
            </a:fld>
            <a:endParaRPr lang="en-US"/>
          </a:p>
        </p:txBody>
      </p:sp>
    </p:spTree>
    <p:extLst>
      <p:ext uri="{BB962C8B-B14F-4D97-AF65-F5344CB8AC3E}">
        <p14:creationId xmlns:p14="http://schemas.microsoft.com/office/powerpoint/2010/main" val="72145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04B27C-53B8-7745-B673-BAF3F637747D}"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EADA5-33F8-0D4A-BD6C-04A196B01161}" type="slidenum">
              <a:rPr lang="en-US" smtClean="0"/>
              <a:t>‹#›</a:t>
            </a:fld>
            <a:endParaRPr lang="en-US"/>
          </a:p>
        </p:txBody>
      </p:sp>
    </p:spTree>
    <p:extLst>
      <p:ext uri="{BB962C8B-B14F-4D97-AF65-F5344CB8AC3E}">
        <p14:creationId xmlns:p14="http://schemas.microsoft.com/office/powerpoint/2010/main" val="84778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4B27C-53B8-7745-B673-BAF3F637747D}" type="datetimeFigureOut">
              <a:rPr lang="en-US" smtClean="0"/>
              <a:t>4/23/2020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EADA5-33F8-0D4A-BD6C-04A196B01161}" type="slidenum">
              <a:rPr lang="en-US" smtClean="0"/>
              <a:t>‹#›</a:t>
            </a:fld>
            <a:endParaRPr lang="en-US"/>
          </a:p>
        </p:txBody>
      </p:sp>
    </p:spTree>
    <p:extLst>
      <p:ext uri="{BB962C8B-B14F-4D97-AF65-F5344CB8AC3E}">
        <p14:creationId xmlns:p14="http://schemas.microsoft.com/office/powerpoint/2010/main" val="1747188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image" Target="../media/image20.png"/><Relationship Id="rId12"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1.xml"/><Relationship Id="rId5" Type="http://schemas.openxmlformats.org/officeDocument/2006/relationships/image" Target="../media/image4.png"/><Relationship Id="rId10" Type="http://schemas.openxmlformats.org/officeDocument/2006/relationships/image" Target="../media/image50.png"/><Relationship Id="rId4" Type="http://schemas.openxmlformats.org/officeDocument/2006/relationships/image" Target="../media/image3.png"/><Relationship Id="rId9"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29779" y="1147154"/>
            <a:ext cx="7278130" cy="1938992"/>
          </a:xfrm>
          <a:prstGeom prst="rect">
            <a:avLst/>
          </a:prstGeom>
          <a:noFill/>
        </p:spPr>
        <p:txBody>
          <a:bodyPr wrap="square" rtlCol="0">
            <a:spAutoFit/>
          </a:bodyPr>
          <a:lstStyle/>
          <a:p>
            <a:pPr algn="ctr"/>
            <a:r>
              <a:rPr lang="en-US" sz="6000" dirty="0">
                <a:latin typeface="+mj-lt"/>
              </a:rPr>
              <a:t>One hidden layer</a:t>
            </a:r>
          </a:p>
          <a:p>
            <a:pPr algn="ctr"/>
            <a:r>
              <a:rPr lang="en-US" sz="6000" dirty="0">
                <a:latin typeface="+mj-lt"/>
              </a:rPr>
              <a:t>Neural Network</a:t>
            </a:r>
          </a:p>
        </p:txBody>
      </p:sp>
      <p:sp>
        <p:nvSpPr>
          <p:cNvPr id="8" name="TextBox 7"/>
          <p:cNvSpPr txBox="1"/>
          <p:nvPr/>
        </p:nvSpPr>
        <p:spPr>
          <a:xfrm>
            <a:off x="4919594" y="3694186"/>
            <a:ext cx="6698500" cy="3785652"/>
          </a:xfrm>
          <a:prstGeom prst="rect">
            <a:avLst/>
          </a:prstGeom>
          <a:noFill/>
        </p:spPr>
        <p:txBody>
          <a:bodyPr wrap="none" rtlCol="0">
            <a:spAutoFit/>
          </a:bodyPr>
          <a:lstStyle/>
          <a:p>
            <a:pPr algn="ctr"/>
            <a:r>
              <a:rPr lang="en-US" sz="6000" dirty="0"/>
              <a:t>Why do you </a:t>
            </a:r>
          </a:p>
          <a:p>
            <a:pPr algn="ctr"/>
            <a:r>
              <a:rPr lang="en-US" sz="6000" dirty="0"/>
              <a:t>need non-linear</a:t>
            </a:r>
          </a:p>
          <a:p>
            <a:pPr algn="ctr"/>
            <a:r>
              <a:rPr lang="en-US" sz="6000" dirty="0"/>
              <a:t>activation functions?</a:t>
            </a:r>
          </a:p>
          <a:p>
            <a:pPr algn="ctr"/>
            <a:endParaRPr lang="en-US" sz="6000" dirty="0"/>
          </a:p>
        </p:txBody>
      </p:sp>
    </p:spTree>
    <p:extLst>
      <p:ext uri="{BB962C8B-B14F-4D97-AF65-F5344CB8AC3E}">
        <p14:creationId xmlns:p14="http://schemas.microsoft.com/office/powerpoint/2010/main" val="121756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33" y="70829"/>
            <a:ext cx="10515600" cy="1325563"/>
          </a:xfrm>
        </p:spPr>
        <p:txBody>
          <a:bodyPr/>
          <a:lstStyle/>
          <a:p>
            <a:r>
              <a:rPr lang="en-US" dirty="0">
                <a:latin typeface="Century Schoolbook" charset="0"/>
                <a:ea typeface="Century Schoolbook" charset="0"/>
                <a:cs typeface="Century Schoolbook" charset="0"/>
              </a:rPr>
              <a:t>Activation function</a:t>
            </a:r>
          </a:p>
        </p:txBody>
      </p:sp>
      <p:grpSp>
        <p:nvGrpSpPr>
          <p:cNvPr id="32" name="Group 31"/>
          <p:cNvGrpSpPr/>
          <p:nvPr/>
        </p:nvGrpSpPr>
        <p:grpSpPr>
          <a:xfrm>
            <a:off x="637411" y="3851950"/>
            <a:ext cx="3784377" cy="2772298"/>
            <a:chOff x="663540" y="3845802"/>
            <a:chExt cx="3784377" cy="2772298"/>
          </a:xfrm>
        </p:grpSpPr>
        <p:grpSp>
          <p:nvGrpSpPr>
            <p:cNvPr id="4" name="Group 3"/>
            <p:cNvGrpSpPr/>
            <p:nvPr/>
          </p:nvGrpSpPr>
          <p:grpSpPr>
            <a:xfrm>
              <a:off x="1099886" y="4461933"/>
              <a:ext cx="3348031" cy="2156167"/>
              <a:chOff x="7572605" y="1318041"/>
              <a:chExt cx="3348031" cy="1961698"/>
            </a:xfrm>
          </p:grpSpPr>
          <mc:AlternateContent xmlns:mc="http://schemas.openxmlformats.org/markup-compatibility/2006" xmlns:a14="http://schemas.microsoft.com/office/drawing/2010/main">
            <mc:Choice Requires="a14">
              <p:sp>
                <p:nvSpPr>
                  <p:cNvPr id="5" name="TextBox 4"/>
                  <p:cNvSpPr txBox="1"/>
                  <p:nvPr/>
                </p:nvSpPr>
                <p:spPr>
                  <a:xfrm>
                    <a:off x="7572605" y="1318041"/>
                    <a:ext cx="2989857" cy="41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𝑊</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1" smtClean="0">
                              <a:latin typeface="Cambria Math" charset="0"/>
                            </a:rPr>
                            <m:t>𝑥</m:t>
                          </m:r>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𝑏</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7572605" y="1318041"/>
                    <a:ext cx="2989857" cy="41903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572605" y="1832262"/>
                    <a:ext cx="2524024" cy="41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𝑎</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𝑔</m:t>
                              </m:r>
                            </m:e>
                            <m:sup>
                              <m:r>
                                <a:rPr lang="en-US" sz="2800" b="0" i="1" smtClean="0">
                                  <a:latin typeface="Cambria Math" panose="02040503050406030204" pitchFamily="18" charset="0"/>
                                </a:rPr>
                                <m:t>[1]</m:t>
                              </m:r>
                            </m:sup>
                          </m:sSup>
                          <m:r>
                            <a:rPr lang="en-US" sz="2800" b="0" i="0"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0" smtClean="0">
                              <a:latin typeface="Cambria Math" charset="0"/>
                            </a:rPr>
                            <m:t>)</m:t>
                          </m:r>
                        </m:oMath>
                      </m:oMathPara>
                    </a14:m>
                    <a:endParaRPr lang="en-US" sz="2800" i="1" dirty="0"/>
                  </a:p>
                </p:txBody>
              </p:sp>
            </mc:Choice>
            <mc:Fallback xmlns="">
              <p:sp>
                <p:nvSpPr>
                  <p:cNvPr id="6" name="TextBox 5"/>
                  <p:cNvSpPr txBox="1">
                    <a:spLocks noRot="1" noChangeAspect="1" noMove="1" noResize="1" noEditPoints="1" noAdjustHandles="1" noChangeArrowheads="1" noChangeShapeType="1" noTextEdit="1"/>
                  </p:cNvSpPr>
                  <p:nvPr/>
                </p:nvSpPr>
                <p:spPr>
                  <a:xfrm>
                    <a:off x="7572605" y="1832262"/>
                    <a:ext cx="2524024" cy="4190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572605" y="2346483"/>
                    <a:ext cx="3348031" cy="41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𝑊</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sSup>
                            <m:sSupPr>
                              <m:ctrlPr>
                                <a:rPr lang="en-US" sz="2800" b="0" i="1" smtClean="0">
                                  <a:latin typeface="Cambria Math" panose="02040503050406030204" pitchFamily="18" charset="0"/>
                                </a:rPr>
                              </m:ctrlPr>
                            </m:sSupPr>
                            <m:e>
                              <m:r>
                                <a:rPr lang="en-US" sz="2800" b="0" i="1" smtClean="0">
                                  <a:latin typeface="Cambria Math" charset="0"/>
                                </a:rPr>
                                <m:t>𝑎</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𝑏</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7572605" y="2346483"/>
                    <a:ext cx="3348031" cy="41903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572605" y="2860704"/>
                    <a:ext cx="2524024" cy="41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𝑎</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r>
                            <a:rPr lang="en-US" sz="2800" b="0" i="1" smtClean="0">
                              <a:latin typeface="Cambria Math"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𝑔</m:t>
                              </m:r>
                            </m:e>
                            <m:sup>
                              <m:r>
                                <a:rPr lang="en-US" sz="2800" i="1">
                                  <a:latin typeface="Cambria Math" panose="02040503050406030204" pitchFamily="18" charset="0"/>
                                </a:rPr>
                                <m:t>[</m:t>
                              </m:r>
                              <m:r>
                                <a:rPr lang="en-US" sz="2800" b="0" i="1" smtClean="0">
                                  <a:latin typeface="Cambria Math" panose="02040503050406030204" pitchFamily="18" charset="0"/>
                                </a:rPr>
                                <m:t>2</m:t>
                              </m:r>
                              <m:r>
                                <a:rPr lang="en-US" sz="2800" i="1">
                                  <a:latin typeface="Cambria Math" panose="02040503050406030204" pitchFamily="18" charset="0"/>
                                </a:rPr>
                                <m:t>]</m:t>
                              </m:r>
                            </m:sup>
                          </m:sSup>
                          <m:r>
                            <a:rPr lang="en-US" sz="2800" b="0" i="0"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r>
                            <a:rPr lang="en-US" sz="2800" b="0" i="0" smtClean="0">
                              <a:latin typeface="Cambria Math" charset="0"/>
                            </a:rPr>
                            <m:t>)</m:t>
                          </m:r>
                        </m:oMath>
                      </m:oMathPara>
                    </a14:m>
                    <a:endParaRPr lang="en-US" sz="2800" i="1" dirty="0"/>
                  </a:p>
                </p:txBody>
              </p:sp>
            </mc:Choice>
            <mc:Fallback xmlns="">
              <p:sp>
                <p:nvSpPr>
                  <p:cNvPr id="8" name="TextBox 7"/>
                  <p:cNvSpPr txBox="1">
                    <a:spLocks noRot="1" noChangeAspect="1" noMove="1" noResize="1" noEditPoints="1" noAdjustHandles="1" noChangeArrowheads="1" noChangeShapeType="1" noTextEdit="1"/>
                  </p:cNvSpPr>
                  <p:nvPr/>
                </p:nvSpPr>
                <p:spPr>
                  <a:xfrm>
                    <a:off x="7572605" y="2860704"/>
                    <a:ext cx="2524024" cy="419035"/>
                  </a:xfrm>
                  <a:prstGeom prst="rect">
                    <a:avLst/>
                  </a:prstGeom>
                  <a:blipFill>
                    <a:blip r:embed="rId6"/>
                    <a:stretch>
                      <a:fillRect/>
                    </a:stretch>
                  </a:blipFill>
                </p:spPr>
                <p:txBody>
                  <a:bodyPr/>
                  <a:lstStyle/>
                  <a:p>
                    <a:r>
                      <a:rPr lang="en-US">
                        <a:noFill/>
                      </a:rPr>
                      <a:t> </a:t>
                    </a:r>
                  </a:p>
                </p:txBody>
              </p:sp>
            </mc:Fallback>
          </mc:AlternateContent>
        </p:grpSp>
        <p:sp>
          <p:nvSpPr>
            <p:cNvPr id="9" name="TextBox 8"/>
            <p:cNvSpPr txBox="1"/>
            <p:nvPr/>
          </p:nvSpPr>
          <p:spPr>
            <a:xfrm>
              <a:off x="663540" y="3845802"/>
              <a:ext cx="1986441" cy="584775"/>
            </a:xfrm>
            <a:prstGeom prst="rect">
              <a:avLst/>
            </a:prstGeom>
            <a:noFill/>
          </p:spPr>
          <p:txBody>
            <a:bodyPr wrap="none" rtlCol="0">
              <a:spAutoFit/>
            </a:bodyPr>
            <a:lstStyle/>
            <a:p>
              <a:r>
                <a:rPr lang="en-US" sz="3200" dirty="0">
                  <a:latin typeface="Century Schoolbook" charset="0"/>
                  <a:ea typeface="Century Schoolbook" charset="0"/>
                  <a:cs typeface="Century Schoolbook" charset="0"/>
                </a:rPr>
                <a:t>Given  x: </a:t>
              </a:r>
            </a:p>
          </p:txBody>
        </p:sp>
      </p:grpSp>
      <p:grpSp>
        <p:nvGrpSpPr>
          <p:cNvPr id="482" name="Group 481"/>
          <p:cNvGrpSpPr/>
          <p:nvPr/>
        </p:nvGrpSpPr>
        <p:grpSpPr>
          <a:xfrm>
            <a:off x="702527" y="1418581"/>
            <a:ext cx="4738903" cy="2105670"/>
            <a:chOff x="702527" y="1418581"/>
            <a:chExt cx="4155223" cy="2105670"/>
          </a:xfrm>
        </p:grpSpPr>
        <mc:AlternateContent xmlns:mc="http://schemas.openxmlformats.org/markup-compatibility/2006" xmlns:a14="http://schemas.microsoft.com/office/drawing/2010/main">
          <mc:Choice Requires="a14">
            <p:sp>
              <p:nvSpPr>
                <p:cNvPr id="483" name="TextBox 482"/>
                <p:cNvSpPr txBox="1"/>
                <p:nvPr/>
              </p:nvSpPr>
              <p:spPr>
                <a:xfrm>
                  <a:off x="702527" y="1418581"/>
                  <a:ext cx="540785" cy="65191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1</m:t>
                            </m:r>
                          </m:sub>
                        </m:sSub>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702527" y="1418581"/>
                  <a:ext cx="540785" cy="65191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4" name="TextBox 483"/>
                <p:cNvSpPr txBox="1"/>
                <p:nvPr/>
              </p:nvSpPr>
              <p:spPr>
                <a:xfrm>
                  <a:off x="702527" y="2145458"/>
                  <a:ext cx="528130" cy="6519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2</m:t>
                            </m:r>
                          </m:sub>
                        </m:sSub>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702527" y="2145458"/>
                  <a:ext cx="528130" cy="65191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5" name="TextBox 484"/>
                <p:cNvSpPr txBox="1"/>
                <p:nvPr/>
              </p:nvSpPr>
              <p:spPr>
                <a:xfrm>
                  <a:off x="702527" y="2872334"/>
                  <a:ext cx="541218" cy="6519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3</m:t>
                            </m:r>
                          </m:sub>
                        </m:sSub>
                      </m:oMath>
                    </m:oMathPara>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702527" y="2872334"/>
                  <a:ext cx="541218" cy="651917"/>
                </a:xfrm>
                <a:prstGeom prst="rect">
                  <a:avLst/>
                </a:prstGeom>
                <a:blipFill rotWithShape="0">
                  <a:blip r:embed="rId9"/>
                  <a:stretch>
                    <a:fillRect/>
                  </a:stretch>
                </a:blipFill>
              </p:spPr>
              <p:txBody>
                <a:bodyPr/>
                <a:lstStyle/>
                <a:p>
                  <a:r>
                    <a:rPr lang="en-US">
                      <a:noFill/>
                    </a:rPr>
                    <a:t> </a:t>
                  </a:r>
                </a:p>
              </p:txBody>
            </p:sp>
          </mc:Fallback>
        </mc:AlternateContent>
        <p:cxnSp>
          <p:nvCxnSpPr>
            <p:cNvPr id="486" name="Straight Arrow Connector 485"/>
            <p:cNvCxnSpPr>
              <a:stCxn id="498" idx="6"/>
              <a:endCxn id="499" idx="2"/>
            </p:cNvCxnSpPr>
            <p:nvPr/>
          </p:nvCxnSpPr>
          <p:spPr>
            <a:xfrm flipV="1">
              <a:off x="2574163" y="2460559"/>
              <a:ext cx="513359" cy="71346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87" name="Straight Arrow Connector 486"/>
            <p:cNvCxnSpPr>
              <a:stCxn id="497" idx="6"/>
              <a:endCxn id="499" idx="2"/>
            </p:cNvCxnSpPr>
            <p:nvPr/>
          </p:nvCxnSpPr>
          <p:spPr>
            <a:xfrm>
              <a:off x="2574163" y="2460560"/>
              <a:ext cx="513359" cy="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88" name="Straight Arrow Connector 487"/>
            <p:cNvCxnSpPr/>
            <p:nvPr/>
          </p:nvCxnSpPr>
          <p:spPr>
            <a:xfrm>
              <a:off x="3636299" y="2469304"/>
              <a:ext cx="846433" cy="8463"/>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489" name="Oval 488"/>
            <p:cNvSpPr/>
            <p:nvPr/>
          </p:nvSpPr>
          <p:spPr>
            <a:xfrm>
              <a:off x="2028976" y="1441721"/>
              <a:ext cx="545187" cy="6129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0" name="Straight Arrow Connector 489"/>
            <p:cNvCxnSpPr>
              <a:stCxn id="494" idx="6"/>
              <a:endCxn id="499" idx="2"/>
            </p:cNvCxnSpPr>
            <p:nvPr/>
          </p:nvCxnSpPr>
          <p:spPr>
            <a:xfrm>
              <a:off x="2574163" y="1748214"/>
              <a:ext cx="513359" cy="712345"/>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1" name="TextBox 490"/>
                <p:cNvSpPr txBox="1"/>
                <p:nvPr/>
              </p:nvSpPr>
              <p:spPr>
                <a:xfrm>
                  <a:off x="4479142" y="2310144"/>
                  <a:ext cx="378608" cy="4064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charset="0"/>
                              </a:rPr>
                              <m:t>𝑦</m:t>
                            </m:r>
                          </m:e>
                        </m:acc>
                      </m:oMath>
                    </m:oMathPara>
                  </a14:m>
                  <a:endParaRPr 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479142" y="2310144"/>
                  <a:ext cx="378608" cy="406423"/>
                </a:xfrm>
                <a:prstGeom prst="rect">
                  <a:avLst/>
                </a:prstGeom>
                <a:blipFill rotWithShape="0">
                  <a:blip r:embed="rId10"/>
                  <a:stretch>
                    <a:fillRect b="-1493"/>
                  </a:stretch>
                </a:blipFill>
              </p:spPr>
              <p:txBody>
                <a:bodyPr/>
                <a:lstStyle/>
                <a:p>
                  <a:r>
                    <a:rPr lang="en-US">
                      <a:noFill/>
                    </a:rPr>
                    <a:t> </a:t>
                  </a:r>
                </a:p>
              </p:txBody>
            </p:sp>
          </mc:Fallback>
        </mc:AlternateContent>
        <p:sp>
          <p:nvSpPr>
            <p:cNvPr id="492" name="Oval 491"/>
            <p:cNvSpPr/>
            <p:nvPr/>
          </p:nvSpPr>
          <p:spPr>
            <a:xfrm>
              <a:off x="2028976" y="2154066"/>
              <a:ext cx="545187" cy="6129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3" name="Oval 492"/>
            <p:cNvSpPr/>
            <p:nvPr/>
          </p:nvSpPr>
          <p:spPr>
            <a:xfrm>
              <a:off x="2028976" y="2866412"/>
              <a:ext cx="545187" cy="61523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4" name="Oval 493"/>
            <p:cNvSpPr/>
            <p:nvPr/>
          </p:nvSpPr>
          <p:spPr>
            <a:xfrm>
              <a:off x="3087522" y="2154066"/>
              <a:ext cx="545187" cy="6129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5" name="Straight Arrow Connector 494"/>
            <p:cNvCxnSpPr>
              <a:stCxn id="490" idx="3"/>
              <a:endCxn id="497" idx="2"/>
            </p:cNvCxnSpPr>
            <p:nvPr/>
          </p:nvCxnSpPr>
          <p:spPr>
            <a:xfrm flipV="1">
              <a:off x="1243745" y="2460559"/>
              <a:ext cx="785231" cy="73773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96" name="Straight Arrow Connector 495"/>
            <p:cNvCxnSpPr>
              <a:stCxn id="490" idx="3"/>
              <a:endCxn id="498" idx="2"/>
            </p:cNvCxnSpPr>
            <p:nvPr/>
          </p:nvCxnSpPr>
          <p:spPr>
            <a:xfrm flipV="1">
              <a:off x="1243745" y="3174027"/>
              <a:ext cx="785230" cy="24265"/>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97" name="Straight Arrow Connector 496"/>
            <p:cNvCxnSpPr>
              <a:stCxn id="490" idx="3"/>
              <a:endCxn id="494" idx="2"/>
            </p:cNvCxnSpPr>
            <p:nvPr/>
          </p:nvCxnSpPr>
          <p:spPr>
            <a:xfrm flipV="1">
              <a:off x="1243745" y="1748214"/>
              <a:ext cx="785231" cy="145007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98" name="Straight Arrow Connector 497"/>
            <p:cNvCxnSpPr>
              <a:stCxn id="489" idx="3"/>
              <a:endCxn id="497" idx="2"/>
            </p:cNvCxnSpPr>
            <p:nvPr/>
          </p:nvCxnSpPr>
          <p:spPr>
            <a:xfrm flipV="1">
              <a:off x="1230657" y="2460560"/>
              <a:ext cx="798320" cy="1085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99" name="Straight Arrow Connector 498"/>
            <p:cNvCxnSpPr>
              <a:stCxn id="489" idx="3"/>
              <a:endCxn id="494" idx="2"/>
            </p:cNvCxnSpPr>
            <p:nvPr/>
          </p:nvCxnSpPr>
          <p:spPr>
            <a:xfrm flipV="1">
              <a:off x="1230657" y="1748215"/>
              <a:ext cx="798320" cy="723202"/>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00" name="Straight Arrow Connector 499"/>
            <p:cNvCxnSpPr>
              <a:stCxn id="489" idx="3"/>
              <a:endCxn id="498" idx="2"/>
            </p:cNvCxnSpPr>
            <p:nvPr/>
          </p:nvCxnSpPr>
          <p:spPr>
            <a:xfrm>
              <a:off x="1230657" y="2471417"/>
              <a:ext cx="798320" cy="70261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01" name="Straight Arrow Connector 500"/>
            <p:cNvCxnSpPr>
              <a:stCxn id="488" idx="3"/>
              <a:endCxn id="494" idx="2"/>
            </p:cNvCxnSpPr>
            <p:nvPr/>
          </p:nvCxnSpPr>
          <p:spPr>
            <a:xfrm>
              <a:off x="1243312" y="1744539"/>
              <a:ext cx="785663" cy="3676"/>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02" name="Straight Arrow Connector 501"/>
            <p:cNvCxnSpPr>
              <a:stCxn id="488" idx="3"/>
              <a:endCxn id="497" idx="2"/>
            </p:cNvCxnSpPr>
            <p:nvPr/>
          </p:nvCxnSpPr>
          <p:spPr>
            <a:xfrm>
              <a:off x="1243312" y="1744540"/>
              <a:ext cx="785664" cy="71601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03" name="Straight Arrow Connector 502"/>
            <p:cNvCxnSpPr>
              <a:stCxn id="488" idx="3"/>
              <a:endCxn id="498" idx="2"/>
            </p:cNvCxnSpPr>
            <p:nvPr/>
          </p:nvCxnSpPr>
          <p:spPr>
            <a:xfrm>
              <a:off x="1243312" y="1744540"/>
              <a:ext cx="785664" cy="142948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DFF90111-4EBA-4788-94F8-ED3B6602A9B3}"/>
                  </a:ext>
                </a:extLst>
              </p14:cNvPr>
              <p14:cNvContentPartPr/>
              <p14:nvPr/>
            </p14:nvContentPartPr>
            <p14:xfrm>
              <a:off x="457200" y="1009800"/>
              <a:ext cx="11709720" cy="5511960"/>
            </p14:xfrm>
          </p:contentPart>
        </mc:Choice>
        <mc:Fallback xmlns="">
          <p:pic>
            <p:nvPicPr>
              <p:cNvPr id="3" name="Ink 2">
                <a:extLst>
                  <a:ext uri="{FF2B5EF4-FFF2-40B4-BE49-F238E27FC236}">
                    <a16:creationId xmlns:a16="http://schemas.microsoft.com/office/drawing/2014/main" id="{DFF90111-4EBA-4788-94F8-ED3B6602A9B3}"/>
                  </a:ext>
                </a:extLst>
              </p:cNvPr>
              <p:cNvPicPr/>
              <p:nvPr/>
            </p:nvPicPr>
            <p:blipFill>
              <a:blip r:embed="rId12"/>
              <a:stretch>
                <a:fillRect/>
              </a:stretch>
            </p:blipFill>
            <p:spPr>
              <a:xfrm>
                <a:off x="447840" y="1000440"/>
                <a:ext cx="11728440" cy="5530680"/>
              </a:xfrm>
              <a:prstGeom prst="rect">
                <a:avLst/>
              </a:prstGeom>
            </p:spPr>
          </p:pic>
        </mc:Fallback>
      </mc:AlternateContent>
    </p:spTree>
    <p:extLst>
      <p:ext uri="{BB962C8B-B14F-4D97-AF65-F5344CB8AC3E}">
        <p14:creationId xmlns:p14="http://schemas.microsoft.com/office/powerpoint/2010/main" val="550870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236</Words>
  <Application>Microsoft Office PowerPoint</Application>
  <PresentationFormat>Widescreen</PresentationFormat>
  <Paragraphs>27</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Cambria Math</vt:lpstr>
      <vt:lpstr>Century Schoolbook</vt:lpstr>
      <vt:lpstr>Office Theme</vt:lpstr>
      <vt:lpstr>PowerPoint Presentation</vt:lpstr>
      <vt:lpstr>Activation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Younes Bensouda Mourri</dc:creator>
  <cp:lastModifiedBy>waleed sial</cp:lastModifiedBy>
  <cp:revision>19</cp:revision>
  <dcterms:created xsi:type="dcterms:W3CDTF">2017-07-06T18:36:00Z</dcterms:created>
  <dcterms:modified xsi:type="dcterms:W3CDTF">2020-04-23T15:45:01Z</dcterms:modified>
</cp:coreProperties>
</file>