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131" autoAdjust="0"/>
  </p:normalViewPr>
  <p:slideViewPr>
    <p:cSldViewPr snapToGrid="0" snapToObjects="1">
      <p:cViewPr varScale="1">
        <p:scale>
          <a:sx n="65" d="100"/>
          <a:sy n="65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">5062 3969 0,'0'17'15,"18"19"1,-18-19-16</inkml:trace>
  <inkml:trace contextRef="#ctx0" brushRef="#br0" timeOffset="2853.573">5186 4392 0,'0'-18'15,"-18"1"1,-17 17-16</inkml:trace>
  <inkml:trace contextRef="#ctx0" brushRef="#br0" timeOffset="3805.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">7320 3316 0,'18'-18'15,"-1"18"-15,19 0 0,-19 0 16,54 0-16,-18 0 16,-36 0-16</inkml:trace>
  <inkml:trace contextRef="#ctx0" brushRef="#br0" timeOffset="4154.663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">8608 3916 0,'0'70'16,"-53"1"0,-35 17-1,35-53-15,-35 36 16,35-36-16,17-17 0</inkml:trace>
  <inkml:trace contextRef="#ctx0" brushRef="#br0" timeOffset="5399.854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">9825 3263 0,'53'-35'15,"-18"35"1,18-35-16,-35 35 0,-1 0 16,1-18-1</inkml:trace>
  <inkml:trace contextRef="#ctx0" brushRef="#br0" timeOffset="5773.016">9825 3334 0,'0'35'0,"18"36"15,-1-18-15,18-1 16,-17-34-16,17 0 16,1-18-16,-1 0 0,-17 0 15,34 0 1,-16-36-16</inkml:trace>
  <inkml:trace contextRef="#ctx0" brushRef="#br0" timeOffset="5934.43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">11148 4057 0,'-18'88'16,"1"-53"-16,-54 54 15,18-36-15,18-18 16,-18 0-16,18 0 0,-1-17 16</inkml:trace>
  <inkml:trace contextRef="#ctx0" brushRef="#br0" timeOffset="7174.83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">12400 3228 0,'18'0'16,"35"0"-16,-18 0 15,71-18 1,-71 1-16,36-1 16,-36 18-16,-17-18 15</inkml:trace>
  <inkml:trace contextRef="#ctx0" brushRef="#br0" timeOffset="7524.664">12541 3316 0,'0'71'15,"18"-1"1,0-52-16,-1 17 0,54 0 16,-18-35-1,-18 0-15,0 0 16,-17-17-16</inkml:trace>
  <inkml:trace contextRef="#ctx0" brushRef="#br0" timeOffset="7738.042">12841 3281 0,'53'0'16,"0"17"-1,-35 1-15,17 17 16,-35-17-16,0 35 0,-18-35 15,1-1-15,-1 1 16,0 0-16,1 17 16,17-18-16,35-17 15,-17 18-15,52-18 16,-52-18-16,17 1 16</inkml:trace>
  <inkml:trace contextRef="#ctx0" brushRef="#br0" timeOffset="8097.032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">13653 4110 0,'-36'70'16,"19"-52"0,-36 35-16,35-35 15,-35 35-15,18-36 16,17-17-16</inkml:trace>
  <inkml:trace contextRef="#ctx0" brushRef="#br0" timeOffset="8966.264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">14905 3140 0,'18'0'31,"52"-18"-15,-35 18-16,18 0 15,-35 0-15,17-18 16</inkml:trace>
  <inkml:trace contextRef="#ctx0" brushRef="#br0" timeOffset="9466.182">14905 3193 0,'0'35'15,"18"35"-15,-1-34 16,1 17-16,17 0 15,-17-53-15,-1 17 16,1 1-16,0-18 0,-1 0 16,1 0-16,0 0 15,-1-18-15</inkml:trace>
  <inkml:trace contextRef="#ctx0" brushRef="#br0" timeOffset="9721.77">15258 3263 0,'17'0'0,"1"18"16,-18-1 0,0 1-16,0 0 0,0 17 15,0-17-15,-18-1 16,18 1-1,18-18 1,0 0-16,-1 0 16,1 0-16,17 0 15,-17 18-15,17-18 16</inkml:trace>
  <inkml:trace contextRef="#ctx0" brushRef="#br0" timeOffset="10176.606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">23354 4498 0,'0'-18'15,"18"36"16,-1 0-15,1-1-16,-1 1 0,19 35 16,-19-36-16,19 1 15,-36 0-15,35-1 16,-17-17 0,-18-17-1,0-1-15</inkml:trace>
  <inkml:trace contextRef="#ctx0" brushRef="#br0" timeOffset="27450.62">23513 4445 0,'0'18'16,"-18"17"-16,0-17 0,-17 17 0,17 0 15,-34 18-15,34 0 16,0-35-16,18-1 16,0 1-16</inkml:trace>
  <inkml:trace contextRef="#ctx0" brushRef="#br0" timeOffset="27789.673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">24959 3722 0,'18'-18'16,"-1"18"-16,36 0 15,-35 0 1,0 18-16,17-18 15,0 0 1,-17 0-16,-18-18 0</inkml:trace>
  <inkml:trace contextRef="#ctx0" brushRef="#br0" timeOffset="32422.404">25030 3757 0,'0'53'16,"17"18"-16,-17-54 16,0 36-1,0-18-15,0-17 0,0 0 0,18-1 16,-18 19 0,18-36-16,-18 17 0,17-17 15,1 0-15,-1 0 16,1 0-16,0 0 15,-1 0-15,-17 18 16</inkml:trace>
  <inkml:trace contextRef="#ctx0" brushRef="#br0" timeOffset="32894.617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">27093 4480 0,'0'18'16,"0"17"-16,-17-17 0,-1 17 16,-17 36-1,17-54-15,1 54 16,-1-53-16,18 17 16</inkml:trace>
  <inkml:trace contextRef="#ctx0" brushRef="#br0" timeOffset="35810.109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">28028 3722 0,'35'0'32,"1"0"-32,17 0 15,-36 0 1,1 0-16,17-18 15,-17 18-15</inkml:trace>
  <inkml:trace contextRef="#ctx0" brushRef="#br0" timeOffset="36393.132">28099 3739 0,'0'18'15,"0"53"1,-18-36-16,18 18 16,0-36-1,18 1-15,-18 0 0,17-1 16,1 1-16,0-18 0,17 0 16,-17 18-1,-1-18-15,19 0 16,-36-18-16</inkml:trace>
  <inkml:trace contextRef="#ctx0" brushRef="#br0" timeOffset="36638.171">28416 3828 0,'-17'35'15,"17"-17"-15,0 34 16,0-34-16,0 0 16,17-18-1,-17 17-15,18-17 0</inkml:trace>
  <inkml:trace contextRef="#ctx0" brushRef="#br0" timeOffset="37034.306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">30551 3775 0,'17'0'31,"1"-18"-31,35 18 16,0-18 0,-18 18-16,0-17 15,-17 17-15,0 0 16</inkml:trace>
  <inkml:trace contextRef="#ctx0" brushRef="#br0" timeOffset="45191.894">30603 3739 0,'0'18'16,"0"0"0,0-1-1,0 19-15,0-1 0,0 0 16,18 0-16,-18-17 16,18 35-16,17-18 15,-17-17-15,-18 0 16,17-18-16,19 17 15,-19-17-15,1 0 16</inkml:trace>
  <inkml:trace contextRef="#ctx0" brushRef="#br0" timeOffset="45769.7">30868 3845 0,'18'0'15,"-1"0"1,19-17 0,-19 17-16,1 0 15,0 0-15,-18 17 0,0 1 16,17-18-16,-17 35 15,0-17-15,-17 17 16,17-17 0,-18-1-16,18 1 15,18-18 1,-1 0 0,1 0-1,-1 0 1,-17-18-16</inkml:trace>
  <inkml:trace contextRef="#ctx0" brushRef="#br0" timeOffset="46258.826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">31662 4286 0,'0'-17'0,"17"17"15,1 0-15,17-18 16,-17 18-16,35-18 16,-18 18-16,0 0 15,-17 0 1,17 0-16,-17 18 15,-36-18 1</inkml:trace>
  <inkml:trace contextRef="#ctx0" brushRef="#br0" timeOffset="48871.879">31715 4445 0,'17'0'15,"1"0"-15,0 0 0,17 0 0,-17 0 16,17 0-16,0 0 16,-17 0-16,17 0 0,-35-18 15</inkml:trace>
  <inkml:trace contextRef="#ctx0" brushRef="#br0" timeOffset="49346.525">32420 4022 0,'18'17'47,"-18"19"-31,18-1-16,17 53 15,-35-35-15,17 18 16,1-19-16,0 19 0,-18-18 16,35 70-16,0-34 15,-17-54-15,-18 0 16</inkml:trace>
  <inkml:trace contextRef="#ctx0" brushRef="#br0" timeOffset="55623.724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">6121 4692 0,'-18'0'0,"0"0"16,18 18 0,-17 17-1,-1-17-15,18 34 16,18-16-16,-18-1 0,17 36 16,-17-36-16,18 0 15,0 0-15,17 18 16,-17-35-16,35 0 15,-36-18-15,18 0 16</inkml:trace>
  <inkml:trace contextRef="#ctx0" brushRef="#br0" timeOffset="60028.296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">6579 4639 0,'18'0'15,"0"0"-15,-1 0 16,1 0-16,0 0 16,17 0-16,-18-18 15,1 18-15</inkml:trace>
  <inkml:trace contextRef="#ctx0" brushRef="#br0" timeOffset="60511.497">6615 4621 0,'0'18'16,"17"0"-16,-17 17 15,0-17-15,0 17 16,0-17-16,18 17 16,-18-18-16,35 1 15,-35 0-15,18-1 16,-1-17 0,1 0-16,0 0 15</inkml:trace>
  <inkml:trace contextRef="#ctx0" brushRef="#br0" timeOffset="60791.6">6914 4639 0,'0'0'0,"0"18"0,0-1 16,0 1-16,0 17 15,0-17 1,0 0-16,0-1 15</inkml:trace>
  <inkml:trace contextRef="#ctx0" brushRef="#br0" timeOffset="61141.104">6985 4551 0,'18'0'16,"-1"0"-16,1-18 15,0 18 1,-1 0-16,1 0 16,-1 0-16,1 18 15,0 17-15,-1-17 16,-17 17-1,18-17-15,-18 17 16,0-17-16,0-1 16,-18-17-1,1 0 1,17-17 0,-18 34-1</inkml:trace>
  <inkml:trace contextRef="#ctx0" brushRef="#br0" timeOffset="61362.408">7338 5045 0,'-18'35'16,"1"0"-16,-19 1 15,19-36 1,-1 17-16,0 1 0,1-18 16</inkml:trace>
  <inkml:trace contextRef="#ctx0" brushRef="#br0" timeOffset="62075.145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">7885 4568 0,'17'0'15,"1"-17"-15,35 17 16,-36-18-16,19 18 15,-19-17-15,1 17 16</inkml:trace>
  <inkml:trace contextRef="#ctx0" brushRef="#br0" timeOffset="62492.083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">8378 4551 0,'18'-18'16,"0"18"0,-1 0-1,1 18-15,-18-1 16,18 1 0,-18 17-16,0-17 0,0 17 15,0-17 1,0 0-16,0 17 15,0-17-15,-18-18 63,0 0-63,1 0 16</inkml:trace>
  <inkml:trace contextRef="#ctx0" brushRef="#br0" timeOffset="63564.527">8590 4410 0,'18'0'0,"-18"17"16,17 1-1,1 35-15,0-18 16,17 18 0,-35-18-16,35 54 15,-35-54-15,0 71 16,0-53-16,-17 52 15,-19-52-15,-17 36 16,18-54-16,-53 53 16</inkml:trace>
  <inkml:trace contextRef="#ctx0" brushRef="#br0" timeOffset="80582.685">9560 4621 0,'0'-17'15,"-17"-1"16,-1 36 1,0 17-17,18 0-15,-17 36 16,17-36-16,0 0 16,0 1-16,0-1 15,0 0-15,17 1 0,1-1 16,17 18-16,-17-36 15,17 19-15,-17-19 0,-1 1 16,1 0-16,-18-1 16,18-17-16</inkml:trace>
  <inkml:trace contextRef="#ctx0" brushRef="#br0" timeOffset="81372.795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">10001 4533 0,'18'-17'0,"17"17"16,-17 0-1,-1-18-15,19 18 16</inkml:trace>
  <inkml:trace contextRef="#ctx0" brushRef="#br0" timeOffset="81783.182">10037 4568 0,'17'53'15,"1"-17"1,-1-1-16,1 0 16,0-17-1,-1 0 1</inkml:trace>
  <inkml:trace contextRef="#ctx0" brushRef="#br0" timeOffset="81973.241">10195 4639 0,'0'18'16,"0"-1"0,0 1-16,0 17 15,18-17-15,0-18 16</inkml:trace>
  <inkml:trace contextRef="#ctx0" brushRef="#br0" timeOffset="82312.198">10283 4516 0,'18'-18'16,"0"18"-1,-1 0-15,1 0 16,0 18-1,-18-1 1,0 18 0,0-17-16,0 0 0,0 17 15,17-17-15,-17 17 0,18-17 16,-18-1 0,-18-17 15,1 0-16,17-17-15,-18 17 16,18-18 0</inkml:trace>
  <inkml:trace contextRef="#ctx0" brushRef="#br0" timeOffset="82534.532">10513 5080 0,'-18'18'16,"1"17"0,17-17-16,-18-1 15,0-17-15,1 35 16,-1-35-16</inkml:trace>
  <inkml:trace contextRef="#ctx0" brushRef="#br0" timeOffset="82797.762">10689 4798 0,'0'17'15,"0"1"-15,0 0 16,18 17 0,-18-17-16,0 35 15,17-36-15,1 18 16,0-35 15</inkml:trace>
  <inkml:trace contextRef="#ctx0" brushRef="#br0" timeOffset="83134.953">10830 4568 0,'18'0'47,"0"18"-31,-1 0-16,1-1 15,-18 19-15,17-19 0,1 19 16,0 17-16,-1 35 16,1-53-16,-18 18 0,0 0 15,0-18-15,0 36 16,-18-36-16,1 0 16,-19 36-16,1-54 15,-18 36-15</inkml:trace>
  <inkml:trace contextRef="#ctx0" brushRef="#br0" timeOffset="88757.842">12206 4639 0,'-18'0'0,"-17"18"16,18-1-16,-1 36 15,18-17-15,0 69 16,0-52-16,35 35 16,-17-35-16,35 18 15,-18-36-15,-17-17 16,17 17-16,-17-35 0,17 18 16,-17-18-16,-1 0 15</inkml:trace>
  <inkml:trace contextRef="#ctx0" brushRef="#br0" timeOffset="89604.126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">12912 4604 0,'17'0'0,"-17"-18"16,36 18-16,-19-18 15,19 18 1,-19-17-16,1 17 16</inkml:trace>
  <inkml:trace contextRef="#ctx0" brushRef="#br0" timeOffset="90064.161">12965 4639 0,'17'35'0,"-17"18"16,18-17-1,-18-19-15,35 18 16,-17-35-1,-1 0-15,1 0 16,0-17-16</inkml:trace>
  <inkml:trace contextRef="#ctx0" brushRef="#br0" timeOffset="90321.534">13159 4621 0,'0'18'0,"17"-18"16,-17 18-16,0-1 15,0 1-15,-17 0 16,17-1-16,0 1 16,0 0-16,0-1 31,17-17-16,1 0-15,0 0 16,-1 0-16,-17-17 0,0-1 16,18 18-1</inkml:trace>
  <inkml:trace contextRef="#ctx0" brushRef="#br0" timeOffset="90648.655">13282 4533 0,'18'0'15,"-1"0"1,1 0 0,0 0-16,-18 35 15,17-35 1,-17 18-16,0 0 0,0-1 15,0 1-15,0 0 16,0 17 0,0-17-16,-17-18 31,-1 0-15,0 0-1,1 0-15,17 17 16</inkml:trace>
  <inkml:trace contextRef="#ctx0" brushRef="#br0" timeOffset="90908.967">13529 5045 0,'0'35'16,"-35"0"0,17 1-1,0-19-15,1 1 0,-18 17 16,-1-17-1,19-18-15</inkml:trace>
  <inkml:trace contextRef="#ctx0" brushRef="#br0" timeOffset="91408.737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">13899 4533 0,'18'0'15,"17"-17"-15,-17 17 16,0 0 0,-1 0-16,1 0 0</inkml:trace>
  <inkml:trace contextRef="#ctx0" brushRef="#br0" timeOffset="91849.469">13952 4568 0,'0'36'16,"-17"-1"-1,17-17-15,0-1 16,17 19-1,1-1-15,0-17 16,17-1 0,-17-17-16,-1 0 15,1 0-15,-1 0 16,-17-17-16</inkml:trace>
  <inkml:trace contextRef="#ctx0" brushRef="#br0" timeOffset="92033.329">14164 4657 0,'0'17'16,"0"19"0,0-19-16,18 1 0,-18 0 15,0-1-15,17-17 16</inkml:trace>
  <inkml:trace contextRef="#ctx0" brushRef="#br0" timeOffset="92590.73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">15822 4427 0,'-18'18'31,"1"17"-15,17 1-16,-18-1 15,1 53-15,17-35 16,0 35-16,17-53 16,1 54-16,-1-54 15,36 18 1,-35-36-16,17 19 16,-17-19-16,0 1 15</inkml:trace>
  <inkml:trace contextRef="#ctx0" brushRef="#br0" timeOffset="97355.662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">16298 4427 0,'18'0'16,"0"-17"-1,17-1-15,0 18 16,-17 0-16,17 0 16,-17 0-1</inkml:trace>
  <inkml:trace contextRef="#ctx0" brushRef="#br0" timeOffset="97772.633">16387 4445 0,'0'35'16,"0"1"-16,17-19 0,1 36 15,-18-35-15,35 17 16,-17-17 0,-1-1-1,1-17-15,0 0 16</inkml:trace>
  <inkml:trace contextRef="#ctx0" brushRef="#br0" timeOffset="98045.45">16598 4427 0,'18'0'16,"-18"18"-1,17 17 1,-17-17-16,18 0 16,-18 17-1,0-18-15,0 1 0,-18-18 16,36 0 0,-18 18-1,18-18-15,-1 0 16,19 0-1,-19 0-15</inkml:trace>
  <inkml:trace contextRef="#ctx0" brushRef="#br0" timeOffset="98645.914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">17057 5009 0,'0'18'31,"0"0"-16,0-1-15,0 19 16,-18-19-16,1 1 16,-1 0-16,-17 17 15,17-18-15,0-17 16</inkml:trace>
  <inkml:trace contextRef="#ctx0" brushRef="#br0" timeOffset="99696.418">17445 4710 0,'0'17'15,"0"1"1,0 17-16,0 18 16,18-35-1,-18 52-15,0-52 16,0 35-16,17-36 15,-17 1-15,0 0 16</inkml:trace>
  <inkml:trace contextRef="#ctx0" brushRef="#br0" timeOffset="100174.182">17621 4374 0,'18'0'16,"0"0"-1,-1 0 16,1 18-15,-18 0-16,17-1 16,-17 1-16,18 17 0,0 18 15,-1-18-15,19 36 16,-19-36-16,36 54 16,-35-37-1,17 37-15,-35-36 16,0 35-16,0-53 15,-35 53-15,-18-53 16</inkml:trace>
  <inkml:trace contextRef="#ctx0" brushRef="#br0" timeOffset="102365.786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">2769 6826 0,'-35'18'16,"0"0"-16,17-1 15,0 18-15,18-17 16,18 0-16,0-1 0,-1 1 16,1 0-16,35 17 15,-35-17-15,-1-1 0,1-17 16,-18 18-16,0-1 16,-18-34 15,-17 17-31</inkml:trace>
  <inkml:trace contextRef="#ctx0" brushRef="#br0" timeOffset="115551.18">2963 6932 0,'53'18'0,"-17"-18"16,16-18-16,-16 18 15,-1-18-15,-17 1 16,-1-1-16</inkml:trace>
  <inkml:trace contextRef="#ctx0" brushRef="#br0" timeOffset="115713.143">3122 6720 0,'35'124'16,"-17"-54"-16,0 54 16,17-36-1,-17-53-15,-1 1 16</inkml:trace>
  <inkml:trace contextRef="#ctx0" brushRef="#br0" timeOffset="116880.575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">6897 6421 0,'0'35'16,"17"0"-16,-17 0 15,0-17 1</inkml:trace>
  <inkml:trace contextRef="#ctx0" brushRef="#br0" timeOffset="118593.295">7003 6862 0,'0'17'15,"-18"-17"-15</inkml:trace>
  <inkml:trace contextRef="#ctx0" brushRef="#br0" timeOffset="119973.157">7708 6315 0,'0'-18'16,"18"18"-1,-1 0 1,36 0-16,71-18 15,-54 1-15,54-1 16,-71 1-16,53-1 16,-71 0-16,0 1 15,-70-1 1</inkml:trace>
  <inkml:trace contextRef="#ctx0" brushRef="#br0" timeOffset="120210.563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">9013 6279 0,'0'-35'16,"0"0"-16,0 17 15,-17 1 1,-18 34 0,17 19-16,-17 69 15,17-34-15,0-1 16,1 107-16,17-107 15,0 72-15,17-90 16,36 37 0,-17-72-16,-19 19 0,18-19 15,-17-17-15,0 0 0</inkml:trace>
  <inkml:trace contextRef="#ctx0" brushRef="#br0" timeOffset="125956.835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">10372 6033 0,'-18'35'16,"18"-18"-16,0 19 0,0-1 15,18 0-15,-18 1 16,17-19-16,-17 1 16,36 17-16,-19-35 15,19 0 1,-19 0-16,1 0 15,-1 0-15,1 0 16</inkml:trace>
  <inkml:trace contextRef="#ctx0" brushRef="#br0" timeOffset="128380.051">10742 6068 0,'0'17'32,"0"19"-32,0-19 15,0 1-15,0 0 16,0-1 0,0 19-16,0-19 15</inkml:trace>
  <inkml:trace contextRef="#ctx0" brushRef="#br0" timeOffset="128691.959">10830 6015 0,'18'-18'15,"0"18"1,-1 0-16,1 0 15,-18 18-15,17-18 0,19 35 16,-36 0-16,17-17 16,19 35-1,-19-18 1,-17-17-16,0 0 16,0-1-16,-17-17 15,-1 0 1,-17 0-1,17 0-15,0 18 16,1-18 0</inkml:trace>
  <inkml:trace contextRef="#ctx0" brushRef="#br0" timeOffset="128876.326">11218 6650 0,'-53'106'15,"-35"-18"1,35-53 0,18-17-16,17-1 15</inkml:trace>
  <inkml:trace contextRef="#ctx0" brushRef="#br0" timeOffset="129487.76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">12012 6103 0,'35'-18'16,"-17"1"-16,0-1 0,35 1 15,-18 17-15,-18-18 16,19 18-16,-19 0 16,1 0-16,-36 0 15</inkml:trace>
  <inkml:trace contextRef="#ctx0" brushRef="#br0" timeOffset="129883.189">12065 6068 0,'0'35'15,"0"18"1,35 0 0,-35-35-16,18 17 0,17-18 15,-17 1-15,17 0 16,-17-1-16,-1-17 16,19 0-1,-19 0-15</inkml:trace>
  <inkml:trace contextRef="#ctx0" brushRef="#br0" timeOffset="130065.062">12383 6174 0,'0'35'0,"0"-17"16,0 52-1,17-52-15,1-1 16,-1-17-16,1 0 16</inkml:trace>
  <inkml:trace contextRef="#ctx0" brushRef="#br0" timeOffset="130394.092">12541 6050 0,'18'-17'16,"0"17"-16,-1-18 0,1 18 15,17 0 1,-17 0-16,-1 0 16,1 18-16,-18-1 15,18 36 1,-18-18-16,17 36 15,-17-53-15,0 34 16,0-34-16,0 0 16,-17-18 15,-1 0-15,0 0-1,18 17 1</inkml:trace>
  <inkml:trace contextRef="#ctx0" brushRef="#br0" timeOffset="130573.309">12965 6738 0,'-53'88'0,"-18"-17"15,18-18 1,-17 0 0,34-36-1</inkml:trace>
  <inkml:trace contextRef="#ctx0" brushRef="#br0" timeOffset="131830.34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">14658 6121 0,'18'0'16,"-1"17"-1,1-17-15,-18 18 0,0 0 16,0 17 0,0-17-16,-18-18 15,1 35-15,-1-18 16,18 1-1,18 0-15,-1-1 16,18-17 0,-17 0-16,17 0 0,-17-17 15,0 17-15,-1-18 16</inkml:trace>
  <inkml:trace contextRef="#ctx0" brushRef="#br0" timeOffset="132746.331">14852 6050 0,'18'-17'0,"-1"17"16,19 0-1,-19 0-15,1 17 16,-1-17-16,-17 18 16,0-1-16,18 19 15,-18-1-15,0-17 16,0 35-16,18-18 15,-1 0-15,-17-17 16,18-1-16,-36-17 31,1 0-31,-1 0 16,0 0 0,1 0-16</inkml:trace>
  <inkml:trace contextRef="#ctx0" brushRef="#br0" timeOffset="132924.567">15275 6791 0,'-35'71'0,"0"-1"16,17-52-16,0 17 15,1-17 1,-1-1-16</inkml:trace>
  <inkml:trace contextRef="#ctx0" brushRef="#br0" timeOffset="133747.341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">16051 5944 0,'53'-17'15,"18"-1"1,17-17 0,-53 35-1</inkml:trace>
  <inkml:trace contextRef="#ctx0" brushRef="#br0" timeOffset="134114.963">16140 5909 0,'-18'35'15,"18"36"-15,0-1 16,35 1 0,-35-53-16,18 17 0,17-17 15,0-18 1,-17 0-16,0 0 16</inkml:trace>
  <inkml:trace contextRef="#ctx0" brushRef="#br0" timeOffset="134369.324">16404 5997 0,'53'0'16,"0"18"-1,-35 0 1,-18-1-16,0 1 0,-36 17 15,19 0 1,-1-35-16,18 18 0,0 0 16,18-18-1,-1 0-15,19 17 16,-1-17 0,0-17-16,-17-1 0</inkml:trace>
  <inkml:trace contextRef="#ctx0" brushRef="#br0" timeOffset="134771.142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">17886 6403 0,'17'0'15,"19"-18"1,-1 18 0,-17 0-16,17 0 15,-17 18-15</inkml:trace>
  <inkml:trace contextRef="#ctx0" brushRef="#br0" timeOffset="136255.753">17903 6597 0,'53'0'0,"53"-35"16,-18 17-1</inkml:trace>
  <inkml:trace contextRef="#ctx0" brushRef="#br0" timeOffset="136466.9">18627 5697 0,'0'0'0,"0"36"0,0 69 15,0-52-15,35 71 16,-17-71-16,-1 0 16,19 70-1,-36-17-15,0-71 16</inkml:trace>
  <inkml:trace contextRef="#ctx0" brushRef="#br0" timeOffset="136616.999">18556 6421 0,'71'0'16,"-36"0"-16,71 0 16,-36 0-16,1-18 15,88 0-15,-89 1 16,-17-1-16,0 18 16,-53-18-16</inkml:trace>
  <inkml:trace contextRef="#ctx0" brushRef="#br0" timeOffset="137041.22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">20073 7214 0,'18'36'16,"-18"-19"-16,0 36 15,17-18-15,-17-17 0,18 0 16</inkml:trace>
  <inkml:trace contextRef="#ctx0" brushRef="#br0" timeOffset="138430.538">20091 6985 0,'17'-18'16,"1"1"-1,0 17 1,-1 0-16</inkml:trace>
  <inkml:trace contextRef="#ctx0" brushRef="#br0" timeOffset="138604.13">20373 7073 0,'18'0'15,"-1"0"1,1 0 0</inkml:trace>
  <inkml:trace contextRef="#ctx0" brushRef="#br0" timeOffset="138735.514">20373 7214 0,'35'18'15,"36"-18"-15,-36 0 16,0 0-16,1 0 0,-19-18 16</inkml:trace>
  <inkml:trace contextRef="#ctx0" brushRef="#br0" timeOffset="138874.597">20761 7161 0,'18'36'16,"17"-19"-16,-35 1 16,35 0-16,-17-18 15</inkml:trace>
  <inkml:trace contextRef="#ctx0" brushRef="#br0" timeOffset="139465.022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">22137 5909 0,'0'-18'16,"-18"18"-16,18 53 16,-17-17-16,17 69 15,-18-34-15,18 35 16,0-36 0,18 36-16,-18-53 15,35 53-15,-18-71 16,36 18-16,-35-35 15</inkml:trace>
  <inkml:trace contextRef="#ctx0" brushRef="#br0" timeOffset="141727.773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">22472 6227 0,'-18'0'15,"18"-18"-15,18 0 16,35-35-1,-18 0 1,0 1-16,-17 16 0,-18 1 16,18 0-1,-1 35 17,1 17-17,-18 1-15,35 17 16,1 18-1,-19-18-15,1-17 0,17 35 16</inkml:trace>
  <inkml:trace contextRef="#ctx0" brushRef="#br0" timeOffset="142267.655">23178 6826 0,'-36'53'0,"19"0"16,-19-18-1,19-17 1</inkml:trace>
  <inkml:trace contextRef="#ctx0" brushRef="#br0" timeOffset="142724.498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">23883 5856 0,'53'53'16,"18"35"0,17 36-1,-53-54-15,71 71 16,-71 0-16,-17-88 16,-36 89-16,-17-72 15,-18 18 1,18-52-16,-36 34 15,36-52-15,-18 17 16,18-17-16</inkml:trace>
  <inkml:trace contextRef="#ctx0" brushRef="#br0" timeOffset="147607.104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">24148 7602 0,'17'0'31,"1"-17"-15,0 17-16,17-18 15,-18 18-15,1 0 16,0-18-16,-1 18 16,-34 0-1,-1 0-15</inkml:trace>
  <inkml:trace contextRef="#ctx0" brushRef="#br0" timeOffset="151600.561">24148 7638 0,'0'17'0,"0"36"15,0-35-15,0 52 16,0-52-16,0 17 0,17-17 15,-17 0-15,18-1 16,0 1-16,-1-18 16,1 0-16,-1-18 15,-17 1 1</inkml:trace>
  <inkml:trace contextRef="#ctx0" brushRef="#br0" timeOffset="151899.045">24359 7691 0,'36'0'0,"-19"17"15,1-17-15,17 35 16,-35-17-16,0 0 0,0-1 15,0 1 1,-17 17-16,-1-35 0,0 0 16,1 18-1,34-18 1,1 18 0,0-18-16,17 0 15,-18 0 1,1 0-16</inkml:trace>
  <inkml:trace contextRef="#ctx0" brushRef="#br0" timeOffset="152277.467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">4657 9084 0,'35'-18'16,"18"-17"-16,-35 17 16,-1-34-16,1 34 15</inkml:trace>
  <inkml:trace contextRef="#ctx0" brushRef="#br0" timeOffset="181473.546">4692 8943 0,'0'53'0,"18"35"16,-18-53 0,17 1-16,19 17 15,-36-36-15,35 1 16</inkml:trace>
  <inkml:trace contextRef="#ctx0" brushRef="#br0" timeOffset="182098.417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">7426 8784 0,'-35'0'16,"17"35"0,0 1-16,18 17 15,18-36-15,0 1 0,17 35 16,-17-36-16,35 36 15,-36-35-15,1 0 16,-36-1 0,1-17-16,-1 0 15,-35 0 1,35 0-16,1 0 0,-1 0 16,18-17-16</inkml:trace>
  <inkml:trace contextRef="#ctx0" brushRef="#br0" timeOffset="182853.018">7708 8819 0,'-17'18'15,"-19"17"1,36 1-16,-17-1 0,17 18 15,35 0 1,-17-36-16,-1 1 0,54 17 16,-18-35-1,-18 0-15,0 0 0,1-17 16</inkml:trace>
  <inkml:trace contextRef="#ctx0" brushRef="#br0" timeOffset="183609.57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">8608 8872 0,'35'0'16,"0"0"-16,18-17 16,-17 17-16,-1-18 0,35 0 15,-34 1-15,-1-18 16,-17 17-16,-18 0 15</inkml:trace>
  <inkml:trace contextRef="#ctx0" brushRef="#br0" timeOffset="183965.793">8802 8696 0,'0'106'15,"0"0"1,0-18 0,0-53-16,17 36 15,1-36 1</inkml:trace>
  <inkml:trace contextRef="#ctx0" brushRef="#br0" timeOffset="185379.131">9419 8378 0,'18'0'16,"-1"0"-16</inkml:trace>
  <inkml:trace contextRef="#ctx0" brushRef="#br0" timeOffset="185923.38">9525 8908 0,'18'0'16,"-1"0"-1,-34 0 1</inkml:trace>
  <inkml:trace contextRef="#ctx0" brushRef="#br0" timeOffset="189198.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">4039 10830 0,'0'0'0,"18"-17"0,35-1 16,-35 18 0,34-18-16,-16 1 15,17 17-15,-36-18 16,19 18-16,-19-18 15,1 18 1</inkml:trace>
  <inkml:trace contextRef="#ctx0" brushRef="#br0" timeOffset="190708.69">4216 10478 0,'17'123'0,"-17"18"16,18-17 0,-18-72-16,18 37 15</inkml:trace>
  <inkml:trace contextRef="#ctx0" brushRef="#br0" timeOffset="192402.7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">7743 12047 0,'36'-17'16,"-1"-19"-16,-17 36 15,35-17-15,-18 17 16,0-18-16,0 18 16,-17 0-16,0-17 15</inkml:trace>
  <inkml:trace contextRef="#ctx0" brushRef="#br0" timeOffset="213130.144">7920 11765 0,'0'88'15,"0"18"-15,0-71 16,0 18-16,0 0 16,18 35-16,-18-52 0,17-1 15</inkml:trace>
  <inkml:trace contextRef="#ctx0" brushRef="#br0" timeOffset="213367.245">8043 12171 0,'18'-18'15,"17"1"1,-35-1 0,0 0 15,-17 18-31,-19 0 15,36 18-15,-17 17 16,34 0-16,19 18 16,-19-35-16,71 0 15,-52-18-15,34 0 16,-34-18-16,-1-17 16</inkml:trace>
  <inkml:trace contextRef="#ctx0" brushRef="#br0" timeOffset="213940.45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6">9596 12241 0,'0'-17'16,"0"-19"-1,0 19-15,17-54 16,-17 36-16,18 0 0,-18-1 16,17 1-1,1 0-15,0 35 16,-1 0-16,-17 18 15,18-1-15,0 1 16,-1 17-16,1-35 16</inkml:trace>
  <inkml:trace contextRef="#ctx0" brushRef="#br0" timeOffset="-214599.1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-214312.229">10619 12083 0,'35'-18'15,"-35"0"-15,0 1 16,0-1-16,0 0 16,18 18-1,-1-17-15,1 17 16,17 0-1,-17-18-15,-1 18 0,1 0 16,0-17-16,-1 17 16</inkml:trace>
  <inkml:trace contextRef="#ctx0" brushRef="#br0" timeOffset="-214137.938">10795 11818 0,'0'88'0,"18"0"16,-1-17-1,-17-36-15,18-17 16,0 17 0</inkml:trace>
  <inkml:trace contextRef="#ctx0" brushRef="#br0" timeOffset="-213920.626">11024 12047 0,'36'36'0,"-36"-19"16,17 1-16,1-18 16,0 18-16,-1-1 0,1-17 0,-1 18 15,-34-18 16,-18 0-31,-1 0 16,1 0-16,17 0 0,-35 0 16,36 0-16</inkml:trace>
  <inkml:trace contextRef="#ctx0" brushRef="#br0" timeOffset="-213449.327">12224 11236 0,'-36'141'15,"19"-53"1,-1 106-16,1-105 0,17-1 16,0-18-16,35 54 15,-18-71-15,36 35 16,-17-53-16,34 0 15,-34-35-15,-19 0 16</inkml:trace>
  <inkml:trace contextRef="#ctx0" brushRef="#br0" timeOffset="-213060.019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-212692.57">12735 11624 0,'0'-35'15,"0"-18"-15,0 18 16,18-36 0,0 36-16,-1-1 0,18-34 15,-35 52-15,18-17 16,0 35-16,-1 18 16,-17 35-1,18-18-15,0 35 16,-1-34-16,1 34 15,0-35-15,17 18 16</inkml:trace>
  <inkml:trace contextRef="#ctx0" brushRef="#br0" timeOffset="-210813.777">13317 11271 0,'-17'18'31,"-19"35"-15,19-18 0,17 0-16,-18 18 15,1-17-15,34 16 16,-17-16-16,18-19 15,-1 1-15,1 0 0,0-18 0,35 0 16,-36 0 0</inkml:trace>
  <inkml:trace contextRef="#ctx0" brushRef="#br0" timeOffset="-210651.201">13476 11536 0,'0'35'16,"0"-17"0,18 17-1,-1-17 1</inkml:trace>
  <inkml:trace contextRef="#ctx0" brushRef="#br0" timeOffset="-210474.187">13529 11342 0,'-18'17'0,"18"1"31</inkml:trace>
  <inkml:trace contextRef="#ctx0" brushRef="#br0" timeOffset="-209978.748">13688 11307 0,'17'0'15,"-17"17"-15,18 1 16,0-1-16,-1 1 0,1 17 16,0 1-16,17 34 15,-17-35-15,-1 18 16,-17-17-16,-17 34 16,-1-52-16,-17 35 15,-1-36-15</inkml:trace>
  <inkml:trace contextRef="#ctx0" brushRef="#br0" timeOffset="-208638.576">14446 12083 0,'0'17'15,"0"19"1,0-1-16,0-18 16,-17 1-16,17 0 15,-18-1-15,0 1 0,-17 0 16,17-18 0</inkml:trace>
  <inkml:trace contextRef="#ctx0" brushRef="#br0" timeOffset="-208109.926">15064 11800 0,'0'36'16,"0"-1"0,17 36-16,-17-36 15,36 35 1,-19-52-16,36 35 16,-35-53-16,35 0 15,-36 0-15,1-18 16</inkml:trace>
  <inkml:trace contextRef="#ctx0" brushRef="#br0" timeOffset="-207971.378">15134 11553 0,'35'0'15,"-17"0"-15,35 0 16,-35 0-16</inkml:trace>
  <inkml:trace contextRef="#ctx0" brushRef="#br0" timeOffset="-207838.257">15416 11712 0,'36'0'15</inkml:trace>
  <inkml:trace contextRef="#ctx0" brushRef="#br0" timeOffset="-207675.711">15416 11906 0,'53'0'15,"36"0"1,-19-17-16,-52 17 16,17-18-16</inkml:trace>
  <inkml:trace contextRef="#ctx0" brushRef="#br0" timeOffset="-207458.737">15857 11642 0,'0'106'16,"0"-54"0,0 1-16,0 36 15,18-37-15,0-16 0,17 17 16,-17-36-16,-18 1 15,17-18-15</inkml:trace>
  <inkml:trace contextRef="#ctx0" brushRef="#br0" timeOffset="-207298.528">16157 11977 0,'0'17'16,"18"-17"0,0 0-16</inkml:trace>
  <inkml:trace contextRef="#ctx0" brushRef="#br0" timeOffset="-207159.126">16334 11924 0,'0'18'16,"17"-18"-16,1 0 16,0 0-1,-1-18-15</inkml:trace>
  <inkml:trace contextRef="#ctx0" brushRef="#br0" timeOffset="-207036.821">16545 11906 0,'18'0'31</inkml:trace>
  <inkml:trace contextRef="#ctx0" brushRef="#br0" timeOffset="-206724.89">16986 11889 0,'18'17'16,"-18"1"-16,0 0 16,-18-1-1,18 1 1</inkml:trace>
  <inkml:trace contextRef="#ctx0" brushRef="#br0" timeOffset="-205985.69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-205701.495">17798 11183 0,'53'53'16,"35"53"0,-35-36-16,0 1 0,17 52 15,1 1 1,-36-18 0,-35-18-16,-18-35 15,-35 35 1,18-35-16,-71 35 0,53-53 15,-70 36 1</inkml:trace>
  <inkml:trace contextRef="#ctx0" brushRef="#br0" timeOffset="-200596.527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-199845.10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-199550.341">7655 13018 0,'36'0'15,"-1"0"-15,35-18 16,-34 0-1,-19 18-15,36-35 16,-35 35-16,-36 0 16</inkml:trace>
  <inkml:trace contextRef="#ctx0" brushRef="#br0" timeOffset="-199301.915">7779 12965 0,'0'17'16,"-18"19"-16,18-19 15,-18 18-15,18 36 16,0-18-16,0-35 0,0 17 16,18 18-1,17-18-15,-17-17 16,17-18-16,-17 0 15,0 0-15,17 0 16,-17 0-16,-1-18 16,1 18-16</inkml:trace>
  <inkml:trace contextRef="#ctx0" brushRef="#br0" timeOffset="-199022.135">8079 13053 0,'0'35'0,"-18"-17"15,18 17-15,0 0 16,0-17-16,18 0 16,-1-1-1,1 1-15,0-18 16,-1 0-16</inkml:trace>
  <inkml:trace contextRef="#ctx0" brushRef="#br0" timeOffset="-198650.904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-197510.997">8996 13511 0,'17'0'16,"19"18"-16,-1-18 15,18 0-15,-18 0 16,-17 18-16,17-18 16</inkml:trace>
  <inkml:trace contextRef="#ctx0" brushRef="#br0" timeOffset="-197388.057">9031 13653 0,'35'17'15,"36"1"1,-18-18-16,-18 0 16</inkml:trace>
  <inkml:trace contextRef="#ctx0" brushRef="#br0" timeOffset="-196515.96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-195847.91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-195113.122">9790 13476 0,'-18'-18'16,"36"18"15,17 0-15,0 0-16,18 0 0,18 0 15,-1 0-15,124-17 16,-88 17-16,0 0 16,88 0-16,-106 0 15,-17 0-15,70 0 16,-88 0-16,0-18 16,-71 18-1,0 18-15</inkml:trace>
  <inkml:trace contextRef="#ctx0" brushRef="#br0" timeOffset="-194500.305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-193994.173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-193750.76">10830 13688 0,'36'0'15,"-1"0"1,-18 0-16,1 0 16,0-18-16</inkml:trace>
  <inkml:trace contextRef="#ctx0" brushRef="#br0" timeOffset="-193545.185">10883 13758 0,'0'71'15,"0"-36"-15,0-17 16,0-1-16,18 19 15,17-36-15,-17 17 16,-1-17-16,19 0 16,-19-17-1</inkml:trace>
  <inkml:trace contextRef="#ctx0" brushRef="#br0" timeOffset="-193360.1">11077 13811 0,'-17'36'15,"17"-19"-15,0 1 0,17 17 16,-17-17 0,18-1-16,-18 1 15,18-18-15,-1 0 0</inkml:trace>
  <inkml:trace contextRef="#ctx0" brushRef="#br0" timeOffset="-193017.216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-192505.784">12241 13529 0,'0'71'15,"-17"-18"1,-19-1-16,19-16 0,-54-1 16</inkml:trace>
  <inkml:trace contextRef="#ctx0" brushRef="#br0" timeOffset="-190503.622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-189028.951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-188762.144">14817 12806 0,'17'0'15,"19"0"1,-19-18-16,19 18 0,34-17 16,-52 17-16,17-18 15,-53 18 1,1 0 0</inkml:trace>
  <inkml:trace contextRef="#ctx0" brushRef="#br0" timeOffset="-188596.399">14870 12859 0,'17'70'16,"1"-17"-1,-18-17 1,18-1-16,-18-18 0,0 1 16,35 0-1,-18-18 1,19-18-16</inkml:trace>
  <inkml:trace contextRef="#ctx0" brushRef="#br0" timeOffset="-188422.845">15134 12947 0,'18'53'16,"-18"-18"-1,17 0-15,1-17 16,0-18 0,-1 0-16</inkml:trace>
  <inkml:trace contextRef="#ctx0" brushRef="#br0" timeOffset="-188112.157">15293 12665 0,'18'17'16,"17"1"-1,0 0 1,-17-1-16,-1 1 16,19 17-16,-36-17 15,17-1-15,1 36 16,-18-35-16,0 53 15,0-54-15,0 36 16,-18-35-16,18-1 16,0-34 15,0-1-31,-17 18 16,17-17-16,-18 17 15</inkml:trace>
  <inkml:trace contextRef="#ctx0" brushRef="#br0" timeOffset="-187894.453">15910 13229 0,'36'0'15,"-19"18"-15,1-18 16,-1 0-16</inkml:trace>
  <inkml:trace contextRef="#ctx0" brushRef="#br0" timeOffset="-187768.594">15928 13406 0,'35'35'16,"-17"-35"-16,35 0 15,-18 0 1,-17 0-16</inkml:trace>
  <inkml:trace contextRef="#ctx0" brushRef="#br0" timeOffset="-187133.243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-186669.961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-186304.721">16545 13335 0,'36'-18'31,"-19"18"-31,36 0 0,106 0 16,-36 0-16,142 0 15,-124 0-15,177 0 16,-177-17-16,70 34 15,-140-17-15,35 36 16,-89-19 0</inkml:trace>
  <inkml:trace contextRef="#ctx0" brushRef="#br0" timeOffset="-183756.4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-183240.659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-183012.841">17833 13600 0,'35'0'15,"0"0"-15,-17 0 16,0 0 0</inkml:trace>
  <inkml:trace contextRef="#ctx0" brushRef="#br0" timeOffset="-182851.588">17851 13670 0,'0'53'0,"0"0"15,35 0 1,-35-35-16,17-1 0,1 1 16,17-1-1,-17-17 1</inkml:trace>
  <inkml:trace contextRef="#ctx0" brushRef="#br0" timeOffset="-182340.046">18062 13653 0,'0'17'0,"0"1"16,0-1-16,0 19 15,0-19 1,18 1-16,-18 0 16,0-1-16,0 1 15,0 0-15,18-18 16,-18 17 0,0-34 15,0-1-16,-18 18 110,18 18-93,-18-18-1,1 0 16</inkml:trace>
  <inkml:trace contextRef="#ctx0" brushRef="#br0" timeOffset="-181555.562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-181193.63">18997 13388 0,'0'70'15,"-18"19"-15,1-54 16,17 0-16,-35 18 15,17-18-15,0 1 16,1-19-16</inkml:trace>
  <inkml:trace contextRef="#ctx0" brushRef="#br0" timeOffset="-180827.257">19720 13476 0,'18'-18'15</inkml:trace>
  <inkml:trace contextRef="#ctx0" brushRef="#br0" timeOffset="-180671.295">20038 13441 0,'17'0'0,"19"0"16,-19 0-16,1 0 15</inkml:trace>
  <inkml:trace contextRef="#ctx0" brushRef="#br0" timeOffset="-180526.346">20496 13458 0,'36'0'16,"-19"0"-16,1 0 15</inkml:trace>
  <inkml:trace contextRef="#ctx0" brushRef="#br0" timeOffset="-178852.45">13811 7408 0,'18'0'15,"52"0"-15,-34 18 16,87-18-16,-52 0 16,105-18-1,-88 18-15,36-17 16,-71-1-16</inkml:trace>
  <inkml:trace contextRef="#ctx0" brushRef="#br0" timeOffset="-178535.528">16016 7320 0,'53'-17'15,"-18"17"-15,1 0 0,69 0 16,1 0 0,-35-18-16,17 18 15,-70-18-15</inkml:trace>
  <inkml:trace contextRef="#ctx0" brushRef="#br0" timeOffset="-175137.476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-173424.253">7056 14764 0,'17'0'16,"18"0"-1,1 0-15,34 17 16,-34-17-16,17 0 15,-18-17 1,-18 17-16,1 0 16,-36 0-16</inkml:trace>
  <inkml:trace contextRef="#ctx0" brushRef="#br0" timeOffset="-173222.121">7144 14728 0,'17'36'15,"-17"-1"1,18 0-16,-18-17 0,0 35 16,0 0-1,18-18 1,-1 0-16,1-35 16,17 0-16,1 18 15,-19-36 1</inkml:trace>
  <inkml:trace contextRef="#ctx0" brushRef="#br0" timeOffset="-172987.492">7479 14852 0,'0'-18'0,"18"36"32,-18 17-32,17 1 15,-17-19-15,18 1 16,-1 17 0,1-35-16,0 0 15</inkml:trace>
  <inkml:trace contextRef="#ctx0" brushRef="#br0" timeOffset="-172684.659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-172188.723">8255 15328 0,'35'18'16,"1"-18"-1,34 0-15,-17 0 16,18-18-1,-36 18-15,18-17 16,-36 17-16</inkml:trace>
  <inkml:trace contextRef="#ctx0" brushRef="#br0" timeOffset="-172057.503">8290 15522 0,'53'0'0,"35"-17"15,-52 17-15,-1-18 16,0 18-16,-17-18 0,0 18 16</inkml:trace>
  <inkml:trace contextRef="#ctx0" brushRef="#br0" timeOffset="-170688.581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-170489.175">10160 14940 0,'35'-17'16,"-17"-1"-16,17 0 16,0 18-16,-17-17 15</inkml:trace>
  <inkml:trace contextRef="#ctx0" brushRef="#br0" timeOffset="-170355.033">10231 14923 0,'-18'70'16,"18"18"-1,18-35 1,-1-35-16,1 17 0,35-17 16,0-1-1,-36-17-15,19 0 16</inkml:trace>
  <inkml:trace contextRef="#ctx0" brushRef="#br0" timeOffset="-170176.931">10513 15011 0,'0'53'16,"0"-36"-16,0 1 15,0 17-15,17-35 16,-17 18-16,18-18 16,0-18-16</inkml:trace>
  <inkml:trace contextRef="#ctx0" brushRef="#br0" timeOffset="-169893.548">10654 14870 0,'0'0'0,"18"0"0,-1 0 0,1 0 16,35 17-1,-36-17-15,-17 18 16,18 0-16,17 34 0,-35-16 16,36 34-1,-36-34-15,17 16 16,-17-34-16,18 17 15,-18-17-15,0 0 16,-18-18-16,1 0 16,-1 0-16,0 0 15,-17-18 1</inkml:trace>
  <inkml:trace contextRef="#ctx0" brushRef="#br0" timeOffset="-169115.164">11218 15558 0,'18'0'32,"0"0"-32,52 0 15,-35 0-15,36 17 16,-36-17-16,36 0 16,-54 0-16,1 18 15</inkml:trace>
  <inkml:trace contextRef="#ctx0" brushRef="#br0" timeOffset="-168484.437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-166951.50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-166006.442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-165767.348">15169 14834 0,'53'0'16,"-17"-35"0,-1 35-16,0-18 15,-17 1 1</inkml:trace>
  <inkml:trace contextRef="#ctx0" brushRef="#br0" timeOffset="-165594.565">15275 14870 0,'0'88'16,"0"-18"-1,18-52 1,0 35-16,-1-35 0,-17-1 16,18 1-16,-1-18 15,19 0-15,-1 0 16,0-18-1</inkml:trace>
  <inkml:trace contextRef="#ctx0" brushRef="#br0" timeOffset="-165394.366">15540 14940 0,'0'35'15,"0"18"-15,0-35 16,18 17-16,-18 1 16,17-36-16,1 17 0,-18 1 15,17-18-15,1 0 16,-18-18-16</inkml:trace>
  <inkml:trace contextRef="#ctx0" brushRef="#br0" timeOffset="-165093.7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-164370.80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-164003.858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-163814.767">7567 16475 0,'0'53'0,"0"0"15,18-18 1,-1-18-16,1 1 15,17-18 1,-17-18-16</inkml:trace>
  <inkml:trace contextRef="#ctx0" brushRef="#br0" timeOffset="-163530.418">7673 16298 0,'18'0'15,"-1"0"-15,36 36 16,-35-19-16,-1 1 16,36 35-1,-35-36-15,0 1 0,-18 0 16,17 35-16,-17-36 16,18 36-16,-36-35 15,18 17-15,-17-17 16,-1-1-1,0-17-15,1-17 16,-1-1 0</inkml:trace>
  <inkml:trace contextRef="#ctx0" brushRef="#br0" timeOffset="-163302.903">8255 16651 0,'18'35'16,"35"-17"-16,35-36 15,0 18 1,-53-17-16,18 17 16,-35 0-16</inkml:trace>
  <inkml:trace contextRef="#ctx0" brushRef="#br0" timeOffset="-163170.281">8414 16880 0,'35'18'0,"36"0"15,-36-18-15,53 0 16,-53 0-16,18-18 16,-35 0-16</inkml:trace>
  <inkml:trace contextRef="#ctx0" brushRef="#br0" timeOffset="-161501.119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-161277.157">10248 16492 0,'53'0'16,"0"-35"-16,-18 35 0,36-35 16,-36 35-1,-35-18-15</inkml:trace>
  <inkml:trace contextRef="#ctx0" brushRef="#br0" timeOffset="-161106.43">10336 16492 0,'0'53'16,"18"0"0,-18-18-16,18 18 0,-18-35 15,17 0-15,-17-1 16,36 1-16,-19-18 16,19 0-1,-36-18-15,17 1 16</inkml:trace>
  <inkml:trace contextRef="#ctx0" brushRef="#br0" timeOffset="-160944.649">10583 16545 0,'-17'18'0,"17"0"16,0-1-16,0 1 0,17-1 15,1 36-15,0-35 16,17-18-1,-17 0 1,-18-18-16</inkml:trace>
  <inkml:trace contextRef="#ctx0" brushRef="#br0" timeOffset="-160639.782">10760 16404 0,'17'18'16,"19"-18"0,-19 17-16,1-17 0,17 36 15,0-1 1,1 36 0,-1-19-16,-17-16 0,-18 17 15,0-18 1,0-17-16,0-1 15,-18-17-15,-17 0 16,17-17-16,0-1 16,-34 0-16,34 1 15,0 17-15,1-18 16</inkml:trace>
  <inkml:trace contextRef="#ctx0" brushRef="#br0" timeOffset="-160323.724">11448 16951 0,'17'0'0,"71"35"15,18-35-15,-53 0 16,18 0-16,52 0 15,-70 0-15,0 0 16,-18 0-16</inkml:trace>
  <inkml:trace contextRef="#ctx0" brushRef="#br0" timeOffset="-159911.453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-159081.235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-158686.935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-158431.675">15117 16528 0,'52'-18'16,"1"18"-1,-17-18-15,-1 18 16,0-17-16,18 17 16,-35-18-16</inkml:trace>
  <inkml:trace contextRef="#ctx0" brushRef="#br0" timeOffset="-158254.044">15205 16704 0,'0'88'16,"17"-35"-16,1 0 16,17-35-1,-17-18-15,0 0 0,17-18 16,-18 18-16,-17-18 16,18 1-16</inkml:trace>
  <inkml:trace contextRef="#ctx0" brushRef="#br0" timeOffset="-158080.239">15469 16616 0,'0'53'16,"0"-18"-16,0 18 15,0-35-15,18 17 16,-18-17-16,18-1 0,-1-17 15,1 0-15</inkml:trace>
  <inkml:trace contextRef="#ctx0" brushRef="#br0" timeOffset="-157763.147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-156441.254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-156263.399">7567 17374 0,'0'-17'15,"35"17"-15,-17 0 16,53-18-16,-54 18 16</inkml:trace>
  <inkml:trace contextRef="#ctx0" brushRef="#br0" timeOffset="-156101.393">7655 17392 0,'0'35'0,"0"18"15,18 35 1,-18-52-16,18 34 16,17-52-1,-18-1-15,1-17 0,0 0 16</inkml:trace>
  <inkml:trace contextRef="#ctx0" brushRef="#br0" timeOffset="-155745.003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-155422.765">8026 17286 0,'17'18'16,"1"-1"-16,0 1 15,-1-18-15,1 18 16,0-18-16,-1 0 0,1 17 16,-1 1-1,-17 0-15,0-1 0,18 19 16,-18-19-16,0 18 16,0 1-16,-18 17 0,18-36 15,-17 1-15,17 0 16,-18-18-1,1 0 1,17-18 0</inkml:trace>
  <inkml:trace contextRef="#ctx0" brushRef="#br0" timeOffset="-154986.994">8590 17780 0,'-17'0'16,"34"18"-1,1-18 1,-1 0-16,19 17 16,-19-17-16,1 0 0,0 0 15</inkml:trace>
  <inkml:trace contextRef="#ctx0" brushRef="#br0" timeOffset="-154870.868">8643 17939 0,'0'35'15,"18"-17"1,-1-18-16,19 0 0,17 0 16,-36 0-1</inkml:trace>
  <inkml:trace contextRef="#ctx0" brushRef="#br0" timeOffset="-154717.437">9155 17939 0,'-18'17'16,"36"-17"-16</inkml:trace>
  <inkml:trace contextRef="#ctx0" brushRef="#br0" timeOffset="-154583.715">9437 17956 0,'17'18'16,"-17"0"-16,36-36 15</inkml:trace>
  <inkml:trace contextRef="#ctx0" brushRef="#br0" timeOffset="-154483.344">9701 17903 0,'0'18'15,"-17"-18"1</inkml:trace>
  <inkml:trace contextRef="#ctx0" brushRef="#br0" timeOffset="-152848.464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-151740.93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-151546.371">12012 17604 0,'18'17'16,"-1"-17"-16,1 0 15,17 0-15,1-17 0,-19 17 16,18 0 0,-17 0-16</inkml:trace>
  <inkml:trace contextRef="#ctx0" brushRef="#br0" timeOffset="-151390.076">12100 17639 0,'0'18'15,"0"-36"-15,0 53 0,0-17 0,0-1 16,18 1-16,-18 0 0,18-1 15,-1 19-15,1-19 16,-1 1 0,-17 0-16,18-18 15,-18-18-15,0 0 16,18 1-16</inkml:trace>
  <inkml:trace contextRef="#ctx0" brushRef="#br0" timeOffset="-151206.824">12241 17692 0,'36'0'15,"-19"0"1,19 17 0,-19 1-1,-17 0-15,0 17 16,-17-17-16,-19 17 16,36-17-16,-17-18 0,17 17 15,17-17 1,19-17-1,-1 17-15,-17-18 0</inkml:trace>
  <inkml:trace contextRef="#ctx0" brushRef="#br0" timeOffset="-150896.402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-150539.97">12841 17956 0,'18'18'16,"17"-18"-1,0 18-15,36-18 16,17 0 0,-53 0-16,-17 17 0,17-17 15</inkml:trace>
  <inkml:trace contextRef="#ctx0" brushRef="#br0" timeOffset="-150412.827">12947 18168 0,'18'35'15,"-1"-35"1,36 18-16,18-18 16,-36 0-16,0-18 15,1 18-15</inkml:trace>
  <inkml:trace contextRef="#ctx0" brushRef="#br0" timeOffset="-150250.068">13476 18062 0,'18'0'15,"-1"18"-15,19-36 16,-19 18-16,54-17 16,-53 17-16</inkml:trace>
  <inkml:trace contextRef="#ctx0" brushRef="#br0" timeOffset="-150127.75">13935 18062 0,'0'18'32,"17"-18"-32</inkml:trace>
  <inkml:trace contextRef="#ctx0" brushRef="#br0" timeOffset="-149994.99">14323 18045 0,'0'17'32,"-18"-17"-32</inkml:trace>
  <inkml:trace contextRef="#ctx0" brushRef="#br0" timeOffset="-148600.455">8026 15275 0,'-18'0'0,"36"0"63,-18 18-48</inkml:trace>
  <inkml:trace contextRef="#ctx0" brushRef="#br0" timeOffset="-148438.58">8026 15487 0,'17'0'31,"1"0"-15</inkml:trace>
  <inkml:trace contextRef="#ctx0" brushRef="#br0" timeOffset="-147569.943">8008 16739 0,'0'-17'16,"18"17"15,-1 0-16,1 0 1</inkml:trace>
  <inkml:trace contextRef="#ctx0" brushRef="#br0" timeOffset="-147442.61">8096 16916 0,'0'17'15,"0"-34"1</inkml:trace>
  <inkml:trace contextRef="#ctx0" brushRef="#br0" timeOffset="-146479.857">8343 17868 0</inkml:trace>
  <inkml:trace contextRef="#ctx0" brushRef="#br0" timeOffset="-146363.382">8414 17974 0</inkml:trace>
  <inkml:trace contextRef="#ctx0" brushRef="#br0" timeOffset="-145584.983">12612 18133 0,'0'17'15</inkml:trace>
  <inkml:trace contextRef="#ctx0" brushRef="#br0" timeOffset="-145440.227">12629 18309 0,'0'18'15,"18"-18"-15,-18-18 16</inkml:trace>
  <inkml:trace contextRef="#ctx0" brushRef="#br0" timeOffset="-139879.885">1393 10830 0,'-35'-17'16,"18"17"-16,-19-18 15,19 18 1,-1 0-16,0-18 0,36 36 15,35 17 1,17 1 0,-17-36-16,0 0 0,18 0 15,35-18-15,-53 18 16,0-18-16,-18 18 0,0-17 16</inkml:trace>
  <inkml:trace contextRef="#ctx0" brushRef="#br0" timeOffset="-139623.954">1570 10707 0,'18'17'16,"17"1"-16,-18 0 15,54-1-15,-36-17 16,36 18-16,-36 0 15,18 35 1,-53-36-16,0 54 16,-18-36-16,-35 53 15,18-52-15,-35 52 16,17-71-16,-18 36 16,54-35-16,-1 0 15</inkml:trace>
  <inkml:trace contextRef="#ctx0" brushRef="#br1" timeOffset="-127525.873">4533 12100 0,'-17'0'15,"-1"0"1,36 18 0,34-18-1,-16 0-15,70 0 16,-53 0-16,70-18 15,-70 18-15,35-17 16,-53 17-16,18 0 16,-35 0-16,-18-18 31</inkml:trace>
  <inkml:trace contextRef="#ctx0" brushRef="#br1" timeOffset="-127261.3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-115515.296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-114786.564">13688 14111 0,'-35'0'15,"52"0"17,71 0-17,1-18 1,-1 18-16,159 0 15,-106-17-15,176-1 16,-176 18-16,142-35 16,-178 35-16,72-18 15,-142 18-15</inkml:trace>
  <inkml:trace contextRef="#ctx0" brushRef="#br1" timeOffset="-112462.761">14217 7796 0,'-18'-17'16,"18"34"0,18 36-1,0-17-15,-1 52 16,1-53-16,0 53 16,-1-35-16,18 18 15,-17-54-15,0 19 16,-1-36-1</inkml:trace>
  <inkml:trace contextRef="#ctx0" brushRef="#br1" timeOffset="-112173.964">14005 8008 0,'18'-35'16,"35"-36"0,-18 18-1,-17 0-15,-1 36 16,1-19 0,0 36-16,-1 0 0,1 0 15,0 0-15,-1 36 16,19-19-16,-1 19 15,-18-36 1,36 17-16,-35 1 16,35-18-16</inkml:trace>
  <inkml:trace contextRef="#ctx0" brushRef="#br1" timeOffset="-111616.937">16193 7691 0,'0'35'15,"0"35"1,17-34-16,1 34 16,-1-17-16,1-18 0,0 1 15,17 17 1,-17-18-16,17 0 16</inkml:trace>
  <inkml:trace contextRef="#ctx0" brushRef="#br1" timeOffset="-111367.278">15998 7849 0,'18'-53'16,"17"18"-1,18-35 1,-35 52-16,17-17 15,-17 35-15,0 0 16,-18 17 0,17 1-16,-17 0 15,35 34-15,-17-34 16,35 35-16,-18-35 0,36-1 16,-36-17-1,-17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">1129 4075 0,'18'0'16,"34"0"-16,37-36 15,-19 1 1,-35 17-16,18 18 16,-35 18-1,-18 0-15</inkml:trace>
  <inkml:trace contextRef="#ctx0" brushRef="#br0" timeOffset="322.517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">1923 4745 0,'-18'-18'16,"0"-17"-1,1 0-15,-1-71 16,36 71-16,-18 17 16,17-17-16,1 17 15,17 0-15,-17 18 16,0 0-16,-1 0 16,18 36-16</inkml:trace>
  <inkml:trace contextRef="#ctx0" brushRef="#br0" timeOffset="1228.057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">6332 4128 0,'0'-18'0,"-17"36"16,17 52-1,17-35-15,-17 18 16,18 18-16,0 35 16,-1-36-16,1-35 0,35 36 15,-36-36-15,19-17 16,-19-18-1</inkml:trace>
  <inkml:trace contextRef="#ctx0" brushRef="#br0" timeOffset="4748.278">6579 4480 0,'0'53'15,"18"18"1,-18-54-16,18 19 15,-1-36-15,-17 17 16,18-34-16</inkml:trace>
  <inkml:trace contextRef="#ctx0" brushRef="#br0" timeOffset="4854.076">6632 4392 0</inkml:trace>
  <inkml:trace contextRef="#ctx0" brushRef="#br0" timeOffset="5299.162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">7355 4251 0,'0'35'15,"0"-17"1,0 0-16,0 17 15</inkml:trace>
  <inkml:trace contextRef="#ctx0" brushRef="#br0" timeOffset="5566.325">7426 4516 0,'18'-18'0,"-36"18"15</inkml:trace>
  <inkml:trace contextRef="#ctx0" brushRef="#br0" timeOffset="7618.857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">2311 5627 0,'35'0'15,"-17"-18"1,17 18-1,0 18-15,-17 17 16,-1 0-16,19 36 16,-1-1-16,-17-34 15,-1 52 1,-17-53-16,0-17 16,0 0-16,0-1 0,0 1 0,-17-18 15,-1 0 1,-17-18-1,35 1-15,-18-1 16</inkml:trace>
  <inkml:trace contextRef="#ctx0" brushRef="#br0" timeOffset="8969.18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">5098 5733 0,'17'-18'16,"1"18"-16,0 0 15,-1 0-15,18 18 16,-17-18-16,17 53 16,1-18-16,-19 18 15,1-18-15,17 18 16,-35-35-16,18 17 15,-18-17-15,-18-1 16,1-17 0,-19 0-1,19 0-15,-1-17 16,-17-19 0</inkml:trace>
  <inkml:trace contextRef="#ctx0" brushRef="#br0" timeOffset="11678.802">5539 5733 0,'17'17'16,"36"71"-1,-18-35-15,71 71 16,-53-54 0,-18 1-16,18 0 0,-17-19 15,17 1-15,-18 0 0,0-17 0,36 16 16,-54-34-16,1 0 16,0-18-16</inkml:trace>
  <inkml:trace contextRef="#ctx0" brushRef="#br0" timeOffset="11866.879">5874 5874 0,'-53'123'15,"-18"18"1,54-52-16,-19 34 15,36-35-15,36-53 0,-19-17 16,19-18 0</inkml:trace>
  <inkml:trace contextRef="#ctx0" brushRef="#br0" timeOffset="12050.419">6562 6138 0,'70'0'0,"1"-17"15,-54 17 1,36-18-16,-35 0 16</inkml:trace>
  <inkml:trace contextRef="#ctx0" brushRef="#br0" timeOffset="12199.879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">7814 5627 0,'18'35'15,"-18"18"-15,0-35 16,17 17-16,-17-17 16,0-1-16,18-17 0,-18 18 15</inkml:trace>
  <inkml:trace contextRef="#ctx0" brushRef="#br0" timeOffset="13396.401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">2258 7514 0,'0'35'15,"0"-17"1,0 17-16,17 18 15,-17-35-15,0 0 0,18 17 16,0-18 0,-1-17-16</inkml:trace>
  <inkml:trace contextRef="#ctx0" brushRef="#br0" timeOffset="15558.612">2417 7391 0,'35'0'0,"0"17"16,0 1 0,-17 0-16,0 17 15,-1 0 1,1 0-16,-18-17 15,0 0-15,-35-18 16,17 17-16,0-17 16,-17 0-16,17 0 15,18-17-15,-17 17 16,-1 0 0,36 0-1</inkml:trace>
  <inkml:trace contextRef="#ctx0" brushRef="#br0" timeOffset="15976.553">2999 7902 0,'17'18'0,"36"-18"16,-18 0-16,36 0 15,-36 18-15,-17-18 16,0 0-16,-1 17 15</inkml:trace>
  <inkml:trace contextRef="#ctx0" brushRef="#br0" timeOffset="16104.797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">4516 7303 0,'17'-18'15,"18"18"-15,18 0 16,-17-18-16,34 1 16,-52 17-16,0 0 15,17-18 1,-35 36-16</inkml:trace>
  <inkml:trace contextRef="#ctx0" brushRef="#br0" timeOffset="17828.439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">5750 7267 0,'-17'18'16,"-1"17"-16,-17 53 16,17 53-1,18-52-15,0-1 16,0-18-16,18 72 16,-1-90-16,19 54 15,-1-53-15,18 0 16,-36-35-16,54-1 15,-53-34-15</inkml:trace>
  <inkml:trace contextRef="#ctx0" brushRef="#br0" timeOffset="20469.423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">6227 7938 0,'52'0'15,"-16"0"1,-1-18-16,36 0 0,-1 1 15</inkml:trace>
  <inkml:trace contextRef="#ctx0" brushRef="#br0" timeOffset="20848.017">6650 7179 0,'35'-18'16,"36"18"0,-54-17-16,54-1 15,-53 18-15,-1 0 16,1 0-16,-18 18 15,-18-18-15</inkml:trace>
  <inkml:trace contextRef="#ctx0" brushRef="#br0" timeOffset="21019.817">6703 7267 0,'17'53'15,"1"18"1,0-18-1,17-18-15,0-17 16,1-1-16,-1-17 16,-18 0-1,19-17-15</inkml:trace>
  <inkml:trace contextRef="#ctx0" brushRef="#br0" timeOffset="21203.52">7056 7338 0,'0'35'15,"0"18"-15,0-18 16,17 1-16,1-19 16,-1 1-16,1-18 15,17-18 1</inkml:trace>
  <inkml:trace contextRef="#ctx0" brushRef="#br0" timeOffset="21515.526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">7602 7073 0,'18'18'0,"35"35"16,-35-36-16,17 72 16,0-54-16,-17 18 15,17 70-15,-17-52 16,-18 88 0,0-89-16,-18 89 15,0-89-15,-17 1 0,-18 35 16,36-71-16,-36 36 15,35-54 1,-17 1-16,17 0 0,0-1 16</inkml:trace>
  <inkml:trace contextRef="#ctx0" brushRef="#br0" timeOffset="23221.978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">1905 9402 0,'0'70'15,"0"-17"1,18 0-1,17 0-15,-17-18 16,17-35 0,-18 0-16,19 0 15</inkml:trace>
  <inkml:trace contextRef="#ctx0" brushRef="#br0" timeOffset="24039.569">2187 9384 0,'36'18'16,"-1"-1"-16,-18 1 16,1-1-16,-18 19 15,0-19-15,-18 1 0,18 0 16,-35 17-16,35-17 15,-17-1-15,34-17 32,18 0-17,-17 0-15,17 0 16,-17 0-16</inkml:trace>
  <inkml:trace contextRef="#ctx0" brushRef="#br0" timeOffset="24379.546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">3087 9772 0,'17'0'15,"1"0"1,17 0-16,-17 0 0,53 0 16,-54 0-16,18 0 15,-17 0-15</inkml:trace>
  <inkml:trace contextRef="#ctx0" brushRef="#br0" timeOffset="25086.635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">4604 9419 0,'17'71'15,"1"-1"-15,17-34 16,-17-1-16,17-18 15,1 1 1,-1-36 0</inkml:trace>
  <inkml:trace contextRef="#ctx0" brushRef="#br0" timeOffset="26408.77">4904 9402 0,'35'0'15,"-17"35"1,-1 0 0,-17 0-16,-17 1 15,17-19-15,-18 1 16,18 17-1,0-17 1,18-1 0,17-17-16,0 0 15,18-35 1</inkml:trace>
  <inkml:trace contextRef="#ctx0" brushRef="#br0" timeOffset="26787.4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">6085 9984 0,'53'-18'16,"18"0"-16,-53 1 15,17 17-15,18-18 16</inkml:trace>
  <inkml:trace contextRef="#ctx0" brushRef="#br0" timeOffset="27893.418">6297 9243 0,'35'0'16,"18"0"-16,0 0 16,-18-18-16,-17 18 15</inkml:trace>
  <inkml:trace contextRef="#ctx0" brushRef="#br0" timeOffset="28061.096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">6844 9208 0,'18'0'15,"-1"0"1,18 0 0,-17 17-1,17 36-15,-35-18 0,18-17 16,0 53-16,-1-36 16,1-18-1,-18 19-15,0-19 0,0 19 16,0-19-16,-18 1 15,1-18-15,-1 0 16,0 0-16,1-18 16,-1 1-16,0-1 15</inkml:trace>
  <inkml:trace contextRef="#ctx0" brushRef="#br0" timeOffset="28800.786">7267 9737 0,'53'0'15,"18"17"1,-54-17-16,36 0 16,-35 0-16</inkml:trace>
  <inkml:trace contextRef="#ctx0" brushRef="#br0" timeOffset="28978.306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">8467 9031 0,'53'0'0,"17"-18"16,-35 1-16,36-1 16,-53 18-16,17 0 15,-35-17 1</inkml:trace>
  <inkml:trace contextRef="#ctx0" brushRef="#br0" timeOffset="30017.984">8608 9119 0,'17'71'15,"-17"-36"-15,18 18 16,-18-18-16,18-17 0,17 17 15,-17-17-15,-1-18 16,1 18-16,17-18 16,-17-18-16,-1 0 15,-17 1-15</inkml:trace>
  <inkml:trace contextRef="#ctx0" brushRef="#br0" timeOffset="30285.593">8855 9084 0,'35'0'16,"-17"0"-1,17 35 1,-35-17-16,35 17 16,-35 1-1,0-19-15,0 18 0,0-17 16,-17 0-16,17-1 15,17-17 1,1 0 0,-1 0-16,1 0 15,0 0-15,-1 0 0,1 0 16</inkml:trace>
  <inkml:trace contextRef="#ctx0" brushRef="#br0" timeOffset="30664.408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">1623 11853 0,'35'-17'0,"-17"17"16,17-18-16,-17 18 16,35-18-16,-18 1 15,-18 17-15</inkml:trace>
  <inkml:trace contextRef="#ctx0" brushRef="#br0" timeOffset="32436.106">1834 10936 0,'71'18'15,"0"-1"-15,-36 1 16,35-18 0,-34 0-16,-1-18 0,-17 1 15</inkml:trace>
  <inkml:trace contextRef="#ctx0" brushRef="#br0" timeOffset="32637.301">1958 11042 0,'-18'71'0,"18"17"15,0 0 1,18-35-1,0-18-15,34 0 16,1-17-16,-17 0 16,17-18-16,-36-18 15</inkml:trace>
  <inkml:trace contextRef="#ctx0" brushRef="#br0" timeOffset="33528.644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">4639 10954 0,'18'0'16,"35"0"-1,-36 0-15,54-18 16,-36 0-16,18 18 16,-53-17-1,18 17-15</inkml:trace>
  <inkml:trace contextRef="#ctx0" brushRef="#br0" timeOffset="39426.898">4727 10989 0,'0'18'15,"18"-1"-15,0 1 0,-1 35 16,1-35-16,17 52 16,-35-52-16,18-1 15,-18 19-15,17-19 0,1 1 16,0-18-16,-1 0 16</inkml:trace>
  <inkml:trace contextRef="#ctx0" brushRef="#br0" timeOffset="39667.037">4974 10989 0,'18'0'16,"17"0"-16,-17 0 16,-18 18-16,17 17 15,-34 0-15,17 1 16,-18-19-16,18 1 15,-18 17-15,18-17 16,0-1 0,36-17-16,-19 0 15,1-17-15,0 17 16,17-18-16</inkml:trace>
  <inkml:trace contextRef="#ctx0" brushRef="#br0" timeOffset="40005.937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">5680 10901 0,'-36'53'15,"19"0"1,-18 53-16,17 52 15,0-70-15,18 18 16,0 71-16,0-107 16,53 54-16,-18-89 15,36 53-15,-18-53 16,-35-17-16</inkml:trace>
  <inkml:trace contextRef="#ctx0" brushRef="#br0" timeOffset="40879.26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">6103 11712 0,'18'-17'15,"-1"17"-15,1 0 0,17-18 16,1 18 0,-1 0-16,-18-18 0,19 18 15,-19 0-15,1-17 0</inkml:trace>
  <inkml:trace contextRef="#ctx0" brushRef="#br0" timeOffset="41328.959">6456 10918 0,'0'-17'16,"17"17"-1,1 0-15,35 17 16,-18-17-16,36 0 16,-36-17-16,0 17 15,-17 0-15</inkml:trace>
  <inkml:trace contextRef="#ctx0" brushRef="#br0" timeOffset="41501.919">6544 10971 0,'0'71'16,"18"-18"-16,17 0 15,-35-36 1,35 19-16,-17-36 15,0 17-15,-1-17 0,18 0 16,-17-17 0,0 17-16</inkml:trace>
  <inkml:trace contextRef="#ctx0" brushRef="#br0" timeOffset="41769.129">6809 10971 0,'35'0'16,"0"18"0,0 0-1,1-18-15,-36 17 16,0 1-16,-36 17 16,19-17-1,17 17-15,-18-17 16,18-1-16,18 1 15,-1-18-15,1 0 16,17 0 0,-17 0-16,0-18 15</inkml:trace>
  <inkml:trace contextRef="#ctx0" brushRef="#br0" timeOffset="42274.975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">7920 11377 0,'18'0'15,"17"0"-15,0 0 16,18 0-1,-18 0-15,1 0 0,34 0 16,-52 0-16,-1 0 16</inkml:trace>
  <inkml:trace contextRef="#ctx0" brushRef="#br0" timeOffset="44749.561">8043 11624 0,'18'0'15,"17"18"-15,18-18 0,-35 0 16,17-18-16,18 0 16</inkml:trace>
  <inkml:trace contextRef="#ctx0" brushRef="#br0" timeOffset="46385.937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">10283 10566 0,'18'0'15,"35"0"1,-35 0-16,17 0 16,36 0-16,-54 0 15,36 0-15,-35 0 16,-1 0-16</inkml:trace>
  <inkml:trace contextRef="#ctx0" brushRef="#br0" timeOffset="48802.869">10336 10636 0,'0'18'16,"0"17"-1,0-17-15,0-1 0,0 36 16,18-17-16,-18-19 16,18 19-16,-1-19 0,19 1 15,-1-18 1,18 17-16,-36-17 16,19 0-16</inkml:trace>
  <inkml:trace contextRef="#ctx0" brushRef="#br0" timeOffset="49098.156">10566 10707 0,'17'0'0,"1"0"15,35 0 1,-35 17-16,17-17 0,0 18 15,-17 0 1,-36 35-16,0-36 16,-17 36-16,0-35 15,17-1 1,1 1-16,34-18 16,19 18-1,-19-18-15,36-18 16,-35 18-16,-1 0 15,1 0-15</inkml:trace>
  <inkml:trace contextRef="#ctx0" brushRef="#br0" timeOffset="49476.663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">13670 4427 0,'-35'53'16,"35"-17"-16,0-19 15,18-17-15,34 0 16,-16 0-16,17-35 15,-18 0-15,35-18 16,-52 17-16,0-16 16,-18 16-1,0-52-15</inkml:trace>
  <inkml:trace contextRef="#ctx0" brushRef="#br0" timeOffset="93059.869">13811 3810 0,'18'106'16,"0"-36"-16,-1 72 16,1-72-16,17 89 15,-17-106-15,17 35 16,-17-53-16,17-17 16,0-18-1</inkml:trace>
  <inkml:trace contextRef="#ctx0" brushRef="#br0" timeOffset="93254.888">14093 4233 0,'-52'18'16,"-1"35"0,17-18-16,19-17 15,17-1-15,0 19 16,53-1-16,-18-17 15,35 17-15,-34-35 16,34 18-16,-52-18 16,0 0-16</inkml:trace>
  <inkml:trace contextRef="#ctx0" brushRef="#br0" timeOffset="93979.261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">16387 3828 0,'17'88'15,"1"35"1,-1 1-16,1-54 15,0 54-15,17-36 16,-35-53-16,18 1 16,-1-19-16,-17 1 0,18-18 15,-18-18 1</inkml:trace>
  <inkml:trace contextRef="#ctx0" brushRef="#br0" timeOffset="96669.94">16633 4251 0,'18'53'0,"0"17"16,-18 1-1,17-36 1,-17-17-16</inkml:trace>
  <inkml:trace contextRef="#ctx0" brushRef="#br0" timeOffset="96814.068">16686 4110 0,'18'18'16,"-18"-1"-16,0 1 0,35 17 16,-17-17-1,0-1-15</inkml:trace>
  <inkml:trace contextRef="#ctx0" brushRef="#br0" timeOffset="97025.55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6">17551 3951 0,'0'18'16</inkml:trace>
  <inkml:trace contextRef="#ctx0" brushRef="#br0" timeOffset="97564.579">17639 4286 0,'-18'36'16,"1"-19"-1</inkml:trace>
  <inkml:trace contextRef="#ctx0" brushRef="#br0" timeOffset="99466.27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">13511 5803 0,'53'0'16,"18"0"0,17 0-1,-35 0-15,35-17 16,0 17-16,-70 0 15,17-18-15,-17 18 16</inkml:trace>
  <inkml:trace contextRef="#ctx0" brushRef="#br0" timeOffset="100350.425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">14376 5292 0,'17'0'0,"1"0"16,0 17-16,-1-17 16,1 18-16,0 0 15,-18-1-15,0 19 16,-18-19-1,18 1 1,0-1 0,18-17-16,-1 0 15,18 0-15,-17-17 16</inkml:trace>
  <inkml:trace contextRef="#ctx0" brushRef="#br0" timeOffset="101103.302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">15169 5574 0,'-17'0'0,"34"0"31,1 0-15,0 0-16,17 0 15,-17 0-15,35-18 16,-36 18-16,1-17 15,-18 34 1,-18 1 0,1-18-16</inkml:trace>
  <inkml:trace contextRef="#ctx0" brushRef="#br0" timeOffset="101913.336">15169 5697 0,'18'18'15,"17"-18"-15,18 0 16,-17 0-16,16-18 16,1 18-1,-53-17-15,18 17 16</inkml:trace>
  <inkml:trace contextRef="#ctx0" brushRef="#br0" timeOffset="102824.883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">16316 5768 0,'35'0'15,"1"-18"-15,-1 18 16,0-17-16,0 17 15,-17 0-15,0-18 0,-1 18 16</inkml:trace>
  <inkml:trace contextRef="#ctx0" brushRef="#br0" timeOffset="103361.065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">17762 5662 0,'18'0'15,"17"-18"1,-17 18-16,17-17 16,0 17-16,1 0 15,-19 0 1,1 0 0</inkml:trace>
  <inkml:trace contextRef="#ctx0" brushRef="#br0" timeOffset="105411.586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">25135 4621 0,'18'0'16,"17"18"-1,1 0-15,-1-1 16,0 19-16,53 17 16,-52-36-16,34 36 15,-35-35-15,1-1 16,-19-17-16,1 0 0</inkml:trace>
  <inkml:trace contextRef="#ctx0" brushRef="#br0" timeOffset="111480.137">25770 4639 0,'-17'0'31,"-1"0"-31,1 0 16,-36 35-16,35 1 16,-35 17-16,35-18 15,1 35-15,-1-52 16,18 53 0,0-36-16,35 53 15,-35-53-15,36 36 16,-19-36-16,1 18 15,-18-35-15</inkml:trace>
  <inkml:trace contextRef="#ctx0" brushRef="#br0" timeOffset="111748.12">25912 4957 0,'17'0'16,"18"0"-16,18 0 15,-35-18-15,0 18 0,35 0 16</inkml:trace>
  <inkml:trace contextRef="#ctx0" brushRef="#br0" timeOffset="111867.941">25964 5133 0,'36'0'15,"34"0"1,-52 0-16,17 0 16</inkml:trace>
  <inkml:trace contextRef="#ctx0" brushRef="#br0" timeOffset="112300.769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">27623 4551 0,'0'17'31,"-18"36"-15,18 0 0,0-17-16,18-19 0,-1 36 15,-17-35-15,35 17 16,-17-17-1,0-18 1,-1 0-16</inkml:trace>
  <inkml:trace contextRef="#ctx0" brushRef="#br0" timeOffset="113904.09">27799 4710 0,'0'35'16,"0"-17"-16,0-1 0,18 1 16,-18-1-1,17-17-15,1 0 16</inkml:trace>
  <inkml:trace contextRef="#ctx0" brushRef="#br0" timeOffset="114126.211">27922 4533 0,'36'35'15,"-19"1"-15,1-19 0,35 54 16,-36-36-1,19 1-15,-19 16 16,-17-16-16,0-19 0,-53 19 16</inkml:trace>
  <inkml:trace contextRef="#ctx0" brushRef="#br0" timeOffset="115867.688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">29157 4568 0,'0'-17'16,"-18"17"-1,18 17-15,0 1 0,0 0 16,0-1-16,0 1 15,0 35-15,0-35 16,0-1-16,0 19 0,18-1 16,0-35-16,-1 17 15,19 1 1,-19-18 0</inkml:trace>
  <inkml:trace contextRef="#ctx0" brushRef="#br0" timeOffset="118781.501">29351 4657 0,'18'0'0,"17"0"16,-17 0-16,17 0 16,-17 0-16,-1 17 15,1 1-15,-18 0 0,0-1 16,-18 1-16,1 0 15,17-1 1,17-17 15,19 0-15</inkml:trace>
  <inkml:trace contextRef="#ctx0" brushRef="#br0" timeOffset="118991.836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">30621 5098 0,'35'0'16,"-17"-18"-1,17 18 1</inkml:trace>
  <inkml:trace contextRef="#ctx0" brushRef="#br0" timeOffset="119565.2">30745 5115 0,'17'0'16,"1"-17"0,0 17-16,-1 0 15,1 0-15</inkml:trace>
  <inkml:trace contextRef="#ctx0" brushRef="#br0" timeOffset="119865.24">31256 5115 0,'-35'53'0,"0"0"16,-18 18-1,17-36 1,19-17-16,-1-1 0</inkml:trace>
  <inkml:trace contextRef="#ctx0" brushRef="#br0" timeOffset="120332.1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">31944 4674 0,'-18'18'16,"18"35"0,0-35-1,0 17-15,0 0 0,18 18 16,0-18 0,-1-17-16,1-18 0,0 0 15</inkml:trace>
  <inkml:trace contextRef="#ctx0" brushRef="#br0" timeOffset="120994.469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">32420 4692 0,'36'0'0,"-1"35"16,0 18-1,-17-18-15,-1 54 16,-17-54-16,0-17 0,-17 52 16,-1-52-16,-17-1 15,35 1 1,-18-18-16</inkml:trace>
  <inkml:trace contextRef="#ctx0" brushRef="#br0" timeOffset="121774.076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">14288 6862 0,'17'0'32,"18"-18"-17,1 18-15,-1-18 16,18 18-16,-18 0 0,-17 0 16</inkml:trace>
  <inkml:trace contextRef="#ctx0" brushRef="#br0" timeOffset="128487.351">14411 6914 0,'-18'36'16,"18"17"-16,0-18 16,0 18-16,0-18 15,18-17-15,-18-1 16,18 1-16,17 0 0,0-1 15,0 1-15,1-18 16</inkml:trace>
  <inkml:trace contextRef="#ctx0" brushRef="#br0" timeOffset="128741.415">14605 6932 0,'18'0'16,"-1"18"-16,1-1 16,0 19-1,-1-19-15,-17 19 16,-17-19-16,17 18 16,-18-17-16,0 0 15,18-1-15,18-17 16,35 0-1,-36-17-15,36-1 16,-35 18-16</inkml:trace>
  <inkml:trace contextRef="#ctx0" brushRef="#br0" timeOffset="129352.046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">15363 7303 0,'18'0'15,"0"17"-15,35-17 16,-36 0-16,54 0 16,-36 0-16,18-17 15,-35 17-15,-18-18 16</inkml:trace>
  <inkml:trace contextRef="#ctx0" brushRef="#br0" timeOffset="129831.163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">16263 7303 0,'18'0'0,"35"0"16,0 0-16,70 0 16,-52-18-16,87-17 15,-69 17-15,34-17 16,-88 35-16,1 0 15</inkml:trace>
  <inkml:trace contextRef="#ctx0" brushRef="#br0" timeOffset="131077.783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">18838 6720 0,'0'71'16,"18"0"-1,0-36-15,-1 18 16,1-36-16,0 1 0,-1-18 16,18 18-1,-35-36-15,18 0 16</inkml:trace>
  <inkml:trace contextRef="#ctx0" brushRef="#br0" timeOffset="132755.15">19032 6720 0,'18'18'0,"0"0"15,-18-1-15,17 1 16,-17 0-16,0-1 16,0 1-16,0 0 0,0-1 15,0 1-15,0-1 16,18-17-16,0 0 15,34 0-15,1 0 16,-35-17-16,0-1 16</inkml:trace>
  <inkml:trace contextRef="#ctx0" brushRef="#br0" timeOffset="133184.836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">20267 6685 0,'18'0'31,"17"0"-16,0-17-15,1-1 16,-19 18-16,18-18 16,-52 18 15</inkml:trace>
  <inkml:trace contextRef="#ctx0" brushRef="#br0" timeOffset="135070.15">20338 6720 0,'0'53'16,"0"0"-1,0-17-15,0 16 16,0-34-16,0 17 16,17-17-16,1 0 15,0-18-15,17 0 16,-18 0-16,19-36 16,-19 19-1</inkml:trace>
  <inkml:trace contextRef="#ctx0" brushRef="#br0" timeOffset="135302.898">20620 6738 0,'0'53'16,"0"-18"-16,0 18 15,18-35 1,-1 17-16</inkml:trace>
  <inkml:trace contextRef="#ctx0" brushRef="#br0" timeOffset="135638.762">20708 6668 0,'18'0'0,"-1"-18"16,1 18-16,17 0 15,-17 0 1,0 0 0,-18 18-16,17-1 0,-17 18 15,0 1-15,0 34 16,18-34-16,-18 16 16,0-34-1,17 0-15,-17-1 16,-17-17 15,-1-17-15,18-1-16,-17 0 15</inkml:trace>
  <inkml:trace contextRef="#ctx0" brushRef="#br0" timeOffset="136277.396">21026 6491 0,'17'0'47,"1"0"-47,-1 0 15,1 0-15,17-18 16,-17 18-16,35 0 15,-18-17-15,1 17 16,-1-18-16,-18 18 16,1 0-16,-36 0 15</inkml:trace>
  <inkml:trace contextRef="#ctx0" brushRef="#br0" timeOffset="136432.147">21237 6491 0,'0'53'16,"0"0"-1,18 18 1,0-19-16,-18-16 0,17 17 16,1-36-1</inkml:trace>
  <inkml:trace contextRef="#ctx0" brushRef="#br0" timeOffset="137660.105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">14182 8643 0,'17'-18'0,"1"18"0,17-17 15,18-1-15,18 1 16,-36 17 0,-17 0-16</inkml:trace>
  <inkml:trace contextRef="#ctx0" brushRef="#br0" timeOffset="139207.479">14323 8661 0,'17'70'15,"-17"-34"-15,18-1 0,0 35 16,-1-34 0,1-1-1,17 0 1,-17-35-16</inkml:trace>
  <inkml:trace contextRef="#ctx0" brushRef="#br0" timeOffset="139468.667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">15381 9066 0,'35'0'16,"1"18"0,17-18-1,0 18-15,-18-18 16,-18 17-16</inkml:trace>
  <inkml:trace contextRef="#ctx0" brushRef="#br0" timeOffset="140730.224">15469 9208 0,'36'17'15,"-19"-17"-15,1 0 16,17 0-16,-17 0 15,-1 0 1</inkml:trace>
  <inkml:trace contextRef="#ctx0" brushRef="#br0" timeOffset="141197.45">16281 8537 0,'17'0'16,"-17"18"-16,0 17 0,18 53 15,-18 18 1,18 18 0,-1-89-16,1 18 0,0 17 15,-1-34-15,-17-19 16</inkml:trace>
  <inkml:trace contextRef="#ctx0" brushRef="#br0" timeOffset="141370.307">16157 9155 0,'18'0'16,"0"0"0,17 17-16,18-17 15,0 0-15,0 0 0,17-17 0,1 17 16,-1-18-16,1 0 15,17 18-15,-53 0 16,-17 0-16,0 0 0,-36 18 16</inkml:trace>
  <inkml:trace contextRef="#ctx0" brushRef="#br0" timeOffset="141822.067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">19791 8537 0,'-35'18'16,"17"35"-16,0 0 15,1 17-15,-1 1 16,0 17-16,18 0 0,-17 71 15,17-36 1,17-70-16,19 0 0,34 18 16,1-36-1,-18-35-15</inkml:trace>
  <inkml:trace contextRef="#ctx0" brushRef="#br0" timeOffset="150535.16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">20655 9225 0,'53'0'0,"18"-17"16,-1-1-1,-52 0-15</inkml:trace>
  <inkml:trace contextRef="#ctx0" brushRef="#br0" timeOffset="151213.82">21026 8537 0,'17'0'16,"36"0"-16,0 0 16,-18-17-16,18 17 15,-35-18-15,0 18 16</inkml:trace>
  <inkml:trace contextRef="#ctx0" brushRef="#br0" timeOffset="151391.504">21096 8590 0,'18'53'15,"-18"-18"-15,17-17 16,-17 17-16,18 1 15,0-1-15,-18-18 0,35 19 16,-17-36-16,17 17 16,-17-34-1</inkml:trace>
  <inkml:trace contextRef="#ctx0" brushRef="#br0" timeOffset="151625.978">21325 8590 0,'36'0'16,"-19"0"-16,19 35 15,-19-35 1,-17 18-16,0 35 16,-17-18-16,-1-17 15,0 17-15,18-17 16,0-1-16,18-17 0,17 0 15,-17 0-15,0 0 16,17 0-16,-18-17 16,1 17-16</inkml:trace>
  <inkml:trace contextRef="#ctx0" brushRef="#br0" timeOffset="151999.05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">22102 9331 0,'0'35'0,"17"-17"16,-17 0-16,-17 17 15,-1 18 1,0-36-16,-17 1 0,17 0 16,-17-1-16,17-17 15,-34 18-15,34-18 16</inkml:trace>
  <inkml:trace contextRef="#ctx0" brushRef="#br0" timeOffset="153493.703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">23336 9208 0,'0'52'16,"36"1"-16,-36-17 16,35-1-16,-18-35 15</inkml:trace>
  <inkml:trace contextRef="#ctx0" brushRef="#br0" timeOffset="153804.631">23354 8978 0,'-18'-17'15,"18"-1"-15,0 36 16,36 17 0,-19-18-16</inkml:trace>
  <inkml:trace contextRef="#ctx0" brushRef="#br0" timeOffset="154032.818">23566 9102 0,'-18'17'15,"18"19"1,-18-19-16,36 19 16,0-19-16,17 18 15,-18-17-15,19 0 16,-36-1-16,17 1 15,-34-18 1,-19 18-16,1-18 16,-18 0-1,18 0-15,0 0 16,35-18-16</inkml:trace>
  <inkml:trace contextRef="#ctx0" brushRef="#br0" timeOffset="154194.602">23813 9119 0,'88'-17'16,"-18"17"0,-34 0-16,-1 0 0,-18 0 15</inkml:trace>
  <inkml:trace contextRef="#ctx0" brushRef="#br0" timeOffset="154328.448">23813 9260 0,'17'18'16,"1"-18"-16,-1 0 16,54 0-16,-53 0 15,52-18-15,-52 18 16</inkml:trace>
  <inkml:trace contextRef="#ctx0" brushRef="#br0" timeOffset="154784.654">24483 8625 0,'0'71'16,"0"52"-1,17-52-15,19 52 16,-19-70-16,1 0 16,17 0-16,18 18 15,-35-36-15,-1-17 0,1-1 16</inkml:trace>
  <inkml:trace contextRef="#ctx0" brushRef="#br0" timeOffset="155334.42">25224 9349 0,'-18'35'16,"18"-17"-16,-35 17 16,35 0-16,-36-17 15,36-1-15,-35 1 16,0-18-16</inkml:trace>
  <inkml:trace contextRef="#ctx0" brushRef="#br0" timeOffset="156491.266">25735 8467 0,'0'35'15,"0"0"-15,0 36 16,0-1-16,18 19 16,-18-1-16,17 70 0,1-69 15,0 34-15,-18-70 16,17 0-16,1-35 15,0-18 1,-1 0-16</inkml:trace>
  <inkml:trace contextRef="#ctx0" brushRef="#br0" timeOffset="156680.272">25929 8996 0,'-53'17'15,"0"1"1,18 0-16,35-1 0,0 1 16,35 35-1,36-18 1,17 1-16,-53-19 16,36 1-1</inkml:trace>
  <inkml:trace contextRef="#ctx0" brushRef="#br0" timeOffset="156993.259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">28063 9172 0,'-17'0'0,"-1"18"16,18 0-16,-17 17 16,34 0-16,1 0 15,-18-17-15,35 17 16,-17-17-1,-36-18 17,0 0-32,-17 18 15,18-18-15,-1 0 16</inkml:trace>
  <inkml:trace contextRef="#ctx0" brushRef="#br0" timeOffset="159116.441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">28769 8696 0,'53'0'16,"53"0"0,-53 0-16,88 0 15,-88 0-15,17 0 0,-34 0 16,-1-18-16,-18 18 15,-34 0-15</inkml:trace>
  <inkml:trace contextRef="#ctx0" brushRef="#br0" timeOffset="159627.736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4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">22595 9772 0,'-17'0'0,"34"0"47,1 0-47,17 0 16,-17-18-16,70 18 15,-17 0-15,-1 0 16,18 0-16,18 0 0,124-17 16,-107 17-16,142 0 15,-124 0-15,-18 0 16,-17 17-16,-18-17 0,53 18 16,-105 0-1,34-1-15</inkml:trace>
  <inkml:trace contextRef="#ctx0" brushRef="#br1" timeOffset="182107.219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">26776 8079 0,'0'17'0,"17"1"16,-17 0-1,0-1-15,0 54 16,0-36-16,0 18 16,18-18-16,17-17 15,-17-1-15,35-17 16,-35 0-16,35-17 15,-36 17-15,36-18 16,-35 18-16,17-17 16</inkml:trace>
  <inkml:trace contextRef="#ctx0" brushRef="#br1" timeOffset="186499.15">27869 6279 0,'-17'-17'0,"-1"17"16,-35 35-16,36-17 15,-1 17-15,0 0 0,-17 53 16,17-35-16,18 36 16,0-36-16,36 35 15,-1-53 1,18 18-16,-18-35 15,36 17 1,-54-18-16,19 1 0</inkml:trace>
  <inkml:trace contextRef="#ctx0" brushRef="#br1" timeOffset="190859.793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">28716 6773 0,'18'0'0,"-1"0"31,1 18-15,-18 0-1,0-1-15,0 1 16,0 0-16,-35 17 16,17-18-16,0 1 15,-34 0 1,16-1-16</inkml:trace>
  <inkml:trace contextRef="#ctx0" brushRef="#br1" timeOffset="193272.956">29016 6156 0,'0'-18'16,"0"36"-16,18-18 15,-18 18 1,35 17-16,-17-17 16,17 34-16,-18-16 15,1-1-15,-18 0 0,18 18 16,-1 0-16,-17 0 0,18 0 15,-18 53 1,0-53-16,-18-18 0,1 36 16,-1-36-16,-17 35 15,0-34-15</inkml:trace>
  <inkml:trace contextRef="#ctx0" brushRef="#br1" timeOffset="-210960.354">28046 7391 0,'0'-18'16,"-18"18"15,1 18-15,-1-1-16,-17 54 16,17-18-16,-17 53 15,35-53-15,-18 70 16,18-88-1,18 71-15,-1-71 16,72 18-16,-54-17 16,35-19-16,-34 1 15,17-18 1,-36 0-16</inkml:trace>
  <inkml:trace contextRef="#ctx0" brushRef="#br1" timeOffset="-199747.458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-199017.692">29492 7938 0,'0'-18'16,"18"18"-16,0 0 31,-1 35-31,1-35 16,-18 53 0,-18-35-16,18-1 0,-17 1 15,-1 0-15,0 17 0,-17 0 16,17-35-16,1 18 15</inkml:trace>
  <inkml:trace contextRef="#ctx0" brushRef="#br1" timeOffset="-198240.133">30215 7461 0,'0'-17'0,"0"34"15,18 1-15,-18 17 16,0 36 0,0-36-16,18 18 0,-18-18 15,0 36-15,0-36 16,0 0-16,17 1 15,-17-19-15,0 1 0,0 0 0,18-1 16</inkml:trace>
  <inkml:trace contextRef="#ctx0" brushRef="#br1" timeOffset="-197762.354">30568 7197 0,'18'0'15,"-1"0"-15,1 35 16,17-17-16,1 35 0,17 35 16,-18-18-16,0 54 15,-17-71-15,17 70 16,-35-70-16,-18 71 16,1-72-16,-18 19 15,-1-18-15,-34 0 16,52-18-16,-53 0 15,36-17-15</inkml:trace>
  <inkml:trace contextRef="#ctx0" brushRef="#br1" timeOffset="-186031.865">29034 7232 0,'17'0'78,"1"0"-62,0-18-1,-1 18-15,1 0 16,-1 0 0,1-17-16,0 17 15,-36 0 1</inkml:trace>
  <inkml:trace contextRef="#ctx0" brushRef="#br1" timeOffset="-185744.38">29016 7250 0,'0'17'16,"0"1"-1,0 0-15,0-1 16,0 1-16,0 17 16,0 0-16,18 1 15,-1-36-15,1 17 16,0-17-16,-1 0 15,1 0-15,-1 0 16,1 0 0,-18-17-16</inkml:trace>
  <inkml:trace contextRef="#ctx0" brushRef="#br1" timeOffset="-185433.919">29245 7285 0,'18'0'15,"17"18"1,-35 17-1,0-18 1,-17 19-16,-1-1 16,18-17-16,0-1 15,18 1 1,-1-18-16,1 0 16,-1 0-16,1 0 15,0 0-15</inkml:trace>
  <inkml:trace contextRef="#ctx0" brushRef="#br1" timeOffset="-184854.443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-183975.827">28434 5997 0,'18'0'31,"17"0"-31,-18-17 15,1 17-15,17 0 16,-17 0-16,-18-18 0,18 18 16</inkml:trace>
  <inkml:trace contextRef="#ctx0" brushRef="#br1" timeOffset="-183776.032">28434 6068 0,'0'53'16,"0"0"-1,0-18-15,0 0 16,0-17-16,0-1 16,18 1-1,17-18 1,-18 0-16,19-18 15</inkml:trace>
  <inkml:trace contextRef="#ctx0" brushRef="#br1" timeOffset="-183342.48">28593 6068 0,'0'17'16,"17"-17"0,-17 18-16,18 0 15,0-18-15,-18 17 16,0 1 0,0 0-1,-18-18-15,18 17 16,-18-17-16,18 36 15,0-19-15,0 1 16,18-18 15</inkml:trace>
  <inkml:trace contextRef="#ctx0" brushRef="#br1" timeOffset="-182980.387">28734 5962 0,'17'-18'15,"1"18"1,0 0-1,-1 18 1,-17 0 0,0 17-1,0-17-15,0-1 0,0 54 16,18-54-16,0 36 16,-18-17-16,17-1 15,-17-18 1,0 1-16,-17-18 15,-1 0 1,0 0 0,-17 0-16</inkml:trace>
  <inkml:trace contextRef="#ctx0" brushRef="#br0" timeOffset="-143817.846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-143339.983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-143168.508">13670 11412 0,'18'-17'15,"17"17"-15,-17 0 16,35 0 0,0 0-16,-18 0 0,53 0 15,-53 0-15,36 0 16</inkml:trace>
  <inkml:trace contextRef="#ctx0" brushRef="#br0" timeOffset="-141321.562">14270 10636 0,'18'0'15,"-1"0"-15,36 0 16,-35 0-16,-1-17 16,1 17-16,0 0 15,-36 0 17,0 0-32</inkml:trace>
  <inkml:trace contextRef="#ctx0" brushRef="#br0" timeOffset="-141165.207">14305 10689 0,'0'53'0,"0"0"16,0 18-1,0-36-15,18 0 0,-1 0 16,1-17-16,0 0 0,-1-1 16,1 1-16,17-18 15,-17-18 1,0 1-16</inkml:trace>
  <inkml:trace contextRef="#ctx0" brushRef="#br0" timeOffset="-140987.916">14605 10777 0,'0'53'16,"-18"0"-1,18-18-15,18-17 16,0 0 0,-1-1-16,1-17 0,0-17 15</inkml:trace>
  <inkml:trace contextRef="#ctx0" brushRef="#br0" timeOffset="-140704.111">14728 10672 0,'18'-18'16,"0"18"-16,-1 0 0,19-18 15,-19 18 1,19 36-16,-36-19 16,35 54-16,-35-36 15,18 53-15,-1-35 16,-17 18-16,18-36 15,-18 0 1,17-17-16,-34-18 16,17-18-1,-35-17 1,17 17 0</inkml:trace>
  <inkml:trace contextRef="#ctx0" brushRef="#br0" timeOffset="-140175.399">15363 11148 0,'18'0'15,"17"0"-15,-17 0 16,17 0-16,1-18 16,17 1-16,-18 17 15,-18-18-15</inkml:trace>
  <inkml:trace contextRef="#ctx0" brushRef="#br0" timeOffset="-140009.569">15434 11324 0,'35'18'15,"1"-18"-15,-19 0 16,54-18-16,-54 18 15,36 0 1</inkml:trace>
  <inkml:trace contextRef="#ctx0" brushRef="#br0" timeOffset="-138917.341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-138724.348">17286 10760 0,'18'0'16,"35"0"0,-18 0-16,18-18 15,-35 18-15</inkml:trace>
  <inkml:trace contextRef="#ctx0" brushRef="#br0" timeOffset="-138540.872">17357 10954 0,'0'70'15,"17"-17"1,1-35-16,-18 0 0,18-1 0,-1-17 16,1 0-16,17 18 15,-17-18-15,-1-18 16,1 1-16</inkml:trace>
  <inkml:trace contextRef="#ctx0" brushRef="#br0" timeOffset="-138235.095">17604 10866 0,'35'0'16,"-17"0"-16,17 0 15,-35 17 1,35 18-16,-35-17 16,0 17-16,0-17 15,0 0-15,-18-1 16,18 1 0,-17-18-16,17 18 31,17-18-31,1 0 15,0 17 1,-1-17-16,19 0 16,-19 0-16</inkml:trace>
  <inkml:trace contextRef="#ctx0" brushRef="#br0" timeOffset="-137828.59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-137532.306">18292 10672 0,'17'0'16,"1"0"-1,17 0 1,0 0-16,-17 0 0,35 0 16,0-18-16,-18 18 15,-17 0-15,-36 0 16</inkml:trace>
  <inkml:trace contextRef="#ctx0" brushRef="#br0" timeOffset="-137365.985">18486 10724 0,'17'36'15,"-17"17"1,18-18-16,-18-17 15,17 34 1,-17-34-16,0 0 0,0-1 16</inkml:trace>
  <inkml:trace contextRef="#ctx0" brushRef="#br0" timeOffset="-136100.25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-135810.594">19826 11042 0,'53'-18'15,"0"36"1,18 17 0,17 1-16,-53-1 15,0 18-15,-35-36 16,-17 72-1,-1-54-15,-17 53 0,17-35 16,18 0 0,0-18-16,0-17 0,35-1 15,1 1 1,-19-18-16,19-18 16,-19 18-16,-34-17 15</inkml:trace>
  <inkml:trace contextRef="#ctx0" brushRef="#br0" timeOffset="-135682.263">19879 11483 0,'35'0'0,"1"0"15,-1 0-15,0 0 0,71-18 16,-53 1-16,53-1 16,-71 0-1,0 1-15</inkml:trace>
  <inkml:trace contextRef="#ctx0" brushRef="#br0" timeOffset="-135292.804">20355 10636 0,'0'0'0,"18"0"0,0 0 15,17 0 1,0 0-16,18 0 16,-18 0-16,1 0 15,-19 0-15</inkml:trace>
  <inkml:trace contextRef="#ctx0" brushRef="#br0" timeOffset="-135143.529">20443 10724 0,'0'89'16,"0"-19"0,18 1-1,17-36 1,-35-17-16,36-1 15,-1-17-15,-17-17 16</inkml:trace>
  <inkml:trace contextRef="#ctx0" brushRef="#br0" timeOffset="-134626.051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-134041.888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-133380.279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-133195.081">21678 11148 0,'35'53'0,"-17"-18"15,0 18-15,52 35 16,-17-35-16,-17-18 0,16 1 16,19 34-1,-36-52-15,1 35 16,-19-53-16,-17 17 0,-17-17 16</inkml:trace>
  <inkml:trace contextRef="#ctx0" brushRef="#br0" timeOffset="-132284.578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-131884.311">23495 10901 0,'0'0'0,"18"0"16,-1-18-16,1 18 16,17 0-16,-17 0 15,-1 0-15,19-17 16,-1 17-16,0-18 15,-17 18-15,0-18 16</inkml:trace>
  <inkml:trace contextRef="#ctx0" brushRef="#br0" timeOffset="-131711.68">23618 10936 0,'0'53'15,"0"18"1,18-36-16,0 18 15,-1-36-15,1 1 0,35 0 16,-35-1 0,17-17-16,-17 0 15,17-17-15,-35-1 16</inkml:trace>
  <inkml:trace contextRef="#ctx0" brushRef="#br0" timeOffset="-131538.705">23883 10954 0,'0'53'15,"18"-18"1,-18 18-16,17-35 16,-17-1-16,18 1 15,0-18-15,-1 0 16,1 0-16</inkml:trace>
  <inkml:trace contextRef="#ctx0" brushRef="#br0" timeOffset="-131159.405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-130956.369">24571 10636 0,'0'53'16,"-18"18"-1,36-18 1,-18-18-16,0 18 16</inkml:trace>
  <inkml:trace contextRef="#ctx0" brushRef="#br0" timeOffset="-130205.149">25294 10830 0,'18'-35'15,"-18"17"1,-53 71 0,35 0-1,-17 71 1,0 17-16,17-53 15,0 35-15,18-52 0,18-18 16,0 0-16,17 0 16,36 0-16,-36-36 15,53 19 1,-53-36-16,18-18 16</inkml:trace>
  <inkml:trace contextRef="#ctx0" brushRef="#br0" timeOffset="-129738.13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-129581.777">25859 11430 0,'53'0'16,"-18"-18"-16,18 18 16,0-17-16,0-1 0,35 18 15,-18-18-15,36-17 16,-53 35-16,-18-17 0</inkml:trace>
  <inkml:trace contextRef="#ctx0" brushRef="#br0" timeOffset="-129324.646">26564 10724 0,'18'-17'16,"17"17"0,0-18-16,18 18 15,-17 0-15,-19-17 0,36-1 16</inkml:trace>
  <inkml:trace contextRef="#ctx0" brushRef="#br0" timeOffset="-129148.064">26617 10777 0,'0'71'15,"0"-18"1,18 17-16,-1-34 16,1-19-16,35 19 15,-35-19-15,34 1 16,-34-18-16,17 0 15</inkml:trace>
  <inkml:trace contextRef="#ctx0" brushRef="#br0" timeOffset="-128957.23">26952 10848 0,'0'53'0,"0"0"16,36 0 0,-19-18-1,1-17-15,-1-1 16,1-17-16</inkml:trace>
  <inkml:trace contextRef="#ctx0" brushRef="#br0" timeOffset="-128535.644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-127874.467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-124065.211">8520 7726 0,'35'0'16,"35"0"-1,-17 0-15,71-18 16,-54 18-16,71-17 16,-70 17-16,0 0 15,34-18-15,-69 18 16,-19 0-16,19 0 16,-36-18-16,-18 18 15</inkml:trace>
  <inkml:trace contextRef="#ctx0" brushRef="#br0" timeOffset="-123773.727">8767 7355 0,'17'-17'15,"-34"34"16,-1 1-31,0 17 0,-35 18 16,18-17-16,0-1 16,-18 35-16,53-34 15,-18-1-15,18 0 16,18-17-16,0-1 0,17 36 16,18-35-1,-18 0-15,71 17 16,-53-35-16,17 35 15,-34-17-15</inkml:trace>
  <inkml:trace contextRef="#ctx0" brushRef="#br0" timeOffset="-119950.69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-119176.747">19879 5098 0,'18'-18'15,"-1"18"-15,72-71 16,-37 36-16,90-35 16,-72 17-16,1 0 15,52-35-15,-35-1 16,-70 54-16,0 0 16,-36 0-1,-35 35-15</inkml:trace>
  <inkml:trace contextRef="#ctx0" brushRef="#br0" timeOffset="-118898.689">19932 4692 0,'-35'71'16,"-1"34"0,19 1-1,17-35-15,0-36 0,17-17 16,19-1-16,34 1 16,-17-18-16,0 0 15,0-18-15,0 1 0,35-1 16,-70 0-1,-1 18-15</inkml:trace>
  <inkml:trace contextRef="#ctx0" brushRef="#br0" timeOffset="-116723.57">8767 12188 0,'35'-17'15,"-18"-1"-15,54 1 16,-36 17-16,18-18 0,0 0 16,0 18-16,53-17 15,-71 34-15</inkml:trace>
  <inkml:trace contextRef="#ctx0" brushRef="#br0" timeOffset="-111078.923">21943 12259 0,'17'-18'15,"-17"1"1,18 17-16,0 17 16,-18 36-1,0-17-15,17 69 16,1-34-16,0-18 15,70 106 1,0-106 0,-53-36-16,1-17 0,52 0 15,-35 0 1,-36-17-16,1-1 16</inkml:trace>
  <inkml:trace contextRef="#ctx0" brushRef="#br0" timeOffset="-110707.124">21643 12594 0,'0'-17'15,"35"-19"-15,18-34 16,-18 34-16,36-52 16,-53 53-1,17-36-15,-17 54 16,-18-19-16,0 54 31,17 17-15,1 1-16,35-1 15,-36-17-15,36-1 16,-17-17-16,-19 18 16</inkml:trace>
  <inkml:trace contextRef="#ctx0" brushRef="#br0" timeOffset="-109973.396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-109760.501">23178 12400 0,'17'88'16,"1"36"-1,-18-18 1,17-1-16,1-52 15,17 36-15,-35-72 16</inkml:trace>
  <inkml:trace contextRef="#ctx0" brushRef="#br0" timeOffset="-108804.914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-108665.952">24095 12647 0,'35'-18'16,"53"18"0,0 0-16,1 0 15,-54 0-15,0 0 16</inkml:trace>
  <inkml:trace contextRef="#ctx0" brushRef="#br0" timeOffset="-108037.448">24589 12718 0,'17'0'16,"19"0"0,-1 0-16,18 17 15,0-17 1,-18 0-16</inkml:trace>
  <inkml:trace contextRef="#ctx0" brushRef="#br0" timeOffset="-107687.401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-107535.824">25312 12806 0,'0'35'16,"0"-17"-16,17-1 0,1 1 0,-18 0 15,35-1-15,-17-17 16,0 0-1</inkml:trace>
  <inkml:trace contextRef="#ctx0" brushRef="#br0" timeOffset="-107429.856">25329 12665 0</inkml:trace>
  <inkml:trace contextRef="#ctx0" brushRef="#br0" timeOffset="-107184.744">25453 12788 0,'0'35'15,"0"-17"1,35 17-1,0 1 1,-17-36-16,0 17 0,-36-17 31,-17 0-15,17 0-16,1 0 0,-1-17 16,0 17-16</inkml:trace>
  <inkml:trace contextRef="#ctx0" brushRef="#br0" timeOffset="-106884.21">25647 12894 0,'18'0'16,"-1"0"31,-17-18-47,0 1 15,0-1-15,-17 0 16,-1 1 0,0 17-16,1 0 0,-1 0 0,0 0 15,18 35 1,18-17-16,17 35 16,-17-36-16,53 19 15,-54-36-15,36 17 16,-18-17-16,-17 0 15,-36-17 1</inkml:trace>
  <inkml:trace contextRef="#ctx0" brushRef="#br0" timeOffset="-106307.861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-105896.44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-105061.299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-104928.393">28328 12541 0,'18'88'0,"-18"-35"16,17 18-16,1 52 16,0-70-16,-1 36 15,-17-54-15</inkml:trace>
  <inkml:trace contextRef="#ctx0" brushRef="#br0" timeOffset="-77952.00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-75882.858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-75643.484">17727 12524 0,'18'0'16,"17"-18"0,-17 18-16,17-18 15,-17 1 1,-36 17-1,0 0-15</inkml:trace>
  <inkml:trace contextRef="#ctx0" brushRef="#br0" timeOffset="-75515.418">17727 12524 0,'-18'-36'15,"18"54"-15,18 0 0,-36-1 16,36 19-16,0-1 16,17 18-16,-17-36 15,17 36-15,-17-53 16,17 18-1,-18-18-15,1 0 16</inkml:trace>
  <inkml:trace contextRef="#ctx0" brushRef="#br0" timeOffset="-75320.466">17939 12577 0,'0'52'16,"0"-16"-16,0-1 15,17-17-15,1-1 16,0 1-16,-1-36 16</inkml:trace>
  <inkml:trace contextRef="#ctx0" brushRef="#br0" timeOffset="-75021.72">18062 12453 0,'18'0'16,"0"0"-16,-1 18 15,1-18-15,-1 17 16,19 1-1,-36 0-15,17-1 16,-17 1-16,0 0 0,0 17 16,-17-18-1,17 1-15,-18 0 16,0-1 0,1-34 15,-1 17-16,1 0 1</inkml:trace>
  <inkml:trace contextRef="#ctx0" brushRef="#br0" timeOffset="-74826.356">18327 12929 0,'-18'53'16,"-17"-17"-1,17-1-15,1-18 16,-1-17 0</inkml:trace>
  <inkml:trace contextRef="#ctx0" brushRef="#br0" timeOffset="-74352.163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-74019.152">16969 12718 0,'-36'88'16,"54"0"-1,17 36 1,-17-72-16,52 54 15,19-35 1</inkml:trace>
  <inkml:trace contextRef="#ctx0" brushRef="#br0" timeOffset="-73735.702">19209 12612 0,'53'88'15,"-18"-35"1,0-18-16,1 71 15,-1 0 1,-53 17-16,-70 1 16,35-71-16</inkml:trace>
  <inkml:trace contextRef="#ctx0" brushRef="#br0" timeOffset="-70750.726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-70004.027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-69420.465">27217 12118 0,'17'0'31,"19"-18"-15,-1 18-16,-17 0 0,52-17 15,1 17 1,-36 0-16,53 0 15,-70-18-15,17 18 16,-17 0-16,-1-18 0,1 1 16,0-1-16,-18-35 15,0 36-15,-18-19 16,0 19 0,1-1-1,-1 18-15</inkml:trace>
  <inkml:trace contextRef="#ctx0" brushRef="#br0" timeOffset="-67068.224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-66888.416">30039 11465 0,'35'0'16,"1"0"-1,-1 0 1,-17 0-16,17 0 15,-18-17-15</inkml:trace>
  <inkml:trace contextRef="#ctx0" brushRef="#br0" timeOffset="-66722.47">30127 11501 0,'0'0'0,"0"17"16,0 1-16,0 17 0,0-17 15,0-1-15,18 19 0,-18-19 16,18 1-16,-1 0 15,-17-1-15,18-17 16,-1 0 0,1 0-1,-18-17-15</inkml:trace>
  <inkml:trace contextRef="#ctx0" brushRef="#br0" timeOffset="-66509.373">30304 11553 0,'0'18'16,"0"0"0,17-1-16,-17 36 15,18-35 1,0 0-16,-18-1 15,17-17-15</inkml:trace>
  <inkml:trace contextRef="#ctx0" brushRef="#br0" timeOffset="-66228.435">30462 11465 0,'18'0'16,"17"-17"-16,-17 17 16,0 17-16,-1-17 0,1 53 15,-18-35 1,0 35-16,0 0 16,0-36-16,0 1 15,-18 0-15,18-1 16,-17-17-1,-1-17 1,0-1 15</inkml:trace>
  <inkml:trace contextRef="#ctx0" brushRef="#br0" timeOffset="-66032.776">30745 12065 0,'-53'53'16,"17"0"-1,1-18 1,17-35-16</inkml:trace>
  <inkml:trace contextRef="#ctx0" brushRef="#br0" timeOffset="-65588.522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-65193.964">29598 11465 0,'-18'-17'16,"1"17"-1,-1 17-15,1 19 16,-19 52-16,19-35 16,17 17-16,-18 71 15,18-70-15,18-1 0,17 72 16,0-90 0,18-16-16</inkml:trace>
  <inkml:trace contextRef="#ctx0" brushRef="#br0" timeOffset="-64824.61">31944 11589 0,'18'53'0,"-1"35"15,19-35 1,-1 17-16,0-17 0,36 177 16,-54-160-16,-17 1 15,-88 123 1,-18-88 0</inkml:trace>
  <inkml:trace contextRef="#ctx0" brushRef="#br0" timeOffset="-57858.663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-57431.027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-57196.721">14728 13494 0,'36'0'16,"-1"0"0,-17 0-16,52-18 15,-34 18-15,-19 0 16,1 0-16,-36 0 16</inkml:trace>
  <inkml:trace contextRef="#ctx0" brushRef="#br0" timeOffset="-57052.652">14799 13547 0,'0'0'0,"0"70"16,0-34-16,18 16 0,17 1 15,-17-17 1,-1-19-16,19 1 0,-36 0 0,35-1 16,-18-17-1</inkml:trace>
  <inkml:trace contextRef="#ctx0" brushRef="#br0" timeOffset="-56878.983">15064 13670 0,'0'71'15,"17"-36"-15,1 0 16,0-17-16,17 0 15,-18-18-15,1-18 16</inkml:trace>
  <inkml:trace contextRef="#ctx0" brushRef="#br0" timeOffset="-56601.258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-55764.242">15840 13847 0,'17'17'16,"1"1"-1,35-18-15,-35 0 16,34 17-1,-34-17-15,0-17 0</inkml:trace>
  <inkml:trace contextRef="#ctx0" brushRef="#br0" timeOffset="-55623.978">15840 14005 0,'53'36'16,"0"-19"-1,-18-17-15,18 0 16,-36 0-16</inkml:trace>
  <inkml:trace contextRef="#ctx0" brushRef="#br0" timeOffset="-54988.961">16845 13723 0,'0'18'16,"-17"52"-1,17-17-15,17 18 16,1-18-16,-1-18 16,-17-17-16,18 17 0</inkml:trace>
  <inkml:trace contextRef="#ctx0" brushRef="#br0" timeOffset="-54822.008">16792 14111 0,'71'18'0,"17"-18"16,35 0-1,1 0 1,-71 0-16,17 0 16,-52 0-16</inkml:trace>
  <inkml:trace contextRef="#ctx0" brushRef="#br0" timeOffset="-54382.212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-53693.721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-53386.839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-53265.677">19350 14376 0,'53'0'15,"-36"0"-15,54-18 16,-18 18-16,0-35 15,-36 35-15</inkml:trace>
  <inkml:trace contextRef="#ctx0" brushRef="#br0" timeOffset="-53063.39">19738 13776 0,'35'-18'16,"36"18"-16,-36-17 15,0 17-15,18-18 16,-35 18 0,-18-18-16</inkml:trace>
  <inkml:trace contextRef="#ctx0" brushRef="#br0" timeOffset="-52898.656">19791 13758 0,'17'36'16,"-17"-19"-16,-17-70 0,34 142 0,19-19 15,-36-52-15,35 52 16,-17-52-16,17 17 16,-17-35-1,17 18-15,-17-18 16,-1-18-1</inkml:trace>
  <inkml:trace contextRef="#ctx0" brushRef="#br0" timeOffset="-52736.512">20091 13847 0,'17'70'16,"-17"-17"-1,18-18-15,0 1 16,-1-36-16,1 17 0,0-17 16,-1-17-16</inkml:trace>
  <inkml:trace contextRef="#ctx0" brushRef="#br0" timeOffset="-52447.614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-52002.054">20708 13899 0,'18'36'16,"17"52"0,0-18-16,53 36 15,-35-53-15,71 35 16,-71-35-16,-18-17 0,36 34 15,-36-35-15,-17 1 16</inkml:trace>
  <inkml:trace contextRef="#ctx0" brushRef="#br0" timeOffset="-51774.537">21167 13864 0,'-18'71'16,"-17"-1"-1,-18 18 1,18-35-16,-36 53 16,36-35-16,-1-18 0,19 0 0,-18 0 15,17-18-15,18 18 16,0-36-16</inkml:trace>
  <inkml:trace contextRef="#ctx0" brushRef="#br0" timeOffset="-51328.592">21467 13600 0,'17'0'15,"1"0"1,52 0-16,-34 0 16,52 0-16,-53-18 15,18 18-15,-35 0 0,-1-18 16,1 18-16</inkml:trace>
  <inkml:trace contextRef="#ctx0" brushRef="#br0" timeOffset="-51202.518">21678 13653 0,'18'88'16,"-1"0"-1,1-53-15,0-17 16,-1 35-16,-17-36 16</inkml:trace>
  <inkml:trace contextRef="#ctx0" brushRef="#br0" timeOffset="-50223.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-49893.199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-49610.356">14534 15522 0,'18'-17'15,"0"-1"1,35-17-16,-18 17 15,0 0-15,0 1 0,1 17 16,17-18-16</inkml:trace>
  <inkml:trace contextRef="#ctx0" brushRef="#br0" timeOffset="-49426.206">14605 15558 0,'18'52'15,"-1"19"1,1 0 0,0-36-16,-1 18 15,-17-36-15,18 1 16,-1 0-16,1-1 16,17-17-16,-17-17 0,17-1 15,-17-17-15</inkml:trace>
  <inkml:trace contextRef="#ctx0" brushRef="#br0" timeOffset="-49261.556">14940 15575 0,'0'71'15,"0"-36"-15,18 18 16,-1-35-16,1-1 0,0 1 0,-1-18 15,1 0-15,0 0 16</inkml:trace>
  <inkml:trace contextRef="#ctx0" brushRef="#br0" timeOffset="-48961.22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-48505.452">15681 15893 0,'18'17'0,"-1"-17"15,1 0-15,17 0 0,18 0 16,-35 0-1,35 0-15,-36-17 16,1 17-16</inkml:trace>
  <inkml:trace contextRef="#ctx0" brushRef="#br0" timeOffset="-48371.892">15681 16122 0,'53'18'0,"-35"-18"15,52-18-15,-35 18 16,18-18 0,-35 1-16</inkml:trace>
  <inkml:trace contextRef="#ctx0" brushRef="#br0" timeOffset="-47891.162">16651 15311 0,'-18'70'32,"18"-17"-32,0 88 15,18-70-15,-18-1 0,18 1 16,-1-18-16,1-18 0,-18 18 15,18-35-15,-18-1 0</inkml:trace>
  <inkml:trace contextRef="#ctx0" brushRef="#br0" timeOffset="-47737.71">16545 15998 0,'88'18'0,"-35"-18"0,18 0 15,52-18 1,-70 1-16,36 17 16,-54 0-16</inkml:trace>
  <inkml:trace contextRef="#ctx0" brushRef="#br0" timeOffset="-47313.948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-46491.732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-46163.268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-46029.622">18680 16122 0,'0'18'15,"17"-18"1,1 0-16,0 0 15</inkml:trace>
  <inkml:trace contextRef="#ctx0" brushRef="#br0" timeOffset="-45772.95">18944 15893 0,'-53'0'16,"0"17"-1,36 19 1,17-19-16,0 18 0,17 18 16,36 0-1,-35-35-15,17 0 0,0 17 16,-35-17 0,-35-1-1,0-17 1,-18 0-1,35 0-15,1 0 0</inkml:trace>
  <inkml:trace contextRef="#ctx0" brushRef="#br0" timeOffset="-45162.528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-43889.274">19632 16210 0,'18'0'0,"-18"-17"15,17-1 1,-17 36 15,0 17-31,0 0 16,0 36-16,0-54 16,0 36-16,0-18 15,0-17 1,0-36-16,18 1 15,-18-1-15,18-17 16</inkml:trace>
  <inkml:trace contextRef="#ctx0" brushRef="#br0" timeOffset="-43020.945">19720 16281 0,'-17'0'16,"17"-18"-1,0 0-15,0 1 16,17-1-1,-17 1-15,18 17 0,17-18 16,-17 18-16,17 0 16,-17 0-16,-1 18 15,-17-1-15,0 36 16,0-18 0,0 36-16,0-36 15,0 0-15,0-17 16,18-18-16,0 0 15,-1-18 1</inkml:trace>
  <inkml:trace contextRef="#ctx0" brushRef="#br0" timeOffset="-42653.028">20302 15399 0,'0'-18'16,"-35"36"0,35-1-16,-35 72 15,35-19-15,-18 71 16,18-53-16,-17 71 16,34-106-16,1 53 15,-1-53-15,36 0 16,-35-36-16,0-17 15</inkml:trace>
  <inkml:trace contextRef="#ctx0" brushRef="#br0" timeOffset="-42087.312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-40969.086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-40814.041">21255 16016 0,'18'-18'16,"34"-17"-16,19 18 15,-18-1 1,17 0-16,-34 1 0,-19 17 16,19-18-1</inkml:trace>
  <inkml:trace contextRef="#ctx0" brushRef="#br0" timeOffset="-40591.227">21661 15416 0,'17'-17'15,"1"17"-15,17-18 0,36 0 16,-18 1-16,-18 17 16,18-18-1</inkml:trace>
  <inkml:trace contextRef="#ctx0" brushRef="#br0" timeOffset="-40446.688">21784 15381 0,'-18'0'16,"36"0"-16,-53 18 0,35 17 0,0 36 15,17-1 1,1-35-16,17 36 16,-17-36-16,17-17 0,18 0 15,-35-18 1,35 0-16,-53-18 16,17 18-16</inkml:trace>
  <inkml:trace contextRef="#ctx0" brushRef="#br0" timeOffset="-40251.853">22066 15487 0,'0'35'0,"0"-17"0,0 35 15,0-18-15,36 0 16,-19-17-16,1 0 15,-1-18-15,1 17 16,0-17-16,-18-17 16</inkml:trace>
  <inkml:trace contextRef="#ctx0" brushRef="#br0" timeOffset="-39902.859">22243 15328 0,'17'-17'31,"1"17"-31,0 0 16,17 35-16,0 0 16,-17-17-1,-18 17-15,35 18 16,-17 18-16,-18-1 15,17-17 1,-17-35-16,0 35 16,0-36-1,0 1-15,-17-36 16,-1 1 0,0-1-1,1 18 1,-1 18-1</inkml:trace>
  <inkml:trace contextRef="#ctx0" brushRef="#br0" timeOffset="-39116.643">22842 16087 0,'18'0'15,"0"0"1,-1 0 0,1 0-1,-18 17-15,0 19 16,0-19 0,-18 1-16,1 17 15,-19-17-15,36-1 0,-17-17 16,-19 18-1,19 0-15,-1-18 0,1 17 16,-1-17 0</inkml:trace>
  <inkml:trace contextRef="#ctx0" brushRef="#br0" timeOffset="-38188.672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-38050.351">23989 16034 0,'-35'53'16,"35"-36"-16,-18 19 16,18-19-16,0 1 15,18 0-15,-1-18 0</inkml:trace>
  <inkml:trace contextRef="#ctx0" brushRef="#br0" timeOffset="-37914.017">24165 16034 0,'18'35'16,"-18"0"-1,18-17-15,17 17 16</inkml:trace>
  <inkml:trace contextRef="#ctx0" brushRef="#br0" timeOffset="-37770.675">24289 15857 0,'0'18'0</inkml:trace>
  <inkml:trace contextRef="#ctx0" brushRef="#br0" timeOffset="-37733.58">24289 15857 0,'35'71'15</inkml:trace>
  <inkml:trace contextRef="#ctx0" brushRef="#br0" timeOffset="-37582.944">24324 15963 0,'0'106'47,"0"-88"-47,18-1 0,-71-264 0,88 353 0,0 53 16,-17-124-16,0-35 15,-18 18-15,17 0 16,-17-1-16,0 1 0,-17-18 16,-1 0-16,0 0 15</inkml:trace>
  <inkml:trace contextRef="#ctx0" brushRef="#br0" timeOffset="-37399.705">24571 15981 0,'53'0'0,"17"0"15,-17 0-15,18-18 16,-53 18-16,-1 0 15</inkml:trace>
  <inkml:trace contextRef="#ctx0" brushRef="#br0" timeOffset="-37246.512">24730 16104 0,'53'18'0,"-36"-18"16,19 0-16,16 0 15,-16-18 1,-1 1-16</inkml:trace>
  <inkml:trace contextRef="#ctx0" brushRef="#br0" timeOffset="-36765.67">25277 15593 0,'0'70'16,"0"-17"0,17 53-16,1-35 0,-1-18 15,19 52 1,-1-52-16,0 18 15,-17-53-15,0 17 0</inkml:trace>
  <inkml:trace contextRef="#ctx0" brushRef="#br0" timeOffset="-36602.949">25629 16316 0,'-17'53'16,"-36"0"0,35-18-16,0-35 15</inkml:trace>
  <inkml:trace contextRef="#ctx0" brushRef="#br0" timeOffset="-35979.314">26264 15505 0,'0'17'16,"18"71"-16,0-17 15,-18 17-15,17 71 16,1-71-16,0 53 15,-18-88-15,0 0 16,17-18-16,1 18 16,-1-53-16,1 0 15</inkml:trace>
  <inkml:trace contextRef="#ctx0" brushRef="#br0" timeOffset="-35784.591">26529 15981 0,'-71'17'16,"18"1"-16,18 17 15,18 1 1,17-19-16,35 36 16,35-17-1,19-19-15,-19 1 16,-52-18-16</inkml:trace>
  <inkml:trace contextRef="#ctx0" brushRef="#br0" timeOffset="-35302.168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-34952.521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-34427.753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-34340.516">28099 16069 0,'17'-18'0</inkml:trace>
  <inkml:trace contextRef="#ctx0" brushRef="#br0" timeOffset="-33990.595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-33706.808">28734 16193 0,'-18'0'16,"0"-18"-1,18 36 1,0 17-16,18-18 16,17 19-16,-17-1 15,0-17-15,-1-1 0,1 19 16,-18-19-16,-18 1 15,-17-1 1,0-17-16,-18 0 16,35 0-16,1 0 15,-36-17-15,35-1 16</inkml:trace>
  <inkml:trace contextRef="#ctx0" brushRef="#br0" timeOffset="-33278.302">29139 16069 0,'18'-18'0,"0"18"16,17 0-16,0 0 0,36 0 15,-36 0-15,18 0 16,-35 0-1</inkml:trace>
  <inkml:trace contextRef="#ctx0" brushRef="#br0" timeOffset="-33172.979">29192 16245 0,'18'18'16,"53"-18"-1,-36 0-15,71-18 16</inkml:trace>
  <inkml:trace contextRef="#ctx0" brushRef="#br0" timeOffset="-32956.273">29704 15787 0,'70'0'0,"-34"0"0,87-18 16,-35 18 0,54-17-16,-90-1 15,54 0-15,-88 1 16,0-1 0</inkml:trace>
  <inkml:trace contextRef="#ctx0" brushRef="#br0" timeOffset="-32799.489">30039 15804 0,'35'89'15,"-17"-36"-15,0-1 0,-1 54 16,1-17 0,-18-54-16,0 71 15,0-89-15</inkml:trace>
  <inkml:trace contextRef="#ctx0" brushRef="#br0" timeOffset="-32099.109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-31825.571">31150 15346 0,'53'53'16,"18"88"-1,17 35 1,18 18-1,-53-106-15,0 1 0,0-1 16,-1 0-16,-16-17 0,-19-1 0,1 54 16,-18-36-1,-35-53-15,17-17 16,-52 17-16</inkml:trace>
  <inkml:trace contextRef="#ctx0" brushRef="#br1" timeOffset="-19970.253">29792 6509 0,'-18'0'16,"36"-18"0,0 18-1,-1-18 1,19 18-16,17-17 16,-1 17-16,37-18 15,-36 18-15,70-17 16,-70-1-16,53 0 15,-71 18-15,18-17 16,-35 17-16,-36 0 31,-35 0-31</inkml:trace>
  <inkml:trace contextRef="#ctx0" brushRef="#br1" timeOffset="-19609.63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-18998.201">31344 7655 0,'18'0'31,"0"0"-16,17 0 1,-17 0 0,17 0-16,35 0 15,-17 0-15,71 0 16,-71-17-16,70 17 16,-70 0-16,35 17 15,-52-17-15,34 0 16,-35 0-16,1 0 15,-19 0 1,-34 0-16</inkml:trace>
  <inkml:trace contextRef="#ctx0" brushRef="#br1" timeOffset="-18658.581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-15921.209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-4581.89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-4182.334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-3893.409">16193 17022 0,'17'0'16,"1"-18"0,35 0-1,-18 1-15,0-1 16,-17 18-16,0 0 15,-18 18-15</inkml:trace>
  <inkml:trace contextRef="#ctx0" brushRef="#br1" timeOffset="-3669.48">16263 17022 0,'0'17'15,"0"1"-15,-18 35 16,18-18-16,-17-17 0,17 35 16,0-18-16,17 0 15,1-17-15,17-18 16,1 0-16,17 0 16,-18-18-1,0 0-15,-17 1 16</inkml:trace>
  <inkml:trace contextRef="#ctx0" brushRef="#br1" timeOffset="-3437.558">16528 17092 0,'0'18'0,"17"17"16,-17-17-16,18 17 15,0-17-15,-18-1 16,17 1 0</inkml:trace>
  <inkml:trace contextRef="#ctx0" brushRef="#br1" timeOffset="-3108.529">16616 16951 0,'17'18'15,"1"-18"1,0 0-1,-1 0-15,36-18 16,-35 18-16,17 18 16,-17-1-1,0 36-15,-1-18 0,-17-17 16,18 35 0,-18-35-16,0-1 0,0 19 15,0-19 1,-18-17-1,1-17 1,17-1-16,-36 0 16,19 18-1</inkml:trace>
  <inkml:trace contextRef="#ctx0" brushRef="#br1" timeOffset="-2891.054">17039 17551 0,'0'35'16,"-17"0"-16,-1 1 15,0-19 1,1-17-16,-1 18 0,-17-1 15,17-17-15,0 18 16</inkml:trace>
  <inkml:trace contextRef="#ctx0" brushRef="#br1" timeOffset="-2384.034">17374 17268 0,'0'18'31,"18"35"-15,-18 18-1,0-54-15,18 19 16,-18-1-16,0-18 0,17 1 0,1 17 15,0-35 1</inkml:trace>
  <inkml:trace contextRef="#ctx0" brushRef="#br1" timeOffset="-2102.277">17498 16986 0,'35'0'0,"36"36"16,-36-19-16,53 18 15,-35 1-15,18 34 16,-54-17-1,1 0-15,-1 0 0,-17 71 16,-17 17 0,-1-88-16,-70 52 15,35-69-15</inkml:trace>
  <inkml:trace contextRef="#ctx0" brushRef="#br1" timeOffset="3742.887">15875 18186 0,'-18'0'0,"1"0"32,-1 0-1,36 0 16,52-18-32,-17 0-15,88 18 16,-70 0-16,105 18 16,-70 0-16,0-1 15,0 1-15,105 0 16,-87-18-16,-18 0 0,52 0 15,-87-18 1,-36 18-16</inkml:trace>
  <inkml:trace contextRef="#ctx0" brushRef="#br1" timeOffset="4804.208">21043 17022 0,'-35'-18'15,"17"18"-15,1 18 0,-19 34 16,36 1-16,-17 88 15,17-52 1,0 17-16,17-18 0,19 70 16,-19-105-16,19-17 15,34 52-15,-35-71 16,18 1-16,0-18 16,-17-18-16</inkml:trace>
  <inkml:trace contextRef="#ctx0" brushRef="#br1" timeOffset="5127.956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5372.015">21696 17074 0,'17'0'16,"19"0"-1,-1 0-15,0 0 0,1 0 16,34 0-16,-52 0 15,17-17-15,-17 17 0,-1-18 16</inkml:trace>
  <inkml:trace contextRef="#ctx0" brushRef="#br1" timeOffset="5579.084">21819 17110 0,'0'35'15,"0"18"-15,0-35 16,18-1-16,-18 36 16,0 0-1,18-35-15,-1 17 16,1-17-16,0-1 0,17-17 16,-18 0-16,1 0 15,-18-17-15,18 17 16</inkml:trace>
  <inkml:trace contextRef="#ctx0" brushRef="#br1" timeOffset="5780.201">22137 17233 0,'0'35'16,"0"1"-16,0-1 16,0-17-16,17-1 15</inkml:trace>
  <inkml:trace contextRef="#ctx0" brushRef="#br1" timeOffset="6406.93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6891.028">22631 17798 0,'0'-18'16,"17"36"0,1-1-16,0 19 15,-18-19-15,0 18 0,0 18 16,-18-17-16,0-1 15,1 0-15,-19-17 0,1 17 16,0-17-16,-36 17 16,54-35-16,-1 0 15</inkml:trace>
  <inkml:trace contextRef="#ctx0" brushRef="#br1" timeOffset="7381.532">22966 16951 0,'0'-18'16,"0"1"0,35 17-1,-35 17-15,35 1 16,-17 0-16,35 70 16,-18-35-16,1 17 15,16 89-15,-16-53 16,-19 123-16,-17-17 15,-17-106-15,-19-18 16,-34 53 0,17-88-16</inkml:trace>
  <inkml:trace contextRef="#ctx0" brushRef="#br1" timeOffset="21477.437">27887 17145 0,'0'18'31,"18"35"-15,-1-1-16,-17-16 0,0 17 15,0 0-15,18 35 16,-18-35-16,18 0 16,-18-18-16,35 18 15,-17-18 1,-1-35-16,1-18 15,-18 1-15</inkml:trace>
  <inkml:trace contextRef="#ctx0" brushRef="#br1" timeOffset="21794.937">27728 17374 0,'0'-17'32,"18"-1"-17,-18 0-15,0 1 16,18-1-16,-1-17 16,19-18-16,-19 35 15,18-17-15,-17 0 16,0 17-1,-18 36 1,17 35 0,1-36-16,17 36 15,1-18-15,34 18 16,-35-35-16,1 0 16</inkml:trace>
  <inkml:trace contextRef="#ctx0" brushRef="#br1" timeOffset="23195.688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23517.06">26088 17921 0,'53'-35'0,"-18"0"15,-17 17 1,-18 0-16,-18 18 31,0 0-31,1 0 16,-1 18-16,-35 17 16,36 18-16,-1-35 15,18 17 1,0-17-16,53 17 15,-35-35-15,34 0 16,-16 0-16,-1 0 16,-17 0-16,17-35 15</inkml:trace>
  <inkml:trace contextRef="#ctx0" brushRef="#br1" timeOffset="23758.383">26370 17851 0,'0'17'16,"0"18"0,0-17-16,0 53 15,0-36-15,0-17 16,0 35-16,18-36 16,-1 1-16,-34-18 31,-1-18-16,1 18-15,-19-17 16,19 17-16,-1-18 16,0 0-16</inkml:trace>
  <inkml:trace contextRef="#ctx0" brushRef="#br1" timeOffset="24079.905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24650.128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24936.24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30481.44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32791.215">13353 17163 0,'17'-18'0,"71"0"16,-35 18-16,124-35 15,-54 35-15,1-18 16,17 1-16,0-1 16,0 1-16,106-1 15,-141 18-15,35 0 16,-88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21C62-AFFD-4103-9956-59E04C65A0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E3285-9971-4FB7-A0E4-C01CBAEA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process is same for each example, where we compute predicted values, cost, &amp; derivatives for W &amp; b. </a:t>
            </a:r>
          </a:p>
          <a:p>
            <a:r>
              <a:rPr lang="en-US" dirty="0"/>
              <a:t>The key is to how to compute these Dw1 , Db1 partial derivatives. Professor just gave us the equations to compute these values &amp; in later videos he will explain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E3285-9971-4FB7-A0E4-C01CBAEA1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last activation , in case of binary classification the activation function should be sigmoid. </a:t>
            </a:r>
          </a:p>
          <a:p>
            <a:endParaRPr lang="en-US" dirty="0"/>
          </a:p>
          <a:p>
            <a:r>
              <a:rPr lang="en-US" dirty="0"/>
              <a:t>Backward propagation derivation part: </a:t>
            </a:r>
          </a:p>
          <a:p>
            <a:endParaRPr lang="en-US" dirty="0"/>
          </a:p>
          <a:p>
            <a:r>
              <a:rPr lang="en-US" dirty="0"/>
              <a:t>First we calculate the derivative </a:t>
            </a:r>
            <a:r>
              <a:rPr lang="en-US" dirty="0" err="1"/>
              <a:t>dz</a:t>
            </a:r>
            <a:r>
              <a:rPr lang="en-US" dirty="0"/>
              <a:t> which is derivative of cost function </a:t>
            </a:r>
            <a:r>
              <a:rPr lang="en-US" dirty="0" err="1"/>
              <a:t>wrt</a:t>
            </a:r>
            <a:r>
              <a:rPr lang="en-US" dirty="0"/>
              <a:t> to z for the output layer. </a:t>
            </a:r>
          </a:p>
          <a:p>
            <a:r>
              <a:rPr lang="en-US" dirty="0"/>
              <a:t>Using that we can compute the derivatives of cost function </a:t>
            </a:r>
            <a:r>
              <a:rPr lang="en-US" dirty="0" err="1"/>
              <a:t>wrt</a:t>
            </a:r>
            <a:r>
              <a:rPr lang="en-US" dirty="0"/>
              <a:t> to weights</a:t>
            </a:r>
          </a:p>
          <a:p>
            <a:endParaRPr lang="en-US" dirty="0"/>
          </a:p>
          <a:p>
            <a:r>
              <a:rPr lang="en-US" dirty="0" err="1"/>
              <a:t>Keepdims</a:t>
            </a:r>
            <a:r>
              <a:rPr lang="en-US" dirty="0"/>
              <a:t> = true makes sure python </a:t>
            </a:r>
            <a:r>
              <a:rPr lang="en-US" dirty="0" err="1"/>
              <a:t>putput</a:t>
            </a:r>
            <a:r>
              <a:rPr lang="en-US" dirty="0"/>
              <a:t> </a:t>
            </a:r>
            <a:r>
              <a:rPr lang="en-US" dirty="0" err="1"/>
              <a:t>vector,matrix</a:t>
            </a:r>
            <a:r>
              <a:rPr lang="en-US" dirty="0"/>
              <a:t> instead of funny one rank arrays. </a:t>
            </a:r>
          </a:p>
          <a:p>
            <a:endParaRPr lang="en-US" dirty="0"/>
          </a:p>
          <a:p>
            <a:r>
              <a:rPr lang="en-US" dirty="0"/>
              <a:t>After computing the terms for outer layer, we also compute them for hidden layer. In this case the formula for </a:t>
            </a:r>
            <a:r>
              <a:rPr lang="en-US" dirty="0" err="1"/>
              <a:t>dz</a:t>
            </a:r>
            <a:r>
              <a:rPr lang="en-US" dirty="0"/>
              <a:t> depends upon the activation function we used. </a:t>
            </a:r>
          </a:p>
          <a:p>
            <a:r>
              <a:rPr lang="en-US" dirty="0"/>
              <a:t>Make note that in case of Dz1 we are doing element wise multiplication between the 2 matrices. </a:t>
            </a:r>
          </a:p>
          <a:p>
            <a:endParaRPr lang="en-US" dirty="0"/>
          </a:p>
          <a:p>
            <a:r>
              <a:rPr lang="en-US" dirty="0"/>
              <a:t>Keep dims is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E3285-9971-4FB7-A0E4-C01CBAEA1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3411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06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E0A7-18D5-424A-940A-D367F60C65A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A9F-6212-4A58-9C34-747E568A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9442-940A-43DF-9D06-DC06EAD7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gradient descent for neural network with one hidden layer. </a:t>
            </a:r>
          </a:p>
          <a:p>
            <a:r>
              <a:rPr lang="en-US" dirty="0"/>
              <a:t>Equations required for back prop for gradient descent.</a:t>
            </a:r>
          </a:p>
          <a:p>
            <a:r>
              <a:rPr lang="en-US" dirty="0"/>
              <a:t>In next video, we will see why these equations are correct equations. </a:t>
            </a:r>
          </a:p>
        </p:txBody>
      </p:sp>
    </p:spTree>
    <p:extLst>
      <p:ext uri="{BB962C8B-B14F-4D97-AF65-F5344CB8AC3E}">
        <p14:creationId xmlns:p14="http://schemas.microsoft.com/office/powerpoint/2010/main" val="42609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E326-70AB-4EC7-9D7E-4C84CA0F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Parameters: Read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A1AA-DEDA-4781-A5F2-1CF7CC4E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97277"/>
            <a:ext cx="6876429" cy="4260713"/>
          </a:xfrm>
        </p:spPr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Nx</a:t>
            </a:r>
            <a:r>
              <a:rPr lang="en-US" sz="1600" dirty="0"/>
              <a:t> will be indexed as well for each layer, in the first layer we term it as n raised 0 &amp; than the hidden layer nodes will become the features for the output layer. &amp; n raised 2 will become features for the output layer. </a:t>
            </a:r>
          </a:p>
          <a:p>
            <a:r>
              <a:rPr lang="en-US" sz="1600" dirty="0"/>
              <a:t>So we have weight matrices &amp; bias values as other params. </a:t>
            </a:r>
          </a:p>
          <a:p>
            <a:r>
              <a:rPr lang="en-US" sz="1600" dirty="0"/>
              <a:t>For the first layer weight matrix, its dimensions are N1 by N0 where N raised 1 is the number of nodes in the first hidden layer &amp; N 0 is the actual input i.e. our x values. </a:t>
            </a:r>
          </a:p>
          <a:p>
            <a:r>
              <a:rPr lang="en-US" sz="1600" dirty="0"/>
              <a:t>Similarly, bias is a column vector with dimensions equal to number of nodes in next layer by 1. </a:t>
            </a:r>
          </a:p>
          <a:p>
            <a:r>
              <a:rPr lang="en-US" sz="1600" dirty="0"/>
              <a:t>So lets summarize the understanding of weight matrix dimension. If the weight matrix that we are talking about is of for connecting layer a with layer b. than its daimonions will be layer b nodes by layer a nodes. </a:t>
            </a:r>
          </a:p>
          <a:p>
            <a:r>
              <a:rPr lang="en-US" sz="1600" dirty="0"/>
              <a:t>Parameters in case of NN should be initialized randomly. </a:t>
            </a:r>
          </a:p>
          <a:p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77B08-AECA-4D56-818F-BBC5469B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4492171"/>
            <a:ext cx="6243171" cy="593101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810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1347-61D4-4681-9886-A50B00EE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1857-A5AE-4072-862A-C589CA84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 we assume that the loss function same as of logistic regression. </a:t>
            </a:r>
          </a:p>
          <a:p>
            <a:r>
              <a:rPr lang="en-US" dirty="0"/>
              <a:t>In case of binary classification, same loss function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4188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2FED-5009-4EF5-A0B7-00B25D36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974A-5115-43AE-9BD1-43ACE088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equations for forward</a:t>
            </a:r>
          </a:p>
          <a:p>
            <a:r>
              <a:rPr lang="en-US" dirty="0"/>
              <a:t>6 equations for backward propagation.</a:t>
            </a:r>
          </a:p>
          <a:p>
            <a:r>
              <a:rPr lang="en-US" dirty="0"/>
              <a:t>Watch </a:t>
            </a:r>
            <a:r>
              <a:rPr lang="en-US"/>
              <a:t>the next video.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6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465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Video Purpose</vt:lpstr>
      <vt:lpstr>Parameters: Read it </vt:lpstr>
      <vt:lpstr>Cost Function </vt:lpstr>
      <vt:lpstr>Gradient descent for neural networks</vt:lpstr>
      <vt:lpstr>Formulas for computing derivatives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sial</dc:creator>
  <cp:lastModifiedBy>waleed sial</cp:lastModifiedBy>
  <cp:revision>19</cp:revision>
  <dcterms:created xsi:type="dcterms:W3CDTF">2020-04-23T18:07:57Z</dcterms:created>
  <dcterms:modified xsi:type="dcterms:W3CDTF">2020-04-23T18:32:54Z</dcterms:modified>
</cp:coreProperties>
</file>