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2.xml" ContentType="application/inkml+xml"/>
  <Override PartName="/ppt/ink/ink3.xml" ContentType="application/inkml+xml"/>
  <Override PartName="/ppt/ink/ink4.xml" ContentType="application/inkml+xml"/>
  <Override PartName="/ppt/ink/ink5.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58" r:id="rId2"/>
    <p:sldId id="257" r:id="rId3"/>
    <p:sldId id="263" r:id="rId4"/>
    <p:sldId id="264" r:id="rId5"/>
    <p:sldId id="259" r:id="rId6"/>
    <p:sldId id="260"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111"/>
    <p:restoredTop sz="60302" autoAdjust="0"/>
  </p:normalViewPr>
  <p:slideViewPr>
    <p:cSldViewPr snapToGrid="0" snapToObjects="1">
      <p:cViewPr varScale="1">
        <p:scale>
          <a:sx n="51" d="100"/>
          <a:sy n="51" d="100"/>
        </p:scale>
        <p:origin x="176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52901" units="1/cm"/>
          <inkml:channelProperty channel="Y" name="resolution" value="65.45454" units="1/cm"/>
          <inkml:channelProperty channel="T" name="resolution" value="1" units="1/dev"/>
        </inkml:channelProperties>
      </inkml:inkSource>
      <inkml:timestamp xml:id="ts0" timeString="2017-07-09T03:22:19.675"/>
    </inkml:context>
    <inkml:brush xml:id="br0">
      <inkml:brushProperty name="width" value="0.05292" units="cm"/>
      <inkml:brushProperty name="height" value="0.05292" units="cm"/>
      <inkml:brushProperty name="color" value="#0070C0"/>
    </inkml:brush>
    <inkml:brush xml:id="br1">
      <inkml:brushProperty name="width" value="0.05292" units="cm"/>
      <inkml:brushProperty name="height" value="0.05292" units="cm"/>
      <inkml:brushProperty name="color" value="#FF0000"/>
    </inkml:brush>
    <inkml:brush xml:id="br2">
      <inkml:brushProperty name="width" value="0.05292" units="cm"/>
      <inkml:brushProperty name="height" value="0.05292" units="cm"/>
      <inkml:brushProperty name="color" value="#7030A0"/>
    </inkml:brush>
  </inkml:definitions>
  <inkml:trace contextRef="#ctx0" brushRef="#br0">5715 7126 0,'18'0'78,"-1"0"-78,1 0 16,0 18-1,-1-1-15,36 19 16,-35-19-16,52 36 16,-17-17-16,35 52 15,-35-53-15,88 71 16,-70-53-16,88 70 16,-71-70-16,71 71 15,-89-89-15,71 53 16,-70-35-1,52 0-15,-70-35 16,18 17-16,-36-18 16,0 1-16,-17-18 15,-36-18 1</inkml:trace>
  <inkml:trace contextRef="#ctx0" brushRef="#br0" timeOffset="290.935">7267 7867 0,'36'0'16,"-19"35"-1,1-17-15,35 35 16,-36-36-16,19 19 15,-19-1-15,19-17 0,-1 35 16,-18-36-16,1 1 16,0-1-16,-18 1 0,0 0 15,0-1-15,-18-17 16,0 18-16,-17-18 16,-18 18-1,18-18-15,17 0 0,-35 0 16,36 0-1</inkml:trace>
  <inkml:trace contextRef="#ctx0" brushRef="#br0" timeOffset="628.099">5680 8714 0,'88'0'16,"53"0"-1,35 0 1,-87 0-16,140 0 0,18 0 15,-18 0 1,71-36 0,-212 36-16,-35-17 15,0-1-15,-18 18 0,-17-18 16,0 18-16,-54-17 16</inkml:trace>
  <inkml:trace contextRef="#ctx0" brushRef="#br0" timeOffset="829.298">7232 8520 0,'88'0'15,"36"0"1,-36 0 0,-53 0-16,18 17 15,-53 1-15,0 17 16,-18 0-16,-35 18 15,18-17-15,-53 34 16,53-35-16,-36 18 16</inkml:trace>
  <inkml:trace contextRef="#ctx0" brushRef="#br0" timeOffset="1072.722">6244 9860 0,'35'-35'16,"71"-53"0,0 35-1,18-18-15,-71 36 16,17 0-16,-17 17 0,53-53 15,0 1 1,-71 35-16,18 17 16</inkml:trace>
  <inkml:trace contextRef="#ctx0" brushRef="#br0" timeOffset="1295.765">7091 9084 0,'0'-18'16,"35"-17"-1,36 0 1,-36 0-16,88-1 16,-52 19-16,70-1 15,-88 18-15,0 0 0,35 18 16,-70-1-16,-18 1 16,0 17-16,-18 18 15,0-35-15,-17 17 0,-35 18 16,17 0-1</inkml:trace>
  <inkml:trace contextRef="#ctx0" brushRef="#br0" timeOffset="2207.803">16016 8484 0,'0'18'15,"0"0"-15,35-1 16,1 1-16,17-18 0,0 0 0,17 0 16,18 0-16,89 0 15,-72 0-15,72 18 16,-71-18-16,-36 0 15,71 17-15,-105-17 16,34 0-16,-52 0 16,-36-17-1,-70-1 1,53 0 0,-36-17-16,54 17 15,-1 1-15,0-1 16,18 0-16,0 1 0,36 17 15,-1 0 1,-18 0-16,36 0 0,-17 0 16,-1 17-16,0-17 0,36 18 15,-36 0-15,18-1 16,-18 1-16,-35 17 16,-17-17-1,-54 17-15,36 0 16,-71 18-16,53-17 15,-35-1-15,35-17 16,0 17 0,35-18-16,18 1 0</inkml:trace>
  <inkml:trace contextRef="#ctx0" brushRef="#br0" timeOffset="3013.366">23283 8625 0,'18'0'31,"70"0"-15,-35 0-16,35-17 0,89-1 15,-71 18-15,105-35 16,-105 35-1,0-18-15,70 18 16,-123 0-16,18 0 0,-18 0 16,-18 0-16,0 0 15,-17 0-15,-36 0 16,18 18-16,-53-18 16,18 0-16,-18 0 15</inkml:trace>
  <inkml:trace contextRef="#ctx0" brushRef="#br0" timeOffset="3236.609">24448 8396 0,'0'0'0,"0"18"0,35-1 16,-18 1-16,36 0 16,-17-1-16,-1 1 15,53 17-15,-70-17 16,17 17-16,-35-17 15,-53 35 1,0-36-16,-53 36 16,53-35-16,-70 17 15,70 0-15,-18 1 0,-52 17 16</inkml:trace>
  <inkml:trace contextRef="#ctx0" brushRef="#br1" timeOffset="10432.285">24888 8908 0,'-17'-18'63,"-1"18"-47,1 0-16,-19 0 0,-34 18 15,17-18-15,0 0 16,-18 17-16,1-17 0,-89 0 15,88 0 1,-17 18-16,-70-18 16,69 0-16,19 0 0,-54 0 15,71 0-15,18 0 16,0 0-16,17 0 0,1 0 16,-1 0-16,18-18 31,-18 18-16,1 0-15</inkml:trace>
  <inkml:trace contextRef="#ctx0" brushRef="#br1" timeOffset="10722.17">23830 8767 0,'-53'17'32,"18"-17"-32,-18 18 0,-70-1 15,70 1 1,0 0-16,-53 17 16,88-17-16,-17 17 0,17 0 15,36 0 1,17-17-16,1-18 15,-1 18-15,53-1 16,-35-17-16,0 0 16,-18 18-16,-17-18 0,17 0 0,-17 0 15</inkml:trace>
  <inkml:trace contextRef="#ctx0" brushRef="#br1" timeOffset="13486.892">18609 10354 0,'-71'35'0,"19"18"15,16-17-15,19-1 16,17 0-16,-18 0 16,18 1-16,0 17 15,18-18-15,17-18 0,18 1 16,-18-18 0,0 0-16,36-35 0,-53 0 15,35-54 1,-36 36-16,-17-52 15,0 52-15,0-18 16,-17 18-16,-1 0 0,-35-53 16,35 71-16,-17-35 15,17 52-15,1 18 16,-1 0 0,18 53-16,0-18 15,18 0-15,-18 54 16,17-36-16,1-18 0,17 71 15,-17-53-15,17-18 16,18 35 0,-18-34-16,-17-1 0,35 0 15,-35-17-15,-1 0 16,1-18-16</inkml:trace>
  <inkml:trace contextRef="#ctx0" brushRef="#br1" timeOffset="14015.09">19244 10513 0,'-18'-18'16,"1"-17"-16,-1 17 16,-17 18-16,17 0 15,-35 0-15,36 18 16,-1 35-16,0-36 16,18 36-16,0-17 15,18 17-15,0-36 16,17 36-1,-17-35-15,-1-18 0,18 17 16,-17-17-16,17 0 0,1-17 16,-36-1-1,17 0-15,-17 1 0,0-36 16,0 35-16,0-35 16,-17 18-16,-1 0 15,0 17-15,1 18 16,17 18-1,0-1-15,0 1 16,0 0-16,35 35 16,0-36-16,18 19 15,-17-1-15,-1-35 16,0 17-16,-17 1 0,-1 0 16,1-18-16,0 35 15</inkml:trace>
  <inkml:trace contextRef="#ctx0" brushRef="#br1" timeOffset="16127.757">17692 8872 0,'-18'0'31,"1"0"-15,-19 0-16,1 0 0,-53 0 16,35 0-1,-18 0-15,-87-17 16,52 17-16,0 0 0,-106-18 15,106 18-15,-70 0 16,105 0-16,-17 0 16,53 0-1,35 18-15,18-18 16,35-18 0,-18 18-16</inkml:trace>
  <inkml:trace contextRef="#ctx0" brushRef="#br1" timeOffset="16423.184">16475 8696 0,'-71'0'0,"36"0"15,-18 18-15,0-18 16,0 17 0,36-17-16,34 36 15,1-36-15,17 17 16,0 1-16,1-1 0,-1 1 16,18 0-16,35-1 15,-53 1-15,53 0 16,-52-18-16,-1 0 15</inkml:trace>
  <inkml:trace contextRef="#ctx0" brushRef="#br1" timeOffset="17267.186">11377 10231 0,'-18'-36'16,"1"36"-16,-1-17 0,-35-1 16,36 18-1,-19 0-15,19 18 0,-36 35 16,18-18-16,17 0 16,0 0-16,18 18 0,-17-17 15,17-19-15,17 36 16,1-35-16,17-1 15,0-17-15,18-17 16,-35-1-16,17-52 16,-17 34-16,0 1 15,-18-18-15,17 0 0,-17 0 16,0-70-16,0 52 16,-17 18-16,-1-17 0,-35-36 15,35 71-15,1 17 16,-19 0-1,19 36-15,17 53 16,0-18-16,0 17 16,53 36-16,-36-53 15,54 53-15,-36-71 16,53 35 0,-52-52-16,34 0 15,-35-18-15</inkml:trace>
  <inkml:trace contextRef="#ctx0" brushRef="#br1" timeOffset="17607.028">11730 9984 0,'35'0'16,"-17"0"-16,52 0 15,-52 0 1,17 0-16,18 17 0,-35 1 16,-18 0-16,0-1 15,0 1-15,0-1 16,-35 36-16,17-17 16,0-19-16,1 19 0,-1-19 15,18 54-15,0-54 16,18 19-16,-1-19 0,1 19 15,52-1 1,-34-17-16,-1-1 0,0-17 16,18 0-16,-35-17 15,-18-19 1</inkml:trace>
  <inkml:trace contextRef="#ctx0" brushRef="#br1" timeOffset="17758.048">11836 10266 0,'70'17'16,"1"-17"-1,-18 0-15,-18-17 0,71-18 16,-53-1 0,-36 19-16</inkml:trace>
  <inkml:trace contextRef="#ctx0" brushRef="#br1" timeOffset="18474.727">7849 8714 0,'0'-18'15,"-17"18"1,-36 0-1,17 0-15,-16 18 16,-72-1-16,-35-17 16,71 0-16,-18 18 15,0 0-15,-140-1 16,122-17-16,1 0 0,-1 18 16,-70-18-1,106 0-15,17 0 0,-17 0 16,53 0-16,17 0 15,1-18-15,34 18 16,1 0 0,-18 18-1,18-18-15</inkml:trace>
  <inkml:trace contextRef="#ctx0" brushRef="#br1" timeOffset="18747.602">6174 8678 0,'-36'0'16,"-69"0"0,52 0-16,0 18 0,0-18 15,0 18-15,0-18 0,18 17 16,-1-17-16,19 18 0,-1 17 15,18-17-15,53-1 16,-18 1-16,36-18 16,-18 18-1,-18-18-15,18 0 16,0 0-16,-18 0 0,18 17 0,-18-17 16</inkml:trace>
  <inkml:trace contextRef="#ctx0" brushRef="#br1" timeOffset="19193.984">7973 8855 0,'-53'17'16,"-71"72"-1,-17-19 1,53-17-16,-18 0 0,-123 70 15,-18 19 1,106-72-16,0-17 0,-159 88 16,18 0-1,158-88-15,18 0 0,-52 53 16,52-36 0,71-34-16,17-19 15,0 1 1,18 0-16,18-18 0,0 0 15,-1 0 1,1 0-16,-1-18 0</inkml:trace>
  <inkml:trace contextRef="#ctx0" brushRef="#br1" timeOffset="19454.092">5980 9878 0,'0'17'16,"-18"1"0,-17 0-16,17-1 0,-17 19 15,17-1-15,-35 53 16,18-53-16,17 1 0,-17-19 16,35 19-16,-18-19 15,18 1-15,53-1 16,-35-17-1,17 0-15,0-17 0,18-1 0,-35 18 16,35-17 0,-35 17-16</inkml:trace>
  <inkml:trace contextRef="#ctx0" brushRef="#br1" timeOffset="20292.446">5592 11430 0,'-36'-18'15,"-17"36"1,18 0-16,-35 35 16,34-18-16,19 0 0,-19 71 15,19-35 1,17-36-16,0 0 15,17 0-15,19-17 16,-19-18-16,19 0 0,-1 0 16,0-35-16,0 17 15,-17-17-15,0-18 0,-1 0 16,1 18-16,0-18 0,-18-53 16,0 35-1,0 18-15,-36-88 0,1 71 16,17 17-16,-35-35 15,36 70-15,-1 18 0,1 18 16,-1-1 0,18 36-16,18 53 15,-1-35-15,18 87 16,-17-87-16,35 52 16,-35-70-16,35 36 15,-18-54-15,18 0 16,-18-35-16,-17 0 15</inkml:trace>
  <inkml:trace contextRef="#ctx0" brushRef="#br1" timeOffset="20671.184">5927 11342 0,'-18'70'16,"18"1"-1,0-1 1,0-52-16,18 35 16,-1-35-1,1-36 1,0-17-16,-1 35 16,-17-18-16,18 0 31,0 36-31,-1 0 0,1-1 15,35 54-15,-18-53 16,-17-1-16,17 1 0,0-18 16,0 0-16,-17 0 0,35-35 15,-35 17 1,-18-35-16,0 18 16,-18-1-16,0 19 0,1-18 15,-19-1-15,19 36 16,-1-17-16,18 34 15,-17-17-15</inkml:trace>
  <inkml:trace contextRef="#ctx0" brushRef="#br1" timeOffset="21816.636">5627 12788 0,'-18'-17'15,"1"17"-15,-19-18 0,19 18 16,-19 18 0,19-1-16,-1 1 0,0-1 15,1 19-15,-18-1 16,17 0-16,0-17 0,18 17 15,0-17-15,0 0 16,18-1-16,0-17 16,17 0-1,0-17-15,-17-1 16,-1-35-16,1 18 16,-18-1-16,0-52 15,0 53-15,0-18 0,-18-53 16,1 53-1,-1 0-15,-17-35 16,17 53-16,1 17 0,-1-17 16,18 70-1,0 36 1,0-18 0,0 0-16,18 52 15,-1-52-15,-17-17 0,18 17 16,-1-18-16,36 35 15,-17-52-15,-19 17 0,1-17 16,17 0-16</inkml:trace>
  <inkml:trace contextRef="#ctx0" brushRef="#br1" timeOffset="22144.3">5821 12647 0,'0'35'16,"0"-17"-16,0 53 15,0-36-15,0 35 16,17-34-16,-17-19 16,18 1-16,0 0 0,-1-18 15,1 0-15,0-18 16,-1-17-1,1 17-15,-18-17 16,18 17-16,-18 0 0,0 1 16,0 34 31,-18 1-47,18 0 15</inkml:trace>
  <inkml:trace contextRef="#ctx0" brushRef="#br1" timeOffset="22733.832">5768 12294 0,'-18'0'15,"18"18"-15,0 17 16,18 18 0,0 0-16,17 35 15,-35-35-15,17 35 16,1-35-16,0 18 16,-18-54-16,17 19 15,-34-36 1,17-53-1,-18 18-15,36-36 16,-18 36-16,53-1 16,-18 19-1,36 17-15,-36 17 16,35 54 0,-34-36-16,17 36 0,-36-36 15,-17 18 1,-17-18-16,-36 18 15,0-35-15,-53 17 16,53-35-16,0 18 0,-35-18 16,70-18-16,1 1 15,34-1 1</inkml:trace>
  <inkml:trace contextRef="#ctx0" brushRef="#br0" timeOffset="39034.501">23477 10742 0,'-35'53'15,"17"-35"-15,18 17 0,0-17 16,18-18-1,17 0-15,1 0 0,52-36 16,-35 1-16,35-36 16,-35 19-16,0-37 15,-18 36-15,-35 18 16,18-18-16,-18 0 0,0 18 16,-18-18-16,0 18 0,-17 17 15,0 18-15,-18 35 16,35 18-16,-17 71 15,17-36-15,1 106 16,17-106-16,0 71 16,0-106-1,0 35 1,-18-53-16,18-17 0,-53 0 16,18-18-16,-18-36 15,0 1 1,35 0-16,1 0 15,17 17-15,0 0 0,35 18 16,0 18-16,36 17 16,-36-17-1,36 35-15,-36-36 0,0 1 16,36 35 0,-53-35-16,-1-1 0,-17 1 15,18-18-15,-1 0 16</inkml:trace>
  <inkml:trace contextRef="#ctx0" brushRef="#br0" timeOffset="39284.185">24095 10407 0,'-18'-18'15,"0"36"-15,1 0 16,-18 52-16,35-17 16,0 18-16,0 52 15,0-52-15,17-18 16,18 52-16,-17-52 16,0-17-16,17 17 15,0-18-15,-17-18 0,0 1 16</inkml:trace>
  <inkml:trace contextRef="#ctx0" brushRef="#br0" timeOffset="39635.231">24412 10918 0,'-35'18'16,"-18"17"-1,35-17-15,-17 53 0,17-54 16,18 19-16,18 16 16,0-52-16,17 18 15,-17-18-15,70-53 16,-70 36 0,-18-1-16,17-17 0,-17-1 15,0 19-15,0-1 16,-17 0-1,-1 1-15,0 34 0,1 19 16,17-1 0,0 0-16,17 1 15,1-19-15,35 18 16,-36-17-16,19-18 0,17 18 16,-36-18-1</inkml:trace>
  <inkml:trace contextRef="#ctx0" brushRef="#br0" timeOffset="39774.728">24694 11201 0,'-17'35'16,"-18"0"0,17 1-1,0-19-15</inkml:trace>
  <inkml:trace contextRef="#ctx0" brushRef="#br0" timeOffset="40168.465">24818 11113 0,'0'17'16,"-18"36"-16,18-18 15,18 1-15,0-19 16,17 1-16,0-18 16,0-18-16,-17 1 0,35-19 15,-18 1 1,-17 17-16,0-17 0,-18 18 16,0-1-16,17 18 0,-17 18 31,0 52-16,0-35-15,18 18 0,-18 0 16,17 0-16,-17-18 0,18 18 16,-18-17-16,0 34 15,0-35-15,-18-17 16,1 0-16,-1-1 0,1-17 16,-19 0-16,19 0 0,-1 0 0,-35-17 15,35-1 1,1 0-16,17 1 0,-18-1 15</inkml:trace>
  <inkml:trace contextRef="#ctx0" brushRef="#br0" timeOffset="40698.002">25488 10372 0,'18'17'16,"-1"1"-1,-17 0-15,36 52 16,-36-35-16,17 18 16,-17 18-16,0-18 0,0 70 15,-17-70-15,17 0 16,-18-18-16,18 18 0,-18-17 15,18 17-15,-17-36 16</inkml:trace>
  <inkml:trace contextRef="#ctx0" brushRef="#br0" timeOffset="40903.231">25912 10742 0,'70'0'16,"-17"0"-16,-35 0 15</inkml:trace>
  <inkml:trace contextRef="#ctx0" brushRef="#br0" timeOffset="41025.252">25947 10989 0,'70'0'16,"-17"0"-1,-17-18-15,16 1 16</inkml:trace>
  <inkml:trace contextRef="#ctx0" brushRef="#br0" timeOffset="41532.344">26476 10883 0,'35'-17'16,"-17"17"-16,17 0 16,-17-18-16,17 18 0,-17 0 0,17 0 15,-17 0-15,35 18 16</inkml:trace>
  <inkml:trace contextRef="#ctx0" brushRef="#br0" timeOffset="42069.865">26970 10866 0,'0'17'16,"0"18"-1,18 1 1,-1-19-16,1 19 16,-1-19-16,1-17 0,0 0 15,17 0-15,-17-17 16,-1-19 0,1 36-16,-18-35 15,18 35-15,-1 0 16,-17 18-1,18-1-15,-1 54 16,1-18-16,0-18 0,35 53 16,-36-52-16,-17-1 15,18 18-15,-18-36 16,-18 1-16,-35 0 16,18-18-16,0-18 15,-36 0-15,18 1 16,-17-18-16,52-1 15,-17 1-15,35 0 16,0-1-16</inkml:trace>
  <inkml:trace contextRef="#ctx0" brushRef="#br0" timeOffset="42286.709">27428 10425 0,'-17'35'0,"17"18"15,0 0-15,0 0 16,0 70-16,17-52 0,1-18 16,0-1-16,17 19 15,-17-53-15,17-1 16,-17 1-16,-1-18 0</inkml:trace>
  <inkml:trace contextRef="#ctx0" brushRef="#br0" timeOffset="42539.276">27605 10936 0,'0'53'15,"18"-18"1,17-35-16,18 0 15,-36 0-15,19 0 16,-19-17-16,1-1 0,-18-17 16,0 17-16,-35-35 15,17 36-15,-17-1 16,17 0-16,0 18 16,18 18-16,0 0 15,18-1 1,0-17-1</inkml:trace>
  <inkml:trace contextRef="#ctx0" brushRef="#br0" timeOffset="43274.571">27958 10866 0,'-18'17'0,"-17"18"15,35-17-15,-18 35 16,18-35-16,18-1 15,-1 1-15,19-18 16,-19 18-16,1-18 16,0-18-16,-1 0 15,1 1-15,-1-19 16,-17 19-16,-17-19 0,17 19 16,-18-1-16,1-17 15,-1 35 1,18-18-16,0 36 15,18 0 1,-1-18 0,1 0-1,-1 17-15,-34-17 47,17-17-31,17 17 31,-17 17 93,0 18-124,0-17-16,36 35 16,-36-18-16,35 54 15,-35-54-15,35 35 16,-35-34-16,0 34 15,0-35-15,-35 1 16,17-19-16,-35 1 16,36-18-16,-18 0 15,-1-18-15,1 1 16,17-1-16,-17-17 16,35 17-1,18 1 1</inkml:trace>
  <inkml:trace contextRef="#ctx0" brushRef="#br0" timeOffset="43689.076">28434 10795 0,'-18'0'0,"1"0"16,-1 18-16,0-1 0,1 1 15,17 35 1,0-36-16,0 19 0,35-19 16,-17 1-16,-1 0 15,19-18-15,-19 0 16,1-18-16,-18 0 15,0-35-15,0 36 16,0-18-16,0 17 16,-18 0-1,18 36 1,0 35 0,18-18-16,-1 36 15,1-54-15,35 36 16,-35-35-16,-1 0 15</inkml:trace>
  <inkml:trace contextRef="#ctx0" brushRef="#br0" timeOffset="44902.582">29069 10936 0,'18'0'31,"34"18"-15,-16-18-16,-1 0 0,36 0 16,-54 0-16,36-18 15,-35 18-15</inkml:trace>
  <inkml:trace contextRef="#ctx0" brushRef="#br0" timeOffset="45173.255">29616 10372 0,'-36'53'0,"19"35"15,-1-53-15,1 71 16,17-53-16,17 0 16,1 0-16,-1 0 0,19-1 15,-19-16-15,54 34 16,-36-52-16,18 0 15</inkml:trace>
  <inkml:trace contextRef="#ctx0" brushRef="#br0" timeOffset="45387.077">29863 10530 0,'0'106'0,"0"0"16,0-53-16,0 0 15,0 0-15,35 88 16,-35-123-16,35 17 16,-17-35-1</inkml:trace>
  <inkml:trace contextRef="#ctx0" brushRef="#br0" timeOffset="45507.535">30057 10883 0,'17'0'16,"1"-17"-16,17 17 16,-17 0-16</inkml:trace>
  <inkml:trace contextRef="#ctx0" brushRef="#br0" timeOffset="45896.17">30251 10901 0,'-18'35'16,"18"18"-16,0-35 15,0-1-15,18 1 0,17 0 16,-17-1-16,17-17 15,0-17-15,-17-1 16,-1 0-16,1-17 16,0 35-16,-18-18 15,17 1-15,-17 34 16,18 36 0,-18-17-16,0 34 15,0-17 1,0-18-16,18 36 15,-18-36-15,-18 0 16,18-17-16,-35 17 16,17-35-16,-35 0 15,18 0-15,-18-17 16,18 17-16,-1-18 16,36 0-16,0 1 15,0-1-15</inkml:trace>
  <inkml:trace contextRef="#ctx0" brushRef="#br0" timeOffset="46202.38">30603 10478 0,'36'17'16,"-1"36"-1,-17 0-15,35 53 16,-18-53-16,-17 0 0,34 52 16,-34-52-16,0 0 15,-18-17-15,0 34 16,-18-35-16,-35 1 15,36-19-15,-1-17 0,-35 18 16,35-18-16,1 0 16</inkml:trace>
  <inkml:trace contextRef="#ctx0" brushRef="#br0" timeOffset="47587.849">31150 10513 0,'0'0'0,"0"17"32,0 54-17,0-18-15,18 53 16,-18-36-16,0 54 15,0-54-15,18 36 16,-1-71-16,18 36 16,-17-36-16,0-35 15</inkml:trace>
  <inkml:trace contextRef="#ctx0" brushRef="#br0" timeOffset="48206.493">31415 11042 0,'-18'35'16,"18"18"0,0-18-16,0 18 15,36-17-15,-19-36 16,1 17-16,-1-17 0,1 0 16,-18-17-1,0-1-15,-18-35 16,18 18-1,-17 17-15,17 1 0,0-1 16,17-17-16,1 35 16,0-18-16,17 18 15,0 0-15,36 0 16,-36 0-16,-17 0 0,17 18 16,-17-18-16,-18 17 15,-18 1 1,0 17-16,-17 0 15,35-17 1,0 17-16,0-17 16,0 0-16,18-18 15,-1-18 1,36-17-16,-35-18 16,0 18-1,-1 35 1,1 52-1,-1 37 1,1-36-16,0 35 16,-18 18-1,0-71-15,0 0 0,-18 0 16,-17 1 0,0-36-16,17 0 0,-35-18 15,18 0-15,-18-35 16,18 36-1,17-18-15,0 17 0,1-35 16,17 18-16,0 17 16</inkml:trace>
  <inkml:trace contextRef="#ctx0" brushRef="#br0" timeOffset="48476.587">32120 10478 0,'0'-18'16,"-17"36"0,-1 52-1,1 71-15,17-70 0,0 87 16,0 1-1,17-88-15,18 35 16,-17-71-16,0 0 16,-1 0-16,1-35 15,-18-17-15</inkml:trace>
  <inkml:trace contextRef="#ctx0" brushRef="#br0" timeOffset="48687.795">32367 10724 0,'18'53'0,"-18"71"16,0-71-16,0 53 15,0-53-15,0 35 16,0-53-1,18 18-15,-18-35 0,17-18 16</inkml:trace>
  <inkml:trace contextRef="#ctx0" brushRef="#br0" timeOffset="48838.827">32544 11060 0,'35'0'0,"0"17"15,-17 1 1,35-18-16,-18 0 16,-17 0-16,17 0 0,-17 0 15</inkml:trace>
  <inkml:trace contextRef="#ctx0" brushRef="#br0" timeOffset="49151.668">32897 11042 0,'-18'0'15,"-17"18"1,-1 17-1,19 0-15,-19-17 0,1 52 16,35-52 0,0 0-16,18 17 0,-1-35 15,19 0 1,-1-18-16,-17 1 0,-1-36 16,1 35-1,0-35-15,-18 36 16,0-1-16,-18 18 15,0 18 1,18-1-16,0 1 0,0 17 16,18 0-1,-18 1-15,18-19 0,-1 1 16,1 0-16,17-18 16,-17 0-1,-36-18 1</inkml:trace>
  <inkml:trace contextRef="#ctx0" brushRef="#br0" timeOffset="49395.14">33038 10548 0,'53'106'16,"-1"17"-1,-16 18 1,-19-70-16,1 0 0,0 52 16,-18-70-16,0 53 15,-18-71-15,-17 53 16,-1-52-16,-34 16 16,17-34-16,-18 0 15</inkml:trace>
  <inkml:trace contextRef="#ctx0" brushRef="#br0" timeOffset="56130.145">22737 10495 0,'0'-17'15,"-18"17"-15,0 0 16,1 0-1,-19 35 1,36-18-16,-17 1 16,-1 17-16,18-17 0,0 17 15,0 1 1,0-19-16,18 1 0,-1-18 16,1 0-1,0 0-15,-1-18 0,1 1 16,0-36-16,-18 17 15,17-34-15,-17 17 16,0 0-16,0-35 16,0 35-16,-17 0 0,-1-18 15,0 36 1,1 0-16,-1 17 0,0 1 16,1 17-16,17 17 15,-18 54-15,18 17 16,18-35-16,-1 0 15,1 0-15,17 35 16,-17-35-16,17-18 16,-17 18-16,35 0 15,-36-18-15,19-17 16,-19-1-16,19 1 16,-36 0-16,17-18 0</inkml:trace>
  <inkml:trace contextRef="#ctx0" brushRef="#br0" timeOffset="56525.156">22278 11024 0,'0'-17'16,"-18"17"-16,36 0 16,0 0-1,-1 0 1,1 17-1,17-17-15,-17 0 16,70 0-16,-35 0 0,0-17 16,0 17-16,17 0 15,54 0-15,-71 0 16,0 0-16,35 0 16,-53 17-16,0-17 0,-17 0 15,0 0-15</inkml:trace>
  <inkml:trace contextRef="#ctx0" brushRef="#br0" timeOffset="57102.501">22384 11430 0,'-53'35'16,"18"18"0,-1 0-1,36-18-15,0 18 0,18 0 16,0-35-16,34 0 16,-34-18-1,0 0-15,17-18 0,-17 0 16,17-35-16,-17 18 15,-18 0-15,0-1 0,0 1 16,0 0-16,-18-53 16,0 35-16,1 18 0,-1-54 15,0 54 1,1 0-16,-1 17 16,18 36-16,0-1 15,0 72 1,18-1-16,-1-35 15,1 0-15,17 52 16,36-34-16,-53-36 16,34 36-16,-16-36 15,-19-17-15,1-18 16</inkml:trace>
  <inkml:trace contextRef="#ctx0" brushRef="#br0" timeOffset="57497.91">22860 11501 0,'0'-18'16,"-18"0"0,1 18-16,-1 18 0,-17 17 15,17 0-15,1 18 16,17-35-16,0 35 15,17-35 1,18 17-16,-17-35 16,35 0-16,-35-18 15,35-17 1,-36 17-16,1-17 16,-18 0-16,0-1 15,0 19-15,0-1 16,0 1-16,-18 17 15,18 17-15,18 36 16,-1-18 0,1 1-16,0-19 0,35 36 15,-18-35-15,18 17 16,-18-17-16,-17-1 16</inkml:trace>
  <inkml:trace contextRef="#ctx0" brushRef="#br0" timeOffset="63703.058">20355 10672 0,'18'0'32,"35"0"-17,-18 0 1,18 0-16,35 17 16,-35-17-16,18 18 0,-18-18 15,0 0-15,17 0 16,-35 17-16,-17-17 0,17 0 15,-17 18 1,-36-18 0</inkml:trace>
  <inkml:trace contextRef="#ctx0" brushRef="#br0" timeOffset="63876.099">20532 10936 0,'53'0'16,"-18"0"0,35 18-16,19-18 15,-36 0-15,-18 0 16,0 0-16,-17 17 0,-1-17 16,1 0-16</inkml:trace>
  <inkml:trace contextRef="#ctx0" brushRef="#br0" timeOffset="69865.913">20532 12912 0,'0'17'0,"35"-17"15,-17 18-15,35-18 16,-18 0-16,18 0 16,-18 0-16,0 18 15,-17-18 1</inkml:trace>
  <inkml:trace contextRef="#ctx0" brushRef="#br0" timeOffset="70009.966">20549 13106 0,'36'17'15,"-1"1"-15,18-18 16,-18 0-16,0 0 0,1 0 16</inkml:trace>
  <inkml:trace contextRef="#ctx0" brushRef="#br0" timeOffset="70778.59">21890 12453 0,'0'-18'16,"0"1"-16,0 52 31,0 36-15,35-1-16,-17-35 0,35 18 15,0-35 1,-18-18-16,-17-18 16,52-35-16,-35-35 15,-35 53-15,18-18 16,-18-17-16,0 17 16,0 70-1,0 1-15,18 52 16,-18-17-1,17-17-15,1 17 16,0-18-16,-18 18 0,17 17 16,-17-34-16,0-1 15,-17-18-15,-19 1 16,1-18-16,-18 0 16,18 0-16,0 0 15,17 0-15,0 0 16</inkml:trace>
  <inkml:trace contextRef="#ctx0" brushRef="#br0" timeOffset="71989.881">21608 13088 0,'-18'0'15,"18"-18"17,35 18-17,-17 0-15,17 18 16,53 0-16,-17-18 15,0 17-15,-1-17 0,18 0 16,89 0-16,-89 0 16,71 0-1,-106-17-15,17 17 0,18 0 16,-70 0-16</inkml:trace>
  <inkml:trace contextRef="#ctx0" brushRef="#br0" timeOffset="72557.46">22190 13564 0,'0'0'0,"0"-17"0,-18-1 16,0 18-16,1-18 15,-18 1-15,-1 17 0,19 17 16,-36 19 0,0 17-16,35-18 15,-35 35-15,53-17 16,0-17-16,0-19 0,0 19 16,36-19-1,-19 1-15,36-36 16,-18 1-16,18-19 15,-35 1-15,0-18 16,-18 35-16,0-34 16,-18 34-1,0 18 1,18 18-16,18 34 16,35 54-1,17-35 1,1-18-16,-36-36 0,36 1 15,-54-18 1</inkml:trace>
  <inkml:trace contextRef="#ctx0" brushRef="#br0" timeOffset="74880.236">21149 12894 0,'0'0'0,"0"18"109,35-18-93,-17 0-16,0 17 15,-1-17-15,19 0 0,-1 0 16,0 0 0,-17-17-16</inkml:trace>
  <inkml:trace contextRef="#ctx0" brushRef="#br0" timeOffset="76394.417">23213 13141 0,'17'0'32,"19"0"-32,-1 0 15,0 0-15,53-18 16,-35 18-16,-17 18 0,34-18 16,-35 0-1,-17 0-15</inkml:trace>
  <inkml:trace contextRef="#ctx0" brushRef="#br0" timeOffset="76551.435">23407 12982 0,'0'88'16,"17"1"-1,-17-36-15,18 35 16,-18-53-16,18 0 15,-1-17-15,1 0 0</inkml:trace>
  <inkml:trace contextRef="#ctx0" brushRef="#br0" timeOffset="77006.837">24024 12418 0,'18'0'15,"-18"53"-15,17 17 16,-17-17-16,18 53 16,-18-53-16,18 0 15,-18 35 1,17-70-16,1 17 0,-18-17 16,18-18-16,-1 0 0</inkml:trace>
  <inkml:trace contextRef="#ctx0" brushRef="#br0" timeOffset="77162.168">24342 12806 0,'35'35'16,"0"-35"-1,-17 18-15,0-18 0,34-18 16</inkml:trace>
  <inkml:trace contextRef="#ctx0" brushRef="#br0" timeOffset="77562.961">24712 12806 0,'0'53'16,"18"-18"-16,-1-17 16,1-1-16,35-17 15,0-17-15,-18-1 16,-17 0-16,35-52 16,-36 17-1,1 35-15,-18 1 0,18-1 16,-18 53-1,0 1 1,0-1-16,0-18 0,17 54 16,-17-36-16,0 1 15,18-1-15,-18 0 16,0-17-16,0-1 16,-18-17-1,-17 0 1,17-17-16,1 17 0,-36-18 15,17 18 1,1 0-16</inkml:trace>
  <inkml:trace contextRef="#ctx0" brushRef="#br0" timeOffset="77866.894">23813 13282 0,'-18'0'16,"53"0"15,-17 0-31,17 18 16,18-18-16,70 17 15,-34 1-15,-1-18 0,141 0 16,-123 0-16,17-18 16,1 18-16,-1-17 0,-34 17 15,52 0-15,-106 0 16,-17 0-16,-1 0 16</inkml:trace>
  <inkml:trace contextRef="#ctx0" brushRef="#br0" timeOffset="78219.192">24148 13529 0,'0'18'0,"17"52"16,1-17-16,-18 35 15,18-35-15,-18 35 16,17-35-16,-17 0 16,0-35-16,0 0 15</inkml:trace>
  <inkml:trace contextRef="#ctx0" brushRef="#br0" timeOffset="78385.83">24483 13776 0,'53'0'16,"0"0"-16,-36 0 15</inkml:trace>
  <inkml:trace contextRef="#ctx0" brushRef="#br0" timeOffset="78786.896">24906 13705 0,'-18'0'15,"-17"18"1,0 35 0,17-35-16,1 17 0,17 35 15,0-34 1,17-19-16,1 1 16,17-18-16,-17 0 0,-1 0 15,1-18-15,0 1 0,-1-36 16,1 35-16,0-17 15,-18 17-15,17-17 16,-17 17-16,0 36 31,18 17-31,-18 1 16,18-1-16,17 35 16,-17-52-16,17 0 0,0 17 15,-17-35 1,-1 0-16</inkml:trace>
  <inkml:trace contextRef="#ctx0" brushRef="#br0" timeOffset="82033.711">26423 11659 0,'0'0'0,"0"-17"16,18 17 0,-1 17-16,-17 1 15,18 17-15,0-35 16,-18 18-16,0 0 0,17-1 16,1 1-16,0-18 15,-1 17-15,36-17 16,-18 0-1,54 18-15,-37-18 16,90 35-16,-72-35 16,124 36-1,-88-36-15,17 17 0,160 1 16,-125-18-16,19 0 0,193 0 16,-176 0-1,194 0-15,-194 0 16,18 0-16,194 0 15,-230 0-15,159 35 16,-194-17-16,142 17 16,-142-17-16,123 17 15,-140-17-15,-1-1 16,124 1-16,-123 0 16,-1-18-16,89 0 15,-106 0-15,-18 17 16,-18-17-16,1 0 0,70 0 15,-70 0-15,52 18 16,-70-18 0,0 0-16,35 0 0,-53 0 15,18 0-15,-35-18 16,-18 1 0,0-19-16,-35-17 15,35 36-15,-18-19 16,18 19-16</inkml:trace>
  <inkml:trace contextRef="#ctx0" brushRef="#br0" timeOffset="101269.752">12682 10089 0,'18'0'31,"35"18"-15,17 17-1,-34-35-15,52 0 16,-53 0-16,36 0 16,-54 0-16,19 0 15,-36 18-15</inkml:trace>
  <inkml:trace contextRef="#ctx0" brushRef="#br0" timeOffset="101447.543">12788 10319 0,'53'0'15,"0"-18"1,-35 18-16,35 0 15,0 18 1,-36-1-16,1 1 0</inkml:trace>
  <inkml:trace contextRef="#ctx0" brushRef="#br0" timeOffset="102265.214">13758 10089 0,'0'-35'16,"-17"18"-1,-1-1-15,-35 18 16,36 0-16,-36 18 16,35-1-16,-17 54 15,17-36-15,0 0 16,18 1-16,0-1 0,0 0 15,18-17-15,17 35 16,1-36-16,-19 1 0,19-18 16,-19 0-16,18 0 0,18-35 15,-35 17-15,17-35 16,-35 35 0,0-52-16,0 52 15,-35-35-15,17 36 16,1 17-1,-1 0-15,18 35 16,18 0 0,-18-17-16,17 17 15,1-17-15,0 17 0,52 0 16,-52-17-16,52 17 16,-34-35-16,-1 0 15</inkml:trace>
  <inkml:trace contextRef="#ctx0" brushRef="#br0" timeOffset="102549.496">14199 10213 0,'18'0'16,"17"-18"-16,-17 18 16,0-17-16,17 17 15,0 0-15,0 0 16,1 0-16,-19 0 0,1 0 15,0-18-15</inkml:trace>
  <inkml:trace contextRef="#ctx0" brushRef="#br0" timeOffset="103112.845">14799 10072 0,'0'-18'15,"0"36"-15,0 17 16,0-17-16,18 35 15,-1-36-15,1 36 16,0-35-16,-1-1 16,19 1-1,-19-18-15,1 0 0,17-35 16,-17 17-16,-1 1 16,1-36-16,-18 17 15,18 19-15,-18-19 16,0 19-16,0 34 31,17 36-15,1-17-16,0 34 15,-1-17-15,-17-18 16,35 54 0,-17-54-16,-18 18 0,0-18 15,18 0-15,-18 1 0,0-1 16,-18-17-16,-17-1 15,17 1-15,-17-18 16,0 0-16,-1 0 0,1 0 16,-35-18-1,34 18-15,-34-17 16,17 17-16</inkml:trace>
  <inkml:trace contextRef="#ctx0" brushRef="#br0" timeOffset="108655.34">10460 12188 0,'0'-35'16,"-18"18"-1,-17-1 1,17 0-16,1 18 15,-36 18-15,35 0 16,-17 34 0,17-16-16,1 17 0,-1 35 15,18-53-15,0 18 16,0-18-16,18 1 0,-1-19 16,36 19-16,-35-36 15,17-18-15,0 0 16,1 1-16,17-54 15,-36 36-15,18-53 16,-35 35-16,18 0 0,-18-71 16,-18 71-16,-17-88 15,18 53-15,-54-53 16,53 70-16,-17-17 16,17 71-1,1-19-15,17 54 16,0 52-1,35 54-15,-35-36 16,53 53-16,-35-70 16,17 52-1,0-70-15,-17-18 0,-1 18 16,1-17-16,35 34 16,-35-34-16,-1-19 0,1 1 15,0-1 1,-18-34-16</inkml:trace>
  <inkml:trace contextRef="#ctx0" brushRef="#br0" timeOffset="109117.567">10830 12030 0,'0'-18'31,"36"18"-15,-1 0-1,0 18-15,-17-18 16,-1 17-16,36 1 15,-35 0-15,-18-1 16,0 1-16,-18 35 16,1-36-16,-1 36 15,0-35-15,18 35 16,0-35-16,0-1 16,0 1-16,18 0 15,0-1-15,17-17 16,-17 18-1,-1-18-15,1 0 0,0 0 16,-1 17-16,1-17 0,-1 0 16,1 0 15</inkml:trace>
  <inkml:trace contextRef="#ctx0" brushRef="#br0" timeOffset="109395.325">10795 12224 0,'18'0'16,"17"-18"-1,35 18 1,-34 0-16,70 0 16,-71 0-16,53 0 15,-53 0-15</inkml:trace>
  <inkml:trace contextRef="#ctx0" brushRef="#br0" timeOffset="125217.335">11695 12012 0,'-18'0'0,"36"0"47,-1 0-31,36 0-1,-18 0-15,18 0 0,-35 0 16,17 0-16,-17 0 15,0 0-15,34 18 16,-34-1-16,0-17 16,-18 18-16</inkml:trace>
  <inkml:trace contextRef="#ctx0" brushRef="#br0" timeOffset="125388.578">11783 12277 0,'53'0'15,"0"-18"1,0 18 0,-18 0-16,-18 0 0,19 18 15</inkml:trace>
  <inkml:trace contextRef="#ctx0" brushRef="#br0" timeOffset="127523.988">12735 12065 0,'0'0'0,"-17"-18"15,-1 18-15,0 0 16,1 18-16,-1-18 16,0 35-16,-17 1 15,35-1-15,-17 35 16,-1-52-16,18 17 16,18 1-16,-1-19 15,1 1-15,17-18 16,0-18-16,-17 1 15,35-54 1,-35 36-16,-1-53 16,-17 52-16,0-70 15,-17 54-15,-1-54 16,0 35-16,-35-35 16,36 53-16,-19 0 15,19 36-15,17 34 16,-18 1-16,18 70 15,18-17-15,17 52 16,-17-52-16,35 35 16,-18-53-16,-17 0 15,34 35 1,-34-35-16,17 17 16,1-17-16,-19-35 15,19-1-15</inkml:trace>
  <inkml:trace contextRef="#ctx0" brushRef="#br0" timeOffset="127946.507">13300 12100 0,'-53'-17'16,"35"17"-16,-17 17 16,17-17-16,-17 36 15,35-19-15,-18 36 16,18-18 0,0-17-16,0 0 15,18-18-15,-18 17 0,18-17 0,-1 18 16,1-18-1,-18-18 1,0-17 0,18 17-16,-18 1 15,0-1-15,0 36 32,17 17-17,1-17-15,17 35 16,0-36-16,-17-17 0,17 36 15,-17-36-15,17 17 16,-17-17-16</inkml:trace>
  <inkml:trace contextRef="#ctx0" brushRef="#br0" timeOffset="128442.058">13882 12100 0,'-18'0'15,"18"18"-15,18-18 63,-18-18-47,0 36 15,17 0 0,-17-36 0,0 0 32,18 18-48</inkml:trace>
  <inkml:trace contextRef="#ctx0" brushRef="#br0" timeOffset="131149.664">14587 12012 0,'0'0'0,"0"-18"0,0 1 16,0-1 0,0 1-1,-17 17 1,-1-18-16,-17 18 15,17 0-15,-17 0 16,17 18-16,-52-1 0,52 18 16,0-17-16,1 17 0,-1 36 15,18-53 1,0 17-16,18-18 0,17 1 16,-17 0-16,52-18 15,-34 0-15,16-18 0,-34 0 16,17 1-16,1-36 15,-19 35-15,-17-17 16,0 0-16,0 17 16,-35 0-16,17 18 15,1 0 1,-1 18-16,18 53 16,0-36-16,18 18 0,17 70 15,-17-70-15,17 0 16,-17-18-16,-1 18 0,18 18 15,-17-18 1,-18-36-16,-18 1 16,18 0-16,-52-18 15,34 0-15,-17 0 0,-1 0 16,-17-36-16,36 1 16,-1 18-16,1-19 0,-1 19 15,0-19-15,18 19 16</inkml:trace>
  <inkml:trace contextRef="#ctx0" brushRef="#br0" timeOffset="131411.323">14781 11448 0,'0'17'31,"0"19"-15,0-19-16,0 54 15,0-36-15,18 0 16,-18 1-16,0-1 0</inkml:trace>
  <inkml:trace contextRef="#ctx0" brushRef="#br0" timeOffset="131722.987">15240 11606 0,'-35'0'0,"17"18"16,0 0-16,-17 52 16,18-34-16,17-1 0,0 18 15,0 35 1,17 0-16,1-53 15,-18 1-15,35-19 0,0 36 16,-17-35-16,17-1 16,-17-17-1,0 0-15,-1-17 0</inkml:trace>
  <inkml:trace contextRef="#ctx0" brushRef="#br0" timeOffset="132073.487">15346 11906 0,'17'0'0,"36"0"16,-17 0-16,-19 0 15,19 0-15,-1-17 0,-17 17 16,17 0-16,-18 0 15,1 0-15,-18 35 16,-18-17 0,1-1-16,-18 36 0,17-35 15,0 35 1,18-36-16,18 19 16,0-19-16,34-17 15,-34 0-15,17 0 16,-17-17-16,17 17 15,-35-18-15,18 18 0,-36 0 16,1-18 0</inkml:trace>
  <inkml:trace contextRef="#ctx0" brushRef="#br0" timeOffset="132224.122">15346 12047 0,'17'-17'16,"19"17"-1,17 0 1,-18 0-16,53-18 16,-53 0-16,-17 18 15,0 0-15,-1 0 0</inkml:trace>
  <inkml:trace contextRef="#ctx0" brushRef="#br0" timeOffset="132501.756">15699 11536 0,'53'70'15,"17"1"-15,36 35 16,-53-18-1,-36-53 1,1 18-16,-18 35 16,0 1-16,-18-54 0,-17 53 15,18-70 1,-19 35-16,1-36 16,17 1-16</inkml:trace>
  <inkml:trace contextRef="#ctx0" brushRef="#br0" timeOffset="135416.177">13176 13741 0,'-53'0'15,"0"0"-15,18 17 0,-18 19 16,36-1 0,-1 0-16,0 0 0,18 1 15,0 34-15,18-52 16,0 0-16,35 17 15,-18-35-15,-18 0 16,36-18-16,-17 1 16,-36-1-16,35-17 15,-35-1-15,0 19 0,-18-19 16,18 54 15,0 70-31,18-35 16,0 0-16,17 53 15,-35-53-15,17 0 0,-17-18 16,0 0-16,-17 36 16,-1-53-16,1-1 0,-1 1 15,-17-18-15,-36 0 16,18-18-16,18 1 16,-36-36-16,54 35 15,-19-35-15,36 18 16,18-36-16</inkml:trace>
  <inkml:trace contextRef="#ctx0" brushRef="#br0" timeOffset="135666.111">13458 13423 0,'-17'0'16,"-1"18"0,18 17-16,-17 0 0,17 71 15,0-35-15,0-1 16,35 54-16,-18-71 16,1 0-16,0-18 0,35 0 15,-18-17-15,18-18 16,-18-18-1</inkml:trace>
  <inkml:trace contextRef="#ctx0" brushRef="#br0" timeOffset="135942.21">13794 13582 0,'17'18'16,"-17"-1"-16,0 1 15,0 17-15,0-17 0,0 52 16,0-52-16,18 35 16,-18-18-1,0-17-15,18-1 0,-1 1 16,-17 0-16,18-1 16,-1 1-16,1-18 15,17 18-15,-17-18 16,0 0-16,-1 0 15,1-18-15</inkml:trace>
  <inkml:trace contextRef="#ctx0" brushRef="#br0" timeOffset="136072.588">13794 13864 0,'0'-17'15,"17"17"-15,1-18 16,17 0-16,-17 18 15,17-17-15,0 17 16,-17 0-16,0 0 16</inkml:trace>
  <inkml:trace contextRef="#ctx0" brushRef="#br0" timeOffset="136288.762">13970 13388 0,'35'53'16,"1"-18"-16,-19 0 15,18 54-15,-17-36 16,0-18-16,-1 53 16,-17-53-16,0 18 15,0-35-15,-17-1 16,-1 1-16</inkml:trace>
  <inkml:trace contextRef="#ctx0" brushRef="#br0" timeOffset="136583.312">13600 13670 0,'0'-17'0,"17"-1"31,1 0-31,35 1 16,-36 17 0,19-18-16,-19 18 0</inkml:trace>
  <inkml:trace contextRef="#ctx0" brushRef="#br0" timeOffset="137115.833">14411 13653 0,'18'0'16,"-1"0"-16,1 17 0,35-17 15,-36 0-15,1 0 16</inkml:trace>
  <inkml:trace contextRef="#ctx0" brushRef="#br0" timeOffset="137252.067">14429 13794 0,'35'17'15,"-17"-17"1,17 18-16,0-18 16,0 0-16</inkml:trace>
  <inkml:trace contextRef="#ctx0" brushRef="#br0" timeOffset="137612.564">15240 13564 0,'0'-17'0,"-53"34"15,35-17-15,-70 53 16,35-35-16,-17 52 16,52-34-16,-17 34 15,35-34-15,18-1 16,-18-18-16,17 19 0,18-19 16,-17 1-16,17-18 0,-17 0 15,17 0-15,1-18 16,-36 1-1,-18-19 1,0 36-16,1-17 0,-19-1 16,-17 1-16,36 17 15,-1 0-15,1-18 0</inkml:trace>
  <inkml:trace contextRef="#ctx0" brushRef="#br0" timeOffset="138718.313">15469 13264 0,'0'18'31,"0"17"-15,0 1-16,0 52 15,0-35-15,0 70 16,0-70-16,18 53 15,0-53-15,17 17 16,-17-34-16,17-19 16,0 19-16,0-36 15,-17 0-15</inkml:trace>
  <inkml:trace contextRef="#ctx0" brushRef="#br0" timeOffset="139091.545">15734 13529 0,'18'0'16,"-1"0"-1,18 18-15,-17-18 0,0 17 16,-1-17-16,36 18 15,-53 0-15,18-1 0,-18 1 16,0 35 0,-18-36-16,1 19 15,-1-19-15,18 1 0,-18 0 16,18-1-16,0 1 0,0 17 16,18-35-16,0 35 15,-1-35 1,1 0-16,17 0 15,0 0-15,-17 0 16,0 0-16,-18-17 16,0-1-16</inkml:trace>
  <inkml:trace contextRef="#ctx0" brushRef="#br0" timeOffset="139302.704">15769 13705 0,'18'18'31,"-1"0"-31,36-1 16,-35-17-16,35 0 15,-35 0-15,34 0 16,-34 0-1</inkml:trace>
  <inkml:trace contextRef="#ctx0" brushRef="#br0" timeOffset="139997.955">16140 13194 0,'17'0'0,"1"35"15,17-17-15,18 52 16,18 1-1,-36-18-15,0-18 0,18 53 16,-35-35 0,-1-17-16,-17 69 15,0-52-15,0-17 0,-53 52 16,18-35-16,-18-18 16</inkml:trace>
  <inkml:trace contextRef="#ctx0" brushRef="#br0" timeOffset="142722.463">21043 8132 0,'0'-18'16,"0"0"-16,18-17 0,17-53 15,0 17-15,-17 18 16,0-17-16,17-1 0,-17-17 16,-1 17-16,1 1 0,0-18 15,17-36-15,-35 71 16,17 0-16,-17 18 15,0 17-15,0 1 16,0-1-16,0 36 16,-17-1-16,-1 19 0,-17 34 15</inkml:trace>
  <inkml:trace contextRef="#ctx0" brushRef="#br0" timeOffset="143050.348">20867 7849 0,'17'0'15,"1"53"1,0 0-16,17 18 16,-17-18-16,-1-18 0,19-17 15,-19-1-15,18 1 0,18-18 16,-17 0 0,34-35-16,-34-1 15,34-52 1,-35 53-16,-17 17 0,0 1 0,-1-19 15</inkml:trace>
  <inkml:trace contextRef="#ctx0" brushRef="#br0" timeOffset="148873.891">19297 2505 0,'0'17'31,"18"1"-31,17 17 16,0 1-16,89 16 16,-71-16-16,105 34 15,-87-34-15,17 17 16,0-18-16,0 18 0,124 70 15,-106-70-15,88 71 16,-106-72-16,-17-16 16,17 17-16,-35-36 0,0 19 15,0-19-15,0 19 16,-36-36-16</inkml:trace>
  <inkml:trace contextRef="#ctx0" brushRef="#br0" timeOffset="149312.238">19703 3951 0,'17'0'15,"54"0"1,-18 0-16,17 0 15,71-18-15,-52 18 16,69 0 0,-87 0-16,17 0 0,-17 0 15,-1 0-15,1 0 0,-18-17 16,53-1-16,-89 18 16,1-17-16,-1-1 15,-34 18 1,-1 0-1,1 0-15,-19 18 16</inkml:trace>
  <inkml:trace contextRef="#ctx0" brushRef="#br0" timeOffset="150286.679">19685 4904 0,'-18'17'16,"1"-17"-1,17 18-15,17-18 16,19 0 0,-1-18-16,71-17 15,-36 0-15,89-53 16,-71 35-16,124-36 16,-106 54-16,53-35 15,-89 34-15,1-17 16,-36 18-16</inkml:trace>
  <inkml:trace contextRef="#ctx0" brushRef="#br0" timeOffset="150513.728">20690 4304 0,'36'-18'0,"17"1"16,-18 17-16,0 0 0,53 0 15,-52 0 1,-1 17-16,18 19 16,-53-19-16,17 18 0,-17 36 15,-17-36-15,17 1 16,-35 16-16,17-34 16,0-18-1</inkml:trace>
  <inkml:trace contextRef="#ctx0" brushRef="#br0" timeOffset="150992.497">18362 2558 0,'0'17'15,"71"19"1,-1-1 0,-35-18-16,36 1 15,-18-18-15,-18 0 16,1 0 0</inkml:trace>
  <inkml:trace contextRef="#ctx0" brushRef="#br0" timeOffset="151147.375">18662 2381 0,'-35'88'15,"-1"-35"-15,-34 53 16,52-71-16,1 36 16,17-36-1,0-17-15,35 0 0</inkml:trace>
  <inkml:trace contextRef="#ctx0" brushRef="#br0" timeOffset="151297.523">19050 2646 0,'-18'70'15,"-17"1"1,35-36-16,0 1 15,0-19-15</inkml:trace>
  <inkml:trace contextRef="#ctx0" brushRef="#br0" timeOffset="151771.066">18627 3881 0,'35'35'16,"0"0"-16,1 18 15,16 0 1,-34-35-16,35 17 16,-18-17-16,18-18 15,-35-18-15</inkml:trace>
  <inkml:trace contextRef="#ctx0" brushRef="#br0" timeOffset="151915.625">18803 3898 0,'-35'53'16,"17"-18"-16,-17 54 15,17-1 1,18-53-16,36 0 15</inkml:trace>
  <inkml:trace contextRef="#ctx0" brushRef="#br0" timeOffset="152176.398">19050 4092 0,'18'0'15,"-1"18"1,1 0-16,-18-1 16,18-17-16,-18 18 0,0 17 15,0-17 1,0 17 0,17-17-16,-17-1 0,18 1 15,-1 0-15,19-1 16,-19 1-1,1-18-15,0 0 16</inkml:trace>
  <inkml:trace contextRef="#ctx0" brushRef="#br0" timeOffset="152405.579">18697 4957 0,'53'35'16,"-18"-18"-16,54 1 16,-54 0-16,0-18 0,18 17 15,-18-17-15,-17 18 0,17-18 16</inkml:trace>
  <inkml:trace contextRef="#ctx0" brushRef="#br0" timeOffset="152577.351">18944 4957 0,'-35'88'0,"0"-53"16,-18 71-1,35-71-15,0 0 0,1 1 16,17-19-16,17 1 0,1-18 16</inkml:trace>
  <inkml:trace contextRef="#ctx0" brushRef="#br0" timeOffset="152960.752">19297 5009 0,'18'0'15,"-1"0"1,1 0-16,-18 18 15,18-18-15,-18 18 0,0-1 16,0 1 0,0 0-16,0-1 15,17 19-15,1-36 16,-1 35-16,-17-18 16,18 1-1,-36 0 1,-34-1-1,34-17-15,-53 18 16,54 0-16,-54-18 16,53 0-16,1 0 15</inkml:trace>
  <inkml:trace contextRef="#ctx0" brushRef="#br0" timeOffset="153511.684">21396 3545 0,'-53'-35'15,"0"35"1,-17 35-16,17 54 16,35-1-16,0-18 15,18 124-15,36 0 16,-1-123 0,0 0-16,89 52 15,17-70-15,-53-53 0,53-35 16,-70-1-1,-1-17-15,-34 1 0,-1-1 16,-18-18-16,-34-52 16,-1 70-16,-70-53 15,35 71-15,-70-18 16,52 35-16,0 18 16,-52 0-16,70 0 15</inkml:trace>
  <inkml:trace contextRef="#ctx0" brushRef="#br0" timeOffset="153924.124">20884 3210 0,'0'-17'31,"0"34"-16,0 1-15,0 0 16,36 52-16,-1-35 16,0 36-16,1-36 15,-1 18-15,-35-18 16,17 18-16,-17-35 16,-17 0-1,-1-1-15,1-17 16,-1 0-16,0 0 15</inkml:trace>
  <inkml:trace contextRef="#ctx0" brushRef="#br0" timeOffset="154210.111">20690 3792 0,'18'0'32,"35"36"-32,-35-19 15,52 19-15,-52-19 16,-1 18-16,1-17 0,0 0 16,-18-1-16,-18 1 15,0 0 1,-17-18-16,0 17 15,0 1-15,17-18 16,36 0 0</inkml:trace>
  <inkml:trace contextRef="#ctx0" brushRef="#br0" timeOffset="154702.632">21943 4110 0,'0'0'0,"17"0"31,54 0-15,0 18-16,-1-18 16,89 17-1,-89 1-15,89-1 16,-88-17-16,52 0 15,-88 0-15,1 0 16,-1 0-16,-17 0 0,-36 0 16</inkml:trace>
  <inkml:trace contextRef="#ctx0" brushRef="#br0" timeOffset="154934.606">22578 3969 0,'53'35'16,"-18"-35"-16,0 18 0,53 17 16,-35-17-1,0-1-15,18 36 0,-36-35 16,0 35 0,-35-18-16,0-17 0,-17-1 15,-1 1-15,-17 0 0,0-1 16,-1 1-16,-52-1 15,35 1 1,18-18-16</inkml:trace>
  <inkml:trace contextRef="#ctx0" brushRef="#br0" timeOffset="155615.24">23530 4075 0,'-17'-18'15,"-1"36"1,18 17 0,0-17-16,0 70 15,35-18-15,-17-34 16,17-19-16,0 18 16,-17-35-16,53 0 15,-54 0-15,36-52 16,-35 34-16,0-35 15,-1 18-15,-17-1 16,0 19-16,0 34 16,18 36-1,-1-17-15,1 69 16,0-34-16,-18-18 16,17 53-1,-17-53-15,0-18 0,0 18 0,-35 17 16,17-52-1,-17 0-15,18-1 0,-54 1 16,36-18-16,-1-18 16,-17-17-16,18 0 15,18 0-15,-1-1 0,-17-17 16</inkml:trace>
  <inkml:trace contextRef="#ctx0" brushRef="#br0" timeOffset="155947.808">23477 3792 0,'-17'0'0,"34"0"31,-17-17-16,18 17-15,0-18 0,-1 0 16,19-34 0,-19 34-16,1-17 0,17-1 0,0 1 15,-17 0-15,0 17 16,-1 18 0,1 35-1,0-17-15,-1 17 0,19 36 16,-19-36-16,18-17 15,18 35-15,-17-53 16,-19 17-16</inkml:trace>
  <inkml:trace contextRef="#ctx0" brushRef="#br0" timeOffset="157798.881">24289 4092 0,'17'0'47,"19"0"-31,-1 0-16,18 0 0,17-17 15,-17 17-15,-17 0 16,-1 0-16,-17 0 15</inkml:trace>
  <inkml:trace contextRef="#ctx0" brushRef="#br0" timeOffset="157927.88">24342 4286 0,'35'0'0,"36"0"15,17-35 1,-53 35-16,53-18 15,-53 18-15</inkml:trace>
  <inkml:trace contextRef="#ctx0" brushRef="#br0" timeOffset="158311.224">25188 4039 0,'-70'18'15,"-1"35"-15,1 17 16,52-34-16,18 34 16,35-17-1,-17-35-15,53 17 16,-36-35-16,35-18 15,-34 1-15,-1-36 16,-35 35-16,0-35 16,0 36-16,-18-1 15,1 0-15,-1 36 16,36 35 0,-18-18-1,53 18-15,-18-18 16,0-17-16,0 0 0,18-1 15,-17-17-15,-1-17 16</inkml:trace>
  <inkml:trace contextRef="#ctx0" brushRef="#br0" timeOffset="162555.711">21625 4039 0,'18'0'31,"-18"-17"141,-18 17-156,1 0-16,-1-18 16,-35 18-1,35 0-15,-34 18 16,16-18-16,19 0 15,-36 17-15,35-17 16,0 18-16,-17 0 16,18-1-16,-1 19 15,18-19 1,0 1-16,0-1 16,18 1-16,-1 0 15,1-18-15,-1 17 16,1 1-16,17 0 15,-17-1-15,17-17 16,-17 0 0,0 0-16,-18-17 15,17-1-15,-17 0 16,0 1-16,-17-1 0,17 0 16,-18-17-16,0 18 15,1-1 1,17 0-16,-36 18 15,19 0-15</inkml:trace>
  <inkml:trace contextRef="#ctx0" brushRef="#br0" timeOffset="177253.208">9754 12383 0,'0'-18'0</inkml:trace>
  <inkml:trace contextRef="#ctx0" brushRef="#br0" timeOffset="178536.573">9878 12277 0,'17'0'16,"1"0"0,0 0-1,-1-18 1,1 18-1,-36 0 17,1 0-1,-1 0-15,0 0-16,-17 0 15,18 0-15,-1 0 0,0 18 16,-17-18-16,0 17 15,17-17-15,-17 18 16,35 0-16,-18-18 16,18 17-16,-18-17 15,18 18 1,0 0 0,18-18-1,-18 17-15,0 1 16,18-1-16,-18 19 15,0-19-15,17 19 16,-17-1-16,0 35 16,18-17-16,-18 53 15,0-53-15,0 71 16,0-54-16,18 71 16,-18-70-16,17 70 15,-17-53-15,36 71 16,-36-53-16,35 70 15,-17-88-15,17 89 16,-18-89 0,1 53-16,0-70 15,-1 70 1,-17-71-16,18 71 16,-18-70-16,18 52 0,-18-70 15,35 35 1,-35-35-16,35 36 15,-17-54-15,-1 0 0,1 0 16,0-17-16,-18 0 16,0-1-1,0 1 1,0 0 0,0-1-16,0 1 15,17 0-15,19 17 16,-19-35-16,19 17 15,-1-17-15,35 18 16,-34 0 0,34-1-16,-34-17 15,-19 18-15,36 0 16,-35-18-16,17 17 16,-17-17-16,-18-17 15,17 17-15,-17-18 16,0 0-16,-17 18 0</inkml:trace>
  <inkml:trace contextRef="#ctx0" brushRef="#br0" timeOffset="178855.432">10548 15311 0,'-18'0'16,"18"17"-1,18 18 1,0-17-16,17-18 16,-17 18-16,17-1 0,35 19 15,-34-19-15,17 36 16,-36-35 0,-17 0-16,18 52 15,-18-52-15,-18 35 16,1-18-16,-1-17 15,0 17-15,1-18 0,-19 19 0,19-19 16,-36 36-16,18-35 16,17 0-16,0-1 15,1 1-15,-19 17 16</inkml:trace>
  <inkml:trace contextRef="#ctx0" brushRef="#br0" timeOffset="185244.169">18274 9155 0,'0'-18'15,"-18"18"1,36 0 47,0 0-48,17 0 1,-18 0-16,1 0 0,0-18 15,17 18-15,0 0 16,-17 0-16,0-17 16,-1 34-16,1-17 15,-1 0-15,-17 18 16,18-18 0</inkml:trace>
  <inkml:trace contextRef="#ctx0" brushRef="#br0" timeOffset="186044.076">20496 9137 0,'-17'0'0,"34"0"47,1 0-32,0 0-15,17 0 16,0 0-16,71 0 15,-35 18-15,-1-18 0,18 0 16,124 17-16,-106-17 16,141 18-16,-106-18 15,-18 0-15,160 18 16,-160-1-16,1-17 0,70 35 16,-106-35-1,-18 18-15,19 0 16,-54-18-16,0 0 0,-17 17 15</inkml:trace>
  <inkml:trace contextRef="#ctx0" brushRef="#br0" timeOffset="197639.406">11483 14940 0,'-18'0'15,"18"-17"-15,0-1 16,0 0 15,0 1-15,18 17-1,0 0 1,-1 0 0,1 17-16,17 1 15,0 0-15,-17 17 0,0-18 16,17 19-16,-17-1 15,17 0-15,-17 18 0,-1 0 16,1 71-16,-18-72 16,0 37-1,-18-72-15,18 19 0,-35-19 16,0-17-16,17 0 16,-35-35-16,35 17 15,-17-35-15,17 18 16,18 17-16,0-17 0,18 0 15,17 0 1,-17 35-16,17 0 0,-17 0 16,17 0-16,18 35 15,-35-17-15,-1 17 0,1-18 16,0 1-16,-1 35 16,-17-35-16,0-1 15,0 1-15</inkml:trace>
  <inkml:trace contextRef="#ctx0" brushRef="#br0" timeOffset="198292.155">12030 15275 0,'17'0'16,"1"-17"-1,0 17-15,-1 0 16,1-18-16,17-17 16,-17 17-16,-1-17 0,-17 17 0,18-35 15,-18 36 1,0-36-16,0 35 16,-18 0-16,-34-17 15,34 18-15,-17 17 16,17 0-16,0 17 15,1 1-15,17 52 16,17-17-16,19 53 16,-19-53-16,19 70 15,-19-87-15,-17 52 16,0-70-16,-17 35 16,-1-36-16,-35-17 15,18 0 1,-18-17-16,35-1 15,-17 0 1,17 1-16,36-1 0,35 18 16,-18 0-16,71 18 15,-36-18 1,72 17-16,-89-17 16,17 18-16,18-18 15,-52 0-15,-1 18 16,-35-1-16</inkml:trace>
  <inkml:trace contextRef="#ctx0" brushRef="#br0" timeOffset="198545.932">11465 15769 0,'71'18'15,"123"-18"1,-106 0-16,212-35 16,-212 35-16,-17 0 15,-1 0-15,-17 0 0,-18 0 16,1 0-16,-19 17 15</inkml:trace>
  <inkml:trace contextRef="#ctx0" brushRef="#br0" timeOffset="198918.997">11677 15981 0,'71'53'15,"52"53"1,-35 35 0,-70-53-1,-18-35-15,-18 17 16,-17-34-16,-18 17 15,18-36-15,-36-17 16,36 0-16,-18-35 16,35 17-16,18-17 15,18 17-15,17-17 16,1 35-16,52 0 16,-53 18-16,36-1 15,-36 1 1,18 0-1,-36-1-15</inkml:trace>
  <inkml:trace contextRef="#ctx0" brushRef="#br0" timeOffset="199286.057">12206 16175 0,'71'0'16,"-36"0"-16,71 35 16,-89-35-1,1 18-15,0 35 0,-18-36 16,-18 19-16,0-1 0,-17 35 15,18-34-15,-19 34 16,36-34 0,0-19-16,18 54 15,-18-54-15,53 19 16,-18-36-16,0 17 16,1-17-16,-19 0 15,-17-17-15,-17 17 16,-1-18-16</inkml:trace>
  <inkml:trace contextRef="#ctx0" brushRef="#br0" timeOffset="199407.238">12277 16563 0,'88'-18'0,"0"1"15,-35-1-15,35-17 16</inkml:trace>
  <inkml:trace contextRef="#ctx0" brushRef="#br0" timeOffset="199769.838">13018 15699 0,'35'17'15,"35"1"-15,-34-18 16,-1 0-16,18 18 16,0-18-1,-36 0-15</inkml:trace>
  <inkml:trace contextRef="#ctx0" brushRef="#br0" timeOffset="199894.743">13159 15998 0,'88'0'16,"-35"0"-1,-18-17-15</inkml:trace>
  <inkml:trace contextRef="#ctx0" brushRef="#br0" timeOffset="203278.865">13917 14940 0,'0'0'0,"18"-17"0,-1-1 15,1 18 1,17 0-16,-17 0 15,0 0-15,34 53 16,-16-18-16,-19 0 16,19 1-16,-19 17 0,19 35 15,-19-35 1,-17 0-16,0 17 0,0-52 16,-35 17-1,17-17-15,1-18 16,-36-36-1,35 19-15,0-36 16,1 35-16,17 1 16,17-1-16,1 18 15,0 0-15,35 0 16,-18 18-16,0-1 16,-17 1-16,0-1 0,34 19 15,-34-19 1</inkml:trace>
  <inkml:trace contextRef="#ctx0" brushRef="#br0" timeOffset="203940.87">14517 15205 0,'0'0'0,"17"0"16,1 0 0,0-18-16,-1 18 0,19-18 15,17 1 1,-18-1-16,0-17 0,-17 17 16,-1-17-16,-17-18 15,0 0 1,0 18-16,-17 0 0,17 17 15,-36-17-15,19 17 16,-1 18-16,1 0 16,17 35-16,-18 18 15,0 0-15,18 53 16,0-53-16,0 70 16,0-70-16,-17 35 15,-1-52-15,18 17 16,-18-36-16,1-17 31,17-17-31,0-1 16,-18-17-16,36 17 15,-1-17 1,1 35-16,17 0 0,-17 0 16,35 17-1,-18 1-15,-17 0 0,17-1 16,0-17-16,-17 18 0,0 0 15,-1-1-15,1-17 0,-18 18 16,0 0-16</inkml:trace>
  <inkml:trace contextRef="#ctx0" brushRef="#br0" timeOffset="204229.973">13935 15610 0,'35'0'16,"-17"0"-16,35 0 15,70 0-15,36 0 16,-71 0-1,18 0-15,-18 0 0,106 0 16,-106 0-16,53 0 16,-70 0-16,-1 0 15,-34 0-15</inkml:trace>
  <inkml:trace contextRef="#ctx0" brushRef="#br0" timeOffset="205025.574">14093 15928 0,'0'-18'16,"18"18"-16,0 0 15,52 0 1,36 71 0,-35-1-16,-36 19 15,-17-54-15,-18 0 16,-18 36 0,0-36-16,-35 18 15,18-35-15,-35-1 16,52-17-16,-17 0 15,17-17-15,18-19 16,18 1-16,17 0 16,0 35-16,36-18 15,-36 36-15,18-1 16,-18 1-16,36 17 16,-54-17-16,1 0 15,-18-1-15</inkml:trace>
  <inkml:trace contextRef="#ctx0" brushRef="#br0" timeOffset="208107.126">14940 16175 0,'18'-18'16,"-18"1"31,-18 17-32,1-18-15,-1 18 16,-17 0 0,17 0-16,-17 0 0,-1 35 15,19-17-15,-1 0 16,0-1-16,18 1 0,-17 17 16,17 0-1,17 1-15,1-19 0,0 1 16,-1 0-16,19-1 15,-19-17-15,1 0 16,0 0-16,17 0 0,-17-17 0,-1-36 16,-17 35-16,0-35 15,0 35-15,0-34 16,0 34 0,-17-17-16,17 52 31,35 54-16,-18-36-15,1 0 0,53 36 16,-36-36 0,-17 0-16,34 1 15,-34-19-15,0 1 0,-1-18 16</inkml:trace>
  <inkml:trace contextRef="#ctx0" brushRef="#br0" timeOffset="208739.972">15540 15857 0,'0'18'16,"18"-18"-1,-1 0 1,-17-18-16,18 18 16,-36 0 30,18 18-14,0 0-17,18-18 17,-1 0-17,-17-18 1,0 0-16,-17 18 15,17-17-15,-18 17 16,1 0-16,-1 0 16,36 0 15,-1 0-31</inkml:trace>
  <inkml:trace contextRef="#ctx0" brushRef="#br0" timeOffset="210080.981">16387 15117 0,'-18'0'0,"0"0"15,1 0 1,-36 35 0,35-18-1,18 1-15,-35 35 16,35-35-16,-18 17 0,18 18 15,0 0 1,18-36-16,-1 1 16,19-18-16,-19-18 0,19 1 15,17-36 1,-36 18-16,-17-18 16,18-18-16,-18-17 15,0 35-15,0 0 16,-18 0-16,1-35 15,-1 53-15,0-36 16,1 36-16,17 17 16,-36 18-16,36 18 15,0 70 1,0-53-16,18 89 16,0-71-1,-1 0-15,36 52 0,-35-69 16,-1 17-16,36 0 15,-17-18 1,-19-18-16</inkml:trace>
  <inkml:trace contextRef="#ctx0" brushRef="#br0" timeOffset="212399.729">16916 15099 0,'-18'0'16,"18"-18"-16,-18 18 16,18-17-1,-17-1-15,-1 18 16,1 0-16,-19 0 16,19 18-1,-19 35 1,19-1-16,17-16 15,-18-1-15,18 0 0,18 1 16,-1-19-16,1 1 16,0-18-16,-1 0 15,19 0-15,-1-35 0,0 17 16,-17-17-16,-1 17 16,-17-17-16,18-18 15,-18 18-15,-18-18 16,18 35-16,-17 0 15,-1 18-15,18 36 16,0-1 0,0 0-16,18 0 0,-1 1 0,1-1 15,35 18 1,-18-35-16,-17 17 0,-1-18 16,1-17-16,17 36 15</inkml:trace>
  <inkml:trace contextRef="#ctx0" brushRef="#br0" timeOffset="212917.529">16140 15716 0,'-18'18'0,"36"-36"47,-1 18-47,1-17 15,17 17-15,0 0 0,54 0 16,-36 0-16,17 0 16,1 0-16,105 0 15,-88 0-15,0 0 16,89 17-16,-107-17 16,54 18-1,-36-18-15,-70 0 16,-1 0-16,-34 0 0</inkml:trace>
  <inkml:trace contextRef="#ctx0" brushRef="#br0" timeOffset="213472.863">16404 16157 0,'-35'0'15,"-18"18"1,18 17 0,17 0-16,0 18 0,18 0 15,18-17-15,-18-19 16,35 18 0,1-17-16,-1 0 15,0-36-15,-17 18 16,35-53-16,-36-17 15,1 34-15,-18 1 16,0 0-16,-18-53 16,18 52-16,-17 1 0,17-18 15,-18 18-15,-17-36 16,35 36-16,-18 17 0,18 1 16,-17-1-16,17 36 15,0 17-15,0 0 16,17 18-16,-17 18 0,35 52 15,-17-70-15,17 53 16,1-71 0,-19-17-16,36 17 0,-18-35 15,-17 0-15</inkml:trace>
  <inkml:trace contextRef="#ctx0" brushRef="#br0" timeOffset="213835.392">16686 16034 0,'18'-18'0,"17"18"16,-17 0-16,53 0 15,-54 0-15,54 18 16,-54-1-1,19 1-15,-36 0 16,-18 35-16,0-36 16,-35 54-16,36-36 15,-18 18 1,35-18-16,0-17 0,0 17 16,17-17-16,1-1 0,52 1 15,-34-18-15,-19 18 16,54-18-16,-54 0 15,1 0-15,0 0 16,-36 0 0</inkml:trace>
  <inkml:trace contextRef="#ctx0" brushRef="#br0" timeOffset="214011.858">16686 16281 0,'36'0'16,"-1"0"-16,0 0 15,89 0 1,-71 0-16,52 0 16,-69 0-16,34 17 15</inkml:trace>
  <inkml:trace contextRef="#ctx0" brushRef="#br0" timeOffset="-211919.093">16986 14623 0,'0'-18'0,"0"0"16,-17 18-16,17-17 15,-18-1-15,0 18 16,1-18-16,-36 18 16,18 0-16,-1 0 15,-17 0-15,0 0 0,-88 18 16,71-18-16,17 18 16,-18-18-16,1 0 0,-71-18 15,88 18 1,17 0-16,-34 0 0,35 0 15,-1 0 1,19 0-16,34 0 16,19 0 15,-19 0-31,1 0 16,-18 18-16,0-1 15,0 19-15,-18-1 0,1 53 16,17-35-16,-18 88 15,18-53-15,-18 106 16,18-88-16,0 106 16,0-89-16,18 71 15,-18-105 1,0 69-16,18-87 16,-18-1-16,0 1 0,-18-18 15,18 70-15,18-87 16,-1 52-1,1-71-15,17 36 16,0-35-16,71 0 16,-35-18-16,70 17 15,-53-17-15,0 0 0,106 0 16,-105 0-16,122 0 16,-123 18-1,1-18-15,-1 18 0,35 17 16,-52-17-16,-1 17 15,-34-18-15,17 1 16,-36 0-16,1-18 16,-1-18-1,-17-35 1,18 18-16,-18-18 0,0-123 16,18-1-1,-36-140 1,0 34-1,-34-16 1,16 140-16,-34-141 16,34 177-16,-52-89 15,53 141-15,-36-35 16,36 54-16,-18-19 16,36 53-16,-19-17 15,1 17-15,-18 1 16,18 17-16,-36 35 15,18-17-15,-17 70 16,35-35-16,-1 0 16</inkml:trace>
  <inkml:trace contextRef="#ctx0" brushRef="#br0" timeOffset="-211324.911">16757 16863 0,'-18'17'16,"-17"72"-1,35-1 1,18-35-16,-18 17 16,35 36-16,18-18 15,-18-52-15,89 69 16,-71-69 0,52 17-16,-69-36 15,34 1 1,-35-18-16,1 0 15,-19-18-15</inkml:trace>
  <inkml:trace contextRef="#ctx0" brushRef="#br0" timeOffset="-211068.968">17268 17410 0,'18'0'16,"0"17"-16,-1-17 0,36 18 15,-17 0-15,17 34 16,-18-16 0,0 34-16,-17-34 15,-1-1-15,-17-18 0,-35 54 16,17-53 0,1-1-16,-18 1 15,-1-18-15,19 0 0,-36 0 16,35 0-1,18-18-15</inkml:trace>
  <inkml:trace contextRef="#ctx0" brushRef="#br0" timeOffset="-210290.32">18450 17374 0,'-17'-17'15,"-19"-1"1,1 0 0,17 18-16,-17 18 0,18 17 15,17 1-15,-18-1 16,18 0-1,0 0-15,0-17 0,18 17 0,17 1 16,-18-19-16,19-17 16,17 0-16,-18-35 15,-17 17-15,34-52 16,-34 35-16,0-54 16,-18 36-16,-18-35 15,18 35-15,-18-35 16,1 35-16,-18-17 15,17 34-15,-35-34 16,35 52 0,1 18-16,17 18 15,0 70 1,17-17-16,19 52 16,17 0-1,-36-52-15,54 17 16,-36-70-16,36 35 15,-54-36-15,36 1 16,-35 0-16,-1-1 16</inkml:trace>
  <inkml:trace contextRef="#ctx0" brushRef="#br0" timeOffset="-209995.264">18045 17921 0,'53'0'16,"52"18"-16,36-18 15,53 17 1,-105-17-16,69 18 16,-34 0-1,-71-18-15,0 17 0,0-17 16,-36 18-16,-34-18 16</inkml:trace>
  <inkml:trace contextRef="#ctx0" brushRef="#br0" timeOffset="-209562.048">18309 18274 0,'-53'53'0,"18"-36"15,0 72-15,17-54 16,18-17-16,18 17 0,-1-18 16,1-17-16,35 0 15,-18 0-15,0-17 0,36-36 16,-53 18 0,17-36-16,-35 1 15,0 34-15,0 1 16,-18 0-16,-17-18 15,17 35-15,1 1 16,-1-1-16,18 0 0,-18 1 16,18 34-1,0 36-15,0-18 16,18 71-16,0-53 16,17 35-1,0-35-15,1 0 16,-1-35-16,18-1 15,-36-17-15,19-17 16</inkml:trace>
  <inkml:trace contextRef="#ctx0" brushRef="#br0" timeOffset="-209266.572">18662 18274 0,'18'0'16,"35"18"0,-18-18-16,0 17 0,18 1 15,-18-1 1,-17 1-16,-18 17 0,0-17 16,0 35-1,-18-35-15,1 52 16,-1-52-16,18 17 0,18-17 15,-18-1-15,17-17 16,19 18-16,-19-18 16,1-18-16,17 18 15,-35-17-15</inkml:trace>
  <inkml:trace contextRef="#ctx0" brushRef="#br0" timeOffset="-209133.571">18644 18521 0,'18'0'16,"0"-18"-16,70 18 16,-53 0-16,36-17 15,34-1-15,-52 0 16,0 1-16</inkml:trace>
  <inkml:trace contextRef="#ctx0" brushRef="#br0" timeOffset="-208316.155">19791 17903 0,'0'-17'15,"-18"-1"-15,1-17 16,-1 17-16,0 1 16,1-1-16,-1 18 0,-35 0 15,35 0 1,-17 18-16,18-1 0,-1 19 0,-17 34 16,35-35-1,0 1-15,0-1 0,17 0 16,36 18-16,-18-35 15,36-18-15,-36 0 16,1-18-16,34-17 16,-52 17-16,-1-17 15,-17-18-15,0 18 16,0-1-16,-17 1 16,17 18-16,-18 17 0,18 17 15,0 1-15,18 70 16,-18-35-1,17 0-15,19 0 0,-19 17 16,1-17-16,0-17 0,-18 16 16,17 1-1,-34-17-15,17-19 0,-18-17 0,-17 18 16,-1-18-16,-17-18 16,18 1-1,0-1-15,-18 0 16,35-17-16,1 17 0,-1-17 15,18 0 1</inkml:trace>
  <inkml:trace contextRef="#ctx0" brushRef="#br0" timeOffset="-208010.458">20091 17357 0,'0'-18'0,"-18"18"16,0 35-1,18 36-15,-17 52 16,17-34-16,0 52 15,0-71 1,17 1-16,1-18 0,17 0 16,-17-36-16,17-17 15,18 0-15,-35-17 16,-1-1-16</inkml:trace>
  <inkml:trace contextRef="#ctx0" brushRef="#br0" timeOffset="-207449.581">20355 17533 0,'0'-18'16,"18"18"-16,0-17 16,52 17-16,-35 17 15,18 1-15,-35 17 16,0-17-16,-18 53 15,0-54-15,0 18 0,-18 18 16,0-17 0,1-19-16,17 19 0,-18 16 15,18-34-15,35 17 16,-17-17-16,35-18 16,-35 0-16,34 0 15,-16-18-15,-19 18 16,-17-17-1</inkml:trace>
  <inkml:trace contextRef="#ctx0" brushRef="#br0" timeOffset="-207292.973">20479 17833 0,'17'-18'15,"19"18"1,-1 0-16,53-17 15,-53 17-15,18-18 16,-17 18-16,-1 0 16</inkml:trace>
  <inkml:trace contextRef="#ctx0" brushRef="#br0" timeOffset="-207075.565">20743 17251 0,'36'-18'0,"-1"53"16,0 1-1,0-1-15,36 89 16,-36-54-16,36 106 16,-54-105-16,19 70 15,-36-88-15,-18 0 0,-17 35 16,17-53-1,-17 1-15</inkml:trace>
  <inkml:trace contextRef="#ctx0" brushRef="#br0" timeOffset="-205212.045">21661 17692 0,'17'17'15,"18"-17"1,1 0 0,52 0-16,-53 0 15,36 0-15,-36-17 16,-17 17-16</inkml:trace>
  <inkml:trace contextRef="#ctx0" brushRef="#br0" timeOffset="-205073.704">21678 17921 0,'35'18'0,"36"-1"15,-18-17 1,0 0-16,53-35 15,-71 35-15</inkml:trace>
  <inkml:trace contextRef="#ctx0" brushRef="#br0" timeOffset="-204040.644">22860 17851 0,'-18'-36'15,"18"19"-15,-17-1 16,-1 0-16,0 18 0,1-17 16,-36-1-16,35 18 15,-17 0-15,-18 53 16,35-35-16,-17 52 15,35-17-15,18 35 16,-1-52-16,54 34 16,-36-52-16,53-18 15,-52 0 1,34-18-16,-52 1 16,0-36-16,-18 35 15,0-53-15,0 54 16,-18-19-16,0 36 15,1 18 1,17 0-16,17 52 16,-17-17-16,36 53 15,-19-71-15,-17 18 16,18 0-16,-18-18 0,0-17 16,0 17-16,0-17 0,-35 0 15,17-18-15,-35-18 16,18 0-16,17-17 15,-17 17-15,17-17 0,1 0 16,17 0-16,-18-36 16,36 36-16</inkml:trace>
  <inkml:trace contextRef="#ctx0" brushRef="#br0" timeOffset="-203850.126">23142 17233 0,'0'35'16,"0"18"0,0 0-16,0 0 15,0-35 1</inkml:trace>
  <inkml:trace contextRef="#ctx0" brushRef="#br0" timeOffset="-203561.251">23513 17251 0,'-18'17'16,"0"-17"-16,-17 71 15,17-36-15,18 36 16,0-1-16,0 1 16,0 0-16,0-1 0,36 54 15,-19-89-15,19 18 16,34 0-16,-17-36 15,-18-17-15,-17 0 16</inkml:trace>
  <inkml:trace contextRef="#ctx0" brushRef="#br0" timeOffset="-203261.284">23795 17604 0,'18'17'0,"17"19"16,0-1-1,-17-18-15,17 1 16,-17 0 0,-1-1-16,-17 1 0,0 0 15,0-1-15,-17 1 16,-1 35-1,0-36-15,18 1 16,-17 0-16,-1-1 31,0-17-15,1 0-16</inkml:trace>
  <inkml:trace contextRef="#ctx0" brushRef="#br0" timeOffset="-203127.581">23760 17956 0,'17'-35'31,"1"17"-31,17 1 16,-17-1-16,52 1 16,-52-1-16,53 0 15,-54 18-15,18-17 16,-17 17-16</inkml:trace>
  <inkml:trace contextRef="#ctx0" brushRef="#br0" timeOffset="-202899.673">24024 17198 0,'18'18'16,"17"34"-1,0 1-15,18 71 16,0-36-16,-18 0 0,36 71 15,-53-106-15,-1 17 16,-17-17-16,18 0 0,-36-17 16,-17 34-16,17-35 15,-17-17-15</inkml:trace>
  <inkml:trace contextRef="#ctx0" brushRef="#br0" timeOffset="-198685.071">11324 16528 0,'0'17'78,"18"-17"-62,-18 18 0,0 0-1,0-1-15,0 1 0,0 17 16,0 18-1,0-18-15,0 1 0,0 17 16,17-18 0,-17-18-16,18 36 0,0-35 15,-1 0-15,19-1 16,-1 1-16,-17-18 16,52 18-16,-35-18 15,54 0-15,-36 0 16,-1 0-16,1 0 15,0 0-15,88-18 16,-88 18-16,18 18 0,-1-18 16,-17 0-16,71 17 15,-71-17-15,0 0 0,0 0 16,-1 0-16,37 0 16,-36 0-16,-18 0 0,0-17 15,0 17-15,18-18 16,-35 0-16,0 1 15,-1 17 1,-17-18 0,0 0 15,0 1-31,0-1 16,0 0-16,0-34 15,18 34-15,-18-17 0,18-18 16,-18 35-1,0 0-15,-18 1 16,0 17-16</inkml:trace>
  <inkml:trace contextRef="#ctx0" brushRef="#br0" timeOffset="-197554.055">11765 17886 0,'-17'-18'16,"-1"18"-16,0-17 15,1 17 1,17 17 0,-18 18-1,0-17-15,18 17 0,0 36 16,-17-36-1,17 1-15,35-1 0,-35-18 16,35-17-16,1 0 16,-1-35-1,-18 18-15,19-72 16,-36 54-16,0-53 16,0 35-16,0 18 0,-18-71 15,0 53 1,1-18-16,-1 18 0,-17-70 15,0 88-15,-1-54 16,19 72-16,-1-1 16,18 36-16,0 52 15,18-17-15,17 53 16,0-35-16,18 70 16,-35-88-1,17 53-15,0-71 16,1 53-16,-19-70 15,1-1-15,0 1 0,-1-18 16,1 0 0</inkml:trace>
  <inkml:trace contextRef="#ctx0" brushRef="#br0" timeOffset="-197126.964">12188 17515 0,'-17'18'16,"34"-36"-1,1 18-15,0 0 16,17 0 0,-17 0-16,17 18 15,-35 0-15,18 17 16,-18-17-16,-18 35 16,18-36-16,-35 54 15,17-36-15,18 18 16,0-18-16,18 18 15,-1-35-15,54 17 16,-36-35-16,36 18 16,-54-18-16,36-18 15,-35 18-15,0-18 16</inkml:trace>
  <inkml:trace contextRef="#ctx0" brushRef="#br0" timeOffset="-196959.768">12224 17780 0,'17'0'0,"1"0"16,0 0-16,17 0 0,0 0 16,1 0-16,-1 0 0,-18 0 15,36 0 1,-35 0-16,0 0 0</inkml:trace>
  <inkml:trace contextRef="#ctx0" brushRef="#br0" timeOffset="-196554.012">11007 17286 0,'0'18'16,"0"-1"-16,17-17 0,1 18 15,-18 0 1,18-18-16,-1 0 16</inkml:trace>
  <inkml:trace contextRef="#ctx0" brushRef="#br0" timeOffset="-196426.028">11148 17304 0,'17'17'0,"19"19"15,-19-36-15,19 17 16,-19-17 0</inkml:trace>
  <inkml:trace contextRef="#ctx0" brushRef="#br0" timeOffset="-196098.057">12541 17251 0,'18'17'16,"-18"1"-1</inkml:trace>
  <inkml:trace contextRef="#ctx0" brushRef="#br0" timeOffset="-195958.875">12647 17286 0,'0'35'16,"0"-17"-1,0 0 1</inkml:trace>
  <inkml:trace contextRef="#ctx0" brushRef="#br0" timeOffset="-195252.52">13335 17657 0,'35'0'15,"-17"0"-15,17 0 0,-17 0 16,-1 0-16</inkml:trace>
  <inkml:trace contextRef="#ctx0" brushRef="#br0" timeOffset="-195142.135">13353 17851 0,'0'17'0,"17"1"16,36-18-1,-18-18-15,1 1 16</inkml:trace>
  <inkml:trace contextRef="#ctx0" brushRef="#br0" timeOffset="-194490.054">14023 16845 0,'-18'0'16,"18"18"0,-17-1-16,17 1 15,0 0-15,0-1 16,0 1-16,0 0 15,17-18-15,1 17 0,0 1 16,-1 0-16,54 17 16,-18-18-16,0-17 15,70 18-15,-35 0 16,-17-18-16,17 0 0,0 0 16,18 0-16,-18 17 0,89-17 15,-89 0 1,0 0-16,53 0 15,-88-17-15,35-19 16,-70 19-16,0-36 16,-18 18-16,-36-18 15,1 17-15,-18 1 16,18 18-16,-1 17 16,19 0-16,-18 0 0</inkml:trace>
  <inkml:trace contextRef="#ctx0" brushRef="#br0" timeOffset="-193623.112">14534 17921 0,'-35'-35'16,"18"35"-16,-1-18 15,-17 18-15,-1 0 16,19 18-16,-19 35 16,36-18-1,-17 36-15,17-36 16,17 18-16,19-36 16,-19 1-16,36 0 15,18-36 1,-36 0-16,-17-34 0,17 16 15,-17-70-15,-1 53 16,-34-70-16,-1 70 16,0 0-16,-35-70 15,36 87-15,-1-16 16,-35-1-16,36 17 16,-1 19-16,0 17 15,18 35-15,0 0 16,18 1-16,0 16 0,17 90 15,0-90-15,0 19 16,18 52 0,-17-87-16,-1-1 0,0-17 15,18 17-15,-35-17 16,-1-18-16,1-18 16</inkml:trace>
  <inkml:trace contextRef="#ctx0" brushRef="#br0" timeOffset="-193228.256">15028 17815 0,'-17'18'0,"-1"17"15,0-17 1,1 35-16,17-36 16,17 54-16,1-53 15,17 17 1,-17-35-16,17 0 16,-17 0-16,0-18 0,-18 1 0,17-19 15,-17 19 1,0-1-16,0 0 0,-17-17 15,17 17-15,0 1 16,0 34 0,17 19-1,1-19-15,35 36 16,-18-35-16,18 17 16,-35-17-16,17-18 15</inkml:trace>
  <inkml:trace contextRef="#ctx0" brushRef="#br0" timeOffset="-192644.141">13917 17321 0,'-18'0'15,"36"0"16,0 18-15,-1 0-16,19-18 16,-36 17-1,17-17-15</inkml:trace>
  <inkml:trace contextRef="#ctx0" brushRef="#br0" timeOffset="-192547.521">14005 17357 0,'18'17'47,"0"1"-47,-1 0 15,36-1 1,0-17-16</inkml:trace>
  <inkml:trace contextRef="#ctx0" brushRef="#br0" timeOffset="-192294.985">15434 17180 0,'-18'18'0,"-17"17"15,17-17-15,1 17 16,17-17-16,0-1 16</inkml:trace>
  <inkml:trace contextRef="#ctx0" brushRef="#br0" timeOffset="-192171.324">15610 17321 0,'0'36'16,"18"-19"-16,-36 1 16</inkml:trace>
  <inkml:trace contextRef="#ctx0" brushRef="#br0" timeOffset="-190953.15">22384 18627 0,'0'17'31,"17"-17"-15,-17-17-16,18 17 15,17 0-15,-17 0 16,53-18 0,-19 18-16,72 0 15,-54 0-15,124 18 16,-88-18-16,124 0 15,-125 0-15,142 0 16,-123 0-16,105 0 16,-123 0-16,70 0 15,-123 0-15,36 0 16,-54 0-16,0 17 16,-35 1-1,-35-18 1,17 0-16,-17 0 15</inkml:trace>
  <inkml:trace contextRef="#ctx0" brushRef="#br0" timeOffset="-190229.341">23689 17657 0,'0'-18'0,"0"0"16,0 1-16,18 17 31,-1 0-15,19 0-16,17 0 15,-18 0-15,0 0 16,-17 17 0,-1-17-16,19 36 15,-36-19-15,0 18 0,-18 36 16,-17 0 0,-1-36-16,1 18 0,18-18 15,-19-17-15,19 17 0,-1-17 16,18-1-16,18 1 15,35 0 1,-18-18-16,0 17 16,0-17-16,1 0 0,-1-17 0,18 17 15,-36 0-15,1 0 16,-36 0 0,-17 17-1,18-17-15</inkml:trace>
  <inkml:trace contextRef="#ctx0" brushRef="#br0" timeOffset="-190025.936">23636 17815 0,'35'0'16,"1"0"-1,17 0-15,70-17 16,-52 17-16,52-18 16,-70 0-16,18 18 15</inkml:trace>
  <inkml:trace contextRef="#ctx0" brushRef="#br2" timeOffset="-176799.905">12400 14587 0,'0'-17'15,"-17"17"1,-1-18 0,0 0-1,1 1-15,-1 17 16,-17-18-16,-18 18 15,17 0-15,-34 0 16,17-17-16,-18-1 16,19 18-16,-1-18 15,-18 18-15,1-17 0,-54 17 16,53 0-16,19 0 16,-72 0-16,71 0 15,0 17-15,-53 19 16,18-1-1,53-18-15,0 1 0,17 0 16,-17 17-16,35-17 16,0 17-16,0-17 15,0-1-15,17 54 16,-17-36-16,18 0 0,0 71 16,-18-53-16,17 71 15,1-19 1,-18-34-16,0-18 15,0 70-15,0-70 16,0 18-16,-18-1 0,18 89 16,-17-88-16,17-1 15,0 36 1,0-53-16,-18 53 16,18-71-16,0 0 15,0 18-15,18 18 16,-18-36-16,0 0 0,17 18 15,-17-35-15,0 0 16,18-1-16,-18 1 0,0-1 16,0 1-16,0 17 15,18-17-15,-18 17 16,0-17-16,17 0 16,-17-1-16,0 1 15,18 0-15,0-18 16,-1 17-1,1-17 1,-1 0 0,1 0-1,0 0-15,-1 0 16,1 0-16,17 0 16,-17 0-16,0 0 0,34 0 15,-34 0 1,17 0-16,18 0 15,-17 18-15,16-18 16,-16 0-16,34 0 16,-34 0-16,17 0 15,-18 0-15,0 0 0,53 0 16,-52 0-16,52 17 16,-53-17-16,53 0 15,-35 0-15,-18 0 16,18 0-16,0 0 0,-17 0 15,52 0 1,0 0-16,-53 0 0,18 0 16,-18 0-16,54 0 15,-54 0-15,0 0 16,36 18-16,-36-18 16,0 0-16,36 18 15,-54-18-15,54 17 16,0-17-1,-36 0-15,35 0 16,-34 0-16,-19 0 0,54 0 16,-36 0-16,0 18 15,36-18 1,-36 0-16,-17 0 0,52 18 16,-34-18-16,17 17 15,-36-17-15,54 0 16,-36 18-16,36-18 15,-36 0-15,35 0 16,-34 0 0,34 0-16,-34 0 15,17 18-15,-18-18 0,35 0 16,-34 0 0,17 0-16,17 0 0,-17 0 15,-18 0-15,53 0 16,1-18-1,-36 18-15,0 0 0,-18 0 16,53 0-16,-53 0 16,53 0-16,-52 0 15,17 0-15,17 0 16,-35-18-16,54 18 16,-54 0-16,36 0 15,-36 0-15,18 0 16,-18 0-16,0 0 15,1 0-15,34 0 16,-35 0-16,1 0 16,-1 0-16,0 0 0,36-17 15,-36 17-15,0 0 16,36 0-16,-36 0 16,0 0-16,36-18 15,-36 18-15,1 0 16,-1-18-16,0 18 0,0 0 15,36 0-15,-18 0 16,17 0-16,-34 0 16,-1 0-16,53 0 15,-53 0-15,54 0 16,-36 0-16,35 0 16,-35 0-16,52 0 15,-52 0-15,53 0 16,-53 18-16,53-18 15,-53 0-15,35 0 16,-35 18 0,35-18-16,-53 0 15,36 0-15,-36 0 16,18 17-16,-35-17 16,17 0-1,-17 0 1,-18-35-16,0 0 15,0-18 1,-18 18-16,18-54 16,0 36-16,0-70 15,18 52-15,-1-70 16,-17 53-16,18-88 16,-18 87-16,0-105 15,-18 106-15,18 0 16,-17-71-1,17 89-15,0 17 0,-18-53 16,18 71-16,0-18 16,0-18-16,0 18 15,-17 18-15,17-18 16,0 36-16,0-1 0,0-17 16,-18 17-1,18 0-15,-18 18 47,1-17-31,-1 17-16,-17-18 15,17 18-15,-17 0 16,-1-18-16,-16 1 16,16-1-16,-52 0 15,35 1-15,0-1 0,0 18 16,0 0-16,-52-17 15,52-1-15,-18 18 16,18-18-16,-17 18 0,17-17 16,0-1-16,-18 0 0,18 18 15,-52-17-15,34-1 16,18 0-16,-53 18 16,36-17-16,17 17 0,0 0 15,-18 0-15,1 0 16,-1 0-16,-52 17 15,52-17-15,1 18 0,-19-18 16,-52 0-16,71 0 16,-89 18-1,88-18-15,1 0 0,-89 17 16,71-17-16,-71 18 16,89-18-16,-89 18 15,71-18-15,-89 17 16,89 1-16,0-18 15,-106 18 1,-18-1-16,106 1 16,18-18-16,-124 0 15,18 0 1,106 0-16,-106 0 16,106 0-16,0 0 0,-89 0 15,89 0-15,18 0 16,-1 17-16,1-17 0,-1 0 15,-52 0-15,87 0 16,-34 0-16</inkml:trace>
  <inkml:trace contextRef="#ctx0" brushRef="#br2" timeOffset="-174893.041">9984 11254 0,'17'17'16,"-17"19"-1,18-19 1,-18 54-1,-18 17-15,18-35 16,-17 0-16,-1 70 16,0-52-16,18-1 15,-17 1-15,-1 105 16,0-88-16,18 1 0,-17 52 16,-1-71-16,18-17 15,0 53-15,0-71 16,0 1-16,18 17 15,-18-36-15,17 18 16,-17-17-16,36 0 16,-19-18-1,1 17-15,17-17 16,-17 0-16,0 0 16,-1 0-16,1 0 15,-1 0-15,19 0 16,-1 0-1,18 0-15,-18 0 16,0 0-16,36 0 16,-36 18-16,1-18 0,17 0 15,52 0-15,-52 18 16,71-18 0,-71 0-16,17 0 0,89 0 15,0 0 1,-71 17-16,-18-17 0,107 0 15,-89 0-15,0 0 16,106 0 0,-88 0-16,0 0 0,106-17 15,-107 17-15,1 0 16,0 0-16,88 0 16,-88 17-16,106-17 15,-89 0-15,-17 0 0,0 0 16,0 0-16,105 0 15,-105-17-15,18 17 16,87-18-16,-105 0 16,88 18-16,-88-17 15,70 17-15,-70-18 16,-35 18-16,17 0 16,0-18-16,71 1 15,-89 17-15,89-18 16,-106 1-16,53-1 15,-53 18-15,0 0 16,-18 0-16,-17 0 16,-18 18-16,17-18 15,1 0 17,-18-18-17,18 18-15,-18-18 16,0 1 15,17-1-31,-17 0 16,0-17-1,0 17 1,0 1-16,-17-18 16,17-1-16,0-34 15,0 34-15,0-52 16,0 35-16,0-17 0,17-54 15,-17 1 1,0 52-16,0 1 0,0-71 16,0 88-1,0-18-15,18-17 16,-18 53-16,0 17 0,0-17 16,0 17-16,0-17 15,-18 17 1,18 1-1,-17 17-15,17-18 16,-18 18-16,0-18 16,1 18-1,-1 0 1,0 0-16,1 0 0,-19 0 0,-34 18 16,17-18-1,0 0-15,0 0 0,-17 0 16,-89 0-16,71-18 15,-106 18-15,88 0 16,-18-17-16,-123-1 16,106 18-16,-159-35 15,159 35-15,-194-36 16,159 36-16,-177-35 16,177 18-16,-195 17 15,177-18 1,-212 18-16,195 0 15,-213 35-15,213-17 16,-213 35-16,230-36 16,-158 36-1,175-35-15,36 0 0,0-1 16</inkml:trace>
  <inkml:trace contextRef="#ctx0" brushRef="#br0" timeOffset="-127417.923">11236 10777 0,'-18'0'0,"18"-17"31,18 17 0,70 17-31,-35 1 16,0-18-16,18 18 15,17-1-15,0-17 0,106 0 16,-106 0-16,-17 0 16,-1 0-16</inkml:trace>
  <inkml:trace contextRef="#ctx0" brushRef="#br0" timeOffset="-125544.054">6685 11254 0,'18'0'0,"17"0"16,-17 0-1,-1 0-15,19 0 0,17 0 16,-36 17-16,18-17 16</inkml:trace>
  <inkml:trace contextRef="#ctx0" brushRef="#br0" timeOffset="-125415.598">6738 11483 0,'53'0'0,"-18"0"16,36 0-16,-36 0 16</inkml:trace>
  <inkml:trace contextRef="#ctx0" brushRef="#br0" timeOffset="-121256.052">7514 11342 0,'0'-18'16,"0"1"-16,0-1 15,-17 0 1,-1 18 0,0 18-1,1 0-15,-1 34 16,0-16-16,1 34 16,17-34-1,0-1-15,17 18 0,-17-36 16,36 1-1,-19-18-15,36-35 16,-35-1-16,17 1 16,-17-18-16,-1 0 0,-17-52 15,0 34-15,0 18 0,-17-17 16,17 17-16,-53-36 16,35 54-16,-17 17 15,17 18-15,1 36 16,-1 17-16,18 53 15,18-54-15,17 90 16,-17-90-16,52 72 16,-35-89-16,54 36 15,-54-54 1,35-17-16</inkml:trace>
  <inkml:trace contextRef="#ctx0" brushRef="#br0" timeOffset="-120932.64">7779 11130 0,'17'0'0,"36"18"16,-35-18-1,17 0-15,1 17 0,-19-17 16,18 18-16,-17 0 15,0-1-15,-18 1 0,0 17 16,0 1-16,-18-1 16,-17 18-16,17-18 15,1 18-15,-1-35 16,18 17-16,18-18 16,17 1-16,-18 0 15,36-18 1,-35 0-16,0 0 0,17 0 15,-35-18 1</inkml:trace>
  <inkml:trace contextRef="#ctx0" brushRef="#br0" timeOffset="-120805.626">7885 11465 0,'53'0'0,"-18"-17"15,18-19 1,-18 19-16</inkml:trace>
  <inkml:trace contextRef="#ctx0" brushRef="#br0" timeOffset="-120615.982">8343 11324 0,'0'0'0,"18"0"32</inkml:trace>
  <inkml:trace contextRef="#ctx0" brushRef="#br0" timeOffset="-120426.35">8484 11254 0,'18'35'15,"17"0"-15,1-17 16,16 17-16,-16-17 15,-1-1-15,18 1 16,-18-18-16,-17 0 0</inkml:trace>
  <inkml:trace contextRef="#ctx0" brushRef="#br0" timeOffset="-120260.485">8749 11254 0,'-53'70'16,"-18"36"0,36-35-1,18-1 1,-1-35-16</inkml:trace>
  <inkml:trace contextRef="#ctx0" brushRef="#br0" timeOffset="-119709.962">6809 12612 0,'17'0'16,"19"0"0,16 0-1,-34 0-15,53 0 16,-54 0-16,1 0 15</inkml:trace>
  <inkml:trace contextRef="#ctx0" brushRef="#br0" timeOffset="-119587.712">6914 12823 0,'18'0'0,"53"0"15,-1 0 1</inkml:trace>
  <inkml:trace contextRef="#ctx0" brushRef="#br0" timeOffset="-119147.795">7461 12647 0,'-17'0'0,"-19"0"16,19 18-16,-19 35 15,19-18-15,17 35 16,0-34-16,0-1 16,17 0-16,1-17 0,17 0 15,18-1-15,0-17 16,-35-17-1,-1-19-15,1 1 0,0-53 16,-18 53-16,0-71 16,-18 35-16,0 18 15,-17-53-15,18 71 16,-1-18-16,-17 18 16,17 35-16,18 18 15,0 52 1,18-17-16,17 53 15,-17-53-15,52 53 16,-35-53-16,36 17 16,-36-52-16,53 17 15,-70-35-15</inkml:trace>
  <inkml:trace contextRef="#ctx0" brushRef="#br0" timeOffset="-118819.168">7832 12524 0,'0'0'0,"35"0"0,0 17 16,36-17 0,-54 0-16,19 0 0,-19 0 15,-17 18-15,18 17 16,-18-17-16,-18 35 15,1-36-15,17 36 16,0-17-16,0 16 16,0-34-16,35 17 15,-17-17-15,17 17 16,-17-35-16,17 18 16,-18-18-16,1 0 15,0 0-15,-18-18 16,-18-17-1</inkml:trace>
  <inkml:trace contextRef="#ctx0" brushRef="#br0" timeOffset="-118392.03">7955 12735 0,'18'0'15,"-1"0"1,19 0-16,-19 0 0,1 0 16,17 0-16,-17-17 0,35 17 15,-36 0 1</inkml:trace>
  <inkml:trace contextRef="#ctx0" brushRef="#br0" timeOffset="-97548.512">25929 5592 0,'18'0'47,"-1"17"-31,19 1-16,-19 17 0,19-17 16,52 35-1,-53-18-15,0-17 0,18 17 0,18 0 16,-36-17-1,-17-1-15,17 1 0,-17-18 0,-1 18 16,1-36 0</inkml:trace>
  <inkml:trace contextRef="#ctx0" brushRef="#br0" timeOffset="-97369.151">26300 5539 0,'-36'53'16,"-34"17"0,34-17-16,-34 35 15,52-53-15,-17 1 0,35-19 16,-18 19-16,18-19 0,0 1 16</inkml:trace>
  <inkml:trace contextRef="#ctx0" brushRef="#br0" timeOffset="-96296.928">26917 5680 0,'-18'0'15,"1"0"-15,34 0 47,1 0-47,0 0 16,17 0-16,-17 0 0,52 17 15,-35-17-15,54 0 16,-37 0-16,19 18 16,-18-18-1,17 0-15,-34 0 16,34 0-16,-34 0 16,17 0-16,-36 0 15,18-18 1,-17 18-16,-36 0 31</inkml:trace>
  <inkml:trace contextRef="#ctx0" brushRef="#br0" timeOffset="-95971.932">27552 5486 0,'18'17'31,"-1"1"-31,19 0 16,-1-1-1,0 1-15,0 17 0,1-17 16,17 17-1,-36-17-15,18-1 16,-35 1-16,18 17 16,-36-17-16,-17 17 15,18-17-15,-36 35 16,17-36-16,1 19 16,17-19-16,-17 1 15</inkml:trace>
  <inkml:trace contextRef="#ctx0" brushRef="#br0" timeOffset="-93583.539">28575 4921 0,'-18'0'31,"1"18"-31,-1 0 16,18 17-16,-18 0 0,18 53 16,0-52-16,0-1 15,0 0-15,18 0 0,35 1 16,-35-19-1,52 1-15,-35-18 16,18-53-16,-17 35 16,-19-52-16,-17 35 15,0-36-15,-17 53 16,-19-35 0,1 36-16,17 17 15,-17 0-15,18 0 0,-36 35 16,35-17-16</inkml:trace>
  <inkml:trace contextRef="#ctx0" brushRef="#br0" timeOffset="-93270.762">28434 5715 0,'0'53'16,"0"17"0,35-17-1,0-35-15,36 17 16,0-17-16,-36-18 16,0 0-16,-17-18 0,17-17 15,-35 17-15,0-17 16,-18 17-16,-35-52 15,18 52-15,0 1 16,0-1-16,-1 0 0,-34 18 16,52 18-16,-17 17 15,17 1-15</inkml:trace>
  <inkml:trace contextRef="#ctx0" brushRef="#br0" timeOffset="-92960.668">28504 6174 0,'-35'35'16,"18"18"0,17-36-16,17 89 15,1-88-15,35 52 16,-18-52-16,-17 0 15,-1-18-15,36 0 16,-35 0-16,-18-36 16,17 19-16,-17-54 15,-17 54-15,-18-54 16,-1 53-16,1 1 16,17-1-16,-17 18 0,0 0 15,17 18 1,18 17-16</inkml:trace>
  <inkml:trace contextRef="#ctx0" brushRef="#br0" timeOffset="-92436.278">29245 5750 0,'0'18'16,"18"0"-16,52-1 16,-17-17-16,71 0 15,-71 0 1,0 0-16,35 0 15,-35 0-15,-36-17 0,19 17 16</inkml:trace>
  <inkml:trace contextRef="#ctx0" brushRef="#br0" timeOffset="-92229.558">29669 5627 0,'17'0'16,"36"17"-1,71 19 1,-36-19-16,-35 1 16,-53 0-16,0 17 15,-53 18 1,-18 0 0,18-36-16,-17 19 15</inkml:trace>
  <inkml:trace contextRef="#ctx0" brushRef="#br0" timeOffset="-91853.423">30304 5697 0,'-36'36'16,"19"17"-16,17 17 16,35-35-16,-17 1 0,52-1 15,-35-17 1,36-1-16,-18-17 15,17-35-15,-34 17 16,-19-17-16,1 0 0,-18-36 16,-18 36-1,-17 0-15,17-1 0,-70 1 16,18 17 0,34 36-16,1 0 0,18-1 15,17 19-15</inkml:trace>
  <inkml:trace contextRef="#ctx0" brushRef="#br0" timeOffset="-91040.591">31009 5786 0,'18'0'32,"17"0"-17,-17 0-15,17 17 0,0-17 0,36 0 16,-36 0-1,-17 0-15,17 0 0,0 0 16,-17 0-16,0 0 16,-18-17-16</inkml:trace>
  <inkml:trace contextRef="#ctx0" brushRef="#br0" timeOffset="-90857.968">31327 5680 0,'17'0'16,"1"17"-16,0-17 15,17 36-15,-17-19 16,34 19-16,-16-19 16,-1 18-1,-35-17-15,0 0 16,-35-18 0,17 17-16,-17 1 0,-53 0 15</inkml:trace>
  <inkml:trace contextRef="#ctx0" brushRef="#br0" timeOffset="-84238.558">26017 4939 0,'0'-18'16,"-17"18"0,34 0 30,19 36-46,-1-1 16,18 18-16,-18-36 16,36 36-16,-36-35 15,18 17 1,-35-35-16,-18 18 16</inkml:trace>
  <inkml:trace contextRef="#ctx0" brushRef="#br0" timeOffset="-84050.776">26229 4868 0,'-18'0'16,"-17"36"-1,-18 17-15,36-18 16,-36 35-16,35 1 15,18-18 1,0-18 0</inkml:trace>
  <inkml:trace contextRef="#ctx0" brushRef="#br0" timeOffset="-83821.636">26511 5151 0,'0'35'16,"0"-18"-16,0 1 0,0 17 15,18-17-15,0 35 16,-1-35-1,-17-1-15</inkml:trace>
  <inkml:trace contextRef="#ctx0" brushRef="#br0" timeOffset="-83370.647">26547 5750 0,'17'0'47,"1"18"-31,-1 0-16,-17-1 0,18 1 15,-18-1-15,18 1 0,-18 0 16,0-1-16,-18 1 31,18 0-31,0-1 16,18-17-16,-1 18 15,1-18 1,-18 35 0</inkml:trace>
  <inkml:trace contextRef="#ctx0" brushRef="#br0" timeOffset="-83003.963">26088 6438 0,'0'18'31,"18"-18"-31,17 35 15,-18-17 1,1-1-16,35 19 0,-35-19 16,-1 1-16,19 17 15,-19-35-15,-17 18 16</inkml:trace>
  <inkml:trace contextRef="#ctx0" brushRef="#br0" timeOffset="-82836.683">26247 6456 0,'-18'53'16,"-17"17"0,17-17-16,0-17 15,18-1-15,0 0 16</inkml:trace>
  <inkml:trace contextRef="#ctx0" brushRef="#br0" timeOffset="-82502.468">26494 6526 0,'17'0'0,"19"0"16,-19 0-16,1 0 16,-18 18-16,0 0 0,0-1 15,0 1-15,-18 35 16,18-35-16,0-1 16,18 1-1,-1-1-15,1 1 16,0 0-16,-18-1 15,0 1 1,-36 17 0,19-17-16,-18 0 0,-1-18 15,-17 35-15,36-18 16,-1-17-16,0 0 0</inkml:trace>
  <inkml:trace contextRef="#ctx0" brushRef="#br0" timeOffset="-74985.752">21537 5080 0,'0'18'0,"0"17"16,0 0-16,0 53 15,0-35-15,18 36 16,-18-54-16,17 71 16,-17-53-16,36 17 15,-36-35 1,17 1-16,1-19 0,-18 1 16</inkml:trace>
  <inkml:trace contextRef="#ctx0" brushRef="#br0" timeOffset="-74608.095">21237 5450 0,'18'0'47,"0"0"-31,-1-17-1,1 17-15,17-35 16,-17 17 0,17-53-16,-17 36 15,17-36-15,-17 54 16,-1-54-16,1 54 15,-1-1-15,-17 0 16,0 36 0,18 17-1,0-17-15,-1 0 16,19-1-16,-19 18 0,19-17 16,-1 0-16,18 17 15</inkml:trace>
  <inkml:trace contextRef="#ctx0" brushRef="#br0" timeOffset="-73629.366">28575 7038 0,'0'18'15,"0"34"1,0-16-16,18 34 15,-1-17 1,-17-17-16,36 52 16,-36-53-16,17 0 0,1 18 15,-18-35 1</inkml:trace>
  <inkml:trace contextRef="#ctx0" brushRef="#br0" timeOffset="-73362.345">28310 7232 0,'0'-18'16,"18"1"0,17-19-1,1 19-15,-1-19 16,18 19-1,-36-1-15,1 18 0,0 0 16,-1-17-16,1 17 16,0 17-16,17 1 15,-17-1-15,34 1 16,-34 0-16,17-1 0,1 1 16,17 0-16,-18-1 15</inkml:trace>
  <inkml:trace contextRef="#ctx0" brushRef="#br0" timeOffset="-72967.516">30339 7108 0,'0'18'15,"0"35"1,0 0-16,0 35 16,0-35-16,0 53 15,0-53 1,0-18-16,18 36 16,-1-54-16,-17 1 15,18 0-15</inkml:trace>
  <inkml:trace contextRef="#ctx0" brushRef="#br0" timeOffset="-72712.49">30127 7197 0,'36'-18'16,"16"-17"-1,-16 17-15,17-17 16,-36 35-16,19-18 0,-19 18 16,1 18-1,-1-1-15,-17 19 16,0-19-16,18 19 0,-18 17 16,18-36-16,17 1 15,-17-18 1</inkml:trace>
  <inkml:trace contextRef="#ctx0" brushRef="#br0" timeOffset="-70954.841">31821 5803 0,'0'18'31,"17"52"-15,1-34-16,-18-1 0,17 0 15,19 36-15,-1-54 16,-17 1-16,52 17 16,-52-35-16,52-17 15,-52-1-15,17-35 16,-17 18-16,0-36 16,-18 54-16,0-36 15,-18 53 1,18 35-1,0 0-15,0 1 16,0 34-16,-18-17 16,18 0-16,0 35 15,0 0-15,-17-52 16,17-1-16,-18-17 16,0-18-16,1 0 15,-18-18 1,-1 0-16,-17-52 15</inkml:trace>
  <inkml:trace contextRef="#ctx0" brushRef="#br0" timeOffset="-70675.405">31697 5433 0,'0'0'15,"18"0"-15,-1-35 16,19 17-16,-1 0 0,-17 1 16,17-19-16,0 19 0,18-54 15,-35 53-15,-1 1 16,-17-1-16,18 18 16,-18 18-1,0 17-15,0 53 16,0-35-16,35 53 15,-17-53-15,17 35 16,-17-53-16,-1 1 16</inkml:trace>
</inkml:ink>
</file>

<file path=ppt/ink/ink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52901" units="1/cm"/>
          <inkml:channelProperty channel="Y" name="resolution" value="65.45454" units="1/cm"/>
          <inkml:channelProperty channel="T" name="resolution" value="1" units="1/dev"/>
        </inkml:channelProperties>
      </inkml:inkSource>
      <inkml:timestamp xml:id="ts0" timeString="2017-07-09T03:28:45.445"/>
    </inkml:context>
    <inkml:brush xml:id="br0">
      <inkml:brushProperty name="width" value="0.05292" units="cm"/>
      <inkml:brushProperty name="height" value="0.05292" units="cm"/>
      <inkml:brushProperty name="color" value="#0070C0"/>
    </inkml:brush>
    <inkml:brush xml:id="br1">
      <inkml:brushProperty name="width" value="0.05292" units="cm"/>
      <inkml:brushProperty name="height" value="0.05292" units="cm"/>
      <inkml:brushProperty name="color" value="#FF0000"/>
    </inkml:brush>
    <inkml:brush xml:id="br2">
      <inkml:brushProperty name="width" value="0.05292" units="cm"/>
      <inkml:brushProperty name="height" value="0.05292" units="cm"/>
      <inkml:brushProperty name="color" value="#7030A0"/>
    </inkml:brush>
    <inkml:brush xml:id="br3">
      <inkml:brushProperty name="width" value="0.05292" units="cm"/>
      <inkml:brushProperty name="height" value="0.05292" units="cm"/>
      <inkml:brushProperty name="color" value="#00B050"/>
    </inkml:brush>
  </inkml:definitions>
  <inkml:trace contextRef="#ctx0" brushRef="#br0">3210 6720 0,'-17'0'16,"-1"0"15,36 0 79,-1 0-95,1 0-15,0 0 0,17 18 16,0-18 0,0 0-16,36 0 15,-36 0-15,36 0 16,-36 0-16,36-18 15,-36 18-15,0 0 0,18 0 16,-18 0 0,36 0-16,-36 0 15,18 0-15,-18 0 0,36 0 16,-36 0-16,36 0 16,-36 0-16,36 0 15,-36-17 1,35 17-16,-17 0 15,18 0-15,-36 0 16,0 0-16,36 0 16,-36 0-16,18 17 0,18-17 15,-18 0 1,-18 0-16,53 0 16,-53 0-16,1 0 0,34 0 15,1 0 1,-36-17-16,0 17 0,1 0 15,34 0-15,-34 0 16,-1 0-16,0 0 16,0 0-16,18 0 0,18 0 15,-18 0-15,-18-18 16,0 18-16,1 0 0,16 0 16,-34 0-16,17 0 15,36 0 1,-36 0-16,1 0 0,34 0 15,-35 0-15,1-17 16,34 17-16,-35 0 16,36 0-16,-18 0 15,17-18 1,-34 18-16,52 0 16,-35 0-16,35 0 15,-53-18-15,36 18 16,-36 0-16,18 0 15,-18 0-15,1 0 0,34 0 16,-35 0 0,1 0-16,17 0 15,-18-17-15,0 17 0,1 0 0,52 0 16,-71 0-16,19 0 16,34 0-16,-52 0 15,17 0-15,36 0 16,-36 0-16,0 0 15,36 17-15,-18-17 16,-18 0-16,0 0 0,71 0 16,-53 0-16,53-17 15,-36 17 1,-17 0-16,53 0 16,-53-18-16,71 18 15,-72 0-15,37 0 16,-36 0-16,-1 0 0,1 0 15,71 0 1,-18 0-16,-36 18 16,36-18-16,35 17 15,-70-17 1,-36 0-16,0 0 16,-17 0-16,-36-17 15</inkml:trace>
  <inkml:trace contextRef="#ctx0" brushRef="#br0" timeOffset="2558.241">10813 6738 0,'0'-18'46,"17"18"-30,1-17 0,0 17-1,-1 0-15,-17-18 16,18 18-16,-36 0 31,36 0 47,-1 0-62,1 0-16,0 0 0,17 0 16,-17 0-16,35-17 15,-18 17-15,0 0 16,36-18-16,-36 18 15,0 0-15,36-18 16,-18 18-16,-18 0 0,36 0 16,-36 0-1,0 0-15,53 0 16,-52 18-16,-1-18 0,0 0 16,53 0-16,-35 18 15,-17-18-15,16 0 0,1 0 16,53-18-1,-53 18-15,18 0 0,-18-18 16,17 18-16,-17 0 0,71 0 16,-54 0-16,36 0 15,-53 0 1,53 0-16,-53 18 16,0-18-16,52 0 15,-52 0-15,0 0 0,53 0 16,-53 0-1,0 0-15,53 0 0,-53 0 16,-18 0-16,53 0 16,-53 0-16,18-18 15,0 18-15,-18 0 0,18 0 16,36 0-16,-37-17 16,-16 17-16,17 0 0,-18 0 15,36-18 1,-36 18-16,0 0 0,0 0 15,18 0-15,18 18 16,-18-18-16,0 0 0,0 0 16,-1 0-16,90 0 15,-89-18-15,88 18 16,-88 0-16,17 0 16,36 0-16,-71 0 15,0 0-15,54 0 16,-54 0-16,0 0 0,1 0 15,34 0-15,-35 0 16,18 0 0,-35 0-16</inkml:trace>
  <inkml:trace contextRef="#ctx0" brushRef="#br0" timeOffset="5784.842">16969 6738 0,'0'18'32,"17"-18"-17,1 0 1,0 0-16,-1 0 0,1 0 15,17 0 1,-17 0-16,17 0 16,0 0-1,-17 0-15,0 0 0,34 0 16,-34 0 0,17 0-16,-17 0 0,17 0 15,-17 0-15,35 0 16,-35 0-16,17 0 0,-18 0 15,1 0-15,17 0 16,1 0-16,-19 0 16,19 0-16,-1 0 0,18-18 15,-18 18-15,36 0 16,-36 0 0,0 0-16,18-18 0,-18 18 15,1 0-15,17 0 16,-36 0-16,54 0 15,-54 0-15,19 0 16,-1 0-16,18-17 16,-36 17-16,19 0 0,17 0 15,-18 0-15,-17 0 16,17 0-16,-18 0 16,19 0-16,34-18 15,-34 18-15,-1 0 0,0 0 16,0 0-16,36-17 15,-36 17-15,1 0 16,-19 0-16,18 0 0,18 0 16,-17 0-16,17 0 15,-18-18 1,-18 18-16,54 0 0,-53 0 16,17 0-16,-17 0 15,17 0-15,53 0 16,-53 0-16,36 0 15,-36 0-15,0 0 16,1 0-16,-1 0 0,0 0 16,36-18-16,-36 18 15,0 0-15,-17 0 0,17 0 16,36 0 0,-36 0-16,0 0 0,1 0 15,-1 0-15,36 0 16,-36 0-16,0 0 0,0 0 15,1 0-15,34 0 16,-35 0-16,1 18 16,-1-18-16,18 0 0,35 0 15,-35 0-15,-18 0 16,18 0-16,53 0 16,0 0-16,-71 0 15,53 0 1,-52 0-16,52 0 15,-53 18-15,0-18 0,18 0 16,53 0-16,-53 0 16,53 0-16,-53 0 15,-18 0-15,71 0 16,-53 0-16,0 0 16,0-18-16,53 18 15,-36 0-15,1 0 0,-18 0 16,17 0-16,71 0 15,-70 0-15,-1 0 16,1-18-16,-1 18 0,72 0 16,-72 0-16,54 0 15,-71 0-15,-18 0 16,53 0-16,-53 0 16,1 0-16,16 0 15,-34 0-15,-18-17 31,-53 17-31</inkml:trace>
  <inkml:trace contextRef="#ctx0" brushRef="#br0" timeOffset="12668.899">24783 6720 0,'17'0'31,"1"0"-15,0 0 0,-1 0-1,1 0 1,-1 0-16,19 0 15,-19 18-15,19-18 0,-1 0 16,0 0-16,36 0 16,-36 0-16,0 0 15,1 0-15,-1 0 0,18 0 16,-18 0-16,0 0 16,54-18-16,-54 18 15,18 0-15,35 0 16,-53 0-16,1 0 0,34 0 15,-35 0 1,1 0-16,34 0 16,-35 0-16,36 0 15,-36 0-15,36 0 16,-36 0-16,18 0 16,-18 18-16,36-18 15,-18 0-15,-18 0 16,53 0-16,-35 0 15,-18 0-15,71 0 16,-53 0-16,-18-18 0,18 18 16,0 0-16,36 0 15,-54 0-15,0 0 16,0 0-16,1 0 0,34 0 16,-35 0-1,18 0-15,18 0 0,-36 0 16,36 0-1,-36 0-15,18 0 16,0 18-16,17-18 16,-34 0-16,70 0 15,-71 0-15,18-18 0,53 18 16,-54 0 0,1 0-16,71 0 15,-71 0-15,0 0 0,88 0 16,-88 0-16,17 0 15,36 0 1,-53 0-16,-18 0 0,36 0 16,-18 0-16,-18 0 0,18 0 15,35 0 1,0 0 0,-35 0-16,53 0 15,-53 18-15,-18-18 0,-17 0 0,0 0 16,-36 0-1,-35 0 1</inkml:trace>
  <inkml:trace contextRef="#ctx0" brushRef="#br0" timeOffset="14804.672">30603 6685 0,'0'-17'32,"18"17"-17,-18 17 110,18-17-109,-1 0 15,1 0-15,0 0-16,-1 0 0,1 0 0,0 0 15,-1 0-15,1 0 0,17 0 16,-17 0 0,17 0-16,0-17 15,-17 17-15,17 0 16,-17 0-16,0 0 15,17 0 1,-18 0-16,1 0 0,0 0 16,-1 0-16,1 0 15,17 0-15,-17 0 16,35 17 0,-36-17-16,36 0 15,-35 0-15,53 0 16,-54 0-16,19 0 15,-19 0-15,36 0 16,-18 0-16,36 0 16,-36 0-16,-17 0 0,17 0 15,-17 0 1,-1 18-16,1-18 0,0 0 0,-1 0 16,1 0-16,17 0 15,0 0-15,1 0 16,-19 0-16,1 0 0,0 0 15,-1 0-15,1-18 16,0 18-16,-1 0 16,1 0-1,0 0-15,-1 0 16,18 0 0,-17 18-16,17-18 15,-17 0-15,0-18 16,-1 18-16,1 0 0,0 0 31,-1 0-31,1 0 16,-1 0-1,1 0-15,0 0 0,-1 0 16,1 0-16,0 0 16,-1 0-16,1 0 15,0 0-15,-1 0 16,1 0-1,-1 0-15,1 18 0,0-18 16,-1 0-16,19-18 16,-19 18-16,1 0 15,17 0-15,-17 18 16,0-18-16,17 0 16,-18 0-16,19 0 15,-19 0-15,36 0 16,-35 0-16,0 0 15,-1 0-15,1 0 0,-1 0 16,19 0 0,-1 0-16,18 0 15,-18 0-15,0 0 0,54 0 16,-54 0-16,18 0 16,-18 0-16,0 0 0,1 0 15,-1 0-15,36 0 16,-36 0-16,18 0 15,-18 0-15,0 0 0,1-18 0,-19 1 16,-52 17 0</inkml:trace>
  <inkml:trace contextRef="#ctx0" brushRef="#br1" timeOffset="24498.1">30357 6332 0,'17'0'15,"-34"0"110,-1 0-109,0 18-16,-35-18 16,18 0-16,17 18 0,-17-18 15,18 0-15,-54 0 16,0 0-1,1 17-15,35-17 16,17 0-16,-17 0 0,-1 0 16,19 0-16,-19 0 15,19 0 1,-1 18 0</inkml:trace>
  <inkml:trace contextRef="#ctx0" brushRef="#br1" timeOffset="24821.771">29968 6262 0,'-52'17'16,"16"1"-16,1-18 15,17 18 1,1-1-16,17 1 16,17 0-1,1-1 1,0 1-16,35 0 15,-36-18-15,36 17 16,-35 1-16,-1-18 16,1 17-16</inkml:trace>
  <inkml:trace contextRef="#ctx0" brushRef="#br1" timeOffset="30375.003">25559 7726 0,'0'-18'15,"-18"18"1,18-17-16,-18 17 16,1 0-16,-1 0 15,-35 17-15,18 1 16,-18 35-16,35-18 16,-34 18-1,52-35-15,-18 35 16,36-36-16,17 18 15,-18-17-15,19-18 0,34-18 16,1-17 0,-54 0-16,19 0 15,-19-18-15,19-18 16,-36 18-16,0 0 16,0 0-16,0 0 0,0 1 0,-36-72 15,19 71-15,-1 18 16,-17-36-1,17 54-15,18-1 0,-17 0 16,17 36-16,0 53 16,0-18-16,0-1 15,52 72-15,-16-54 16,17 19 0,-18-36-16,0-18 0,18 35 15,-18-52-15</inkml:trace>
  <inkml:trace contextRef="#ctx0" brushRef="#br1" timeOffset="30777.213">25929 7638 0,'-53'35'16,"36"0"-16,-1 0 0,18 18 16,0-17-16,0-1 15,35 0-15,-17-17 16,0 0-16,-1-18 0,36 0 16,-35 0-1,-1-18-15,-17 0 0,18 1 0,-18-36 16,0 35-1,0 0-15,0-17 0,0 0 16,0 17-16,0 1 16,-18 34-1,18 1-15,18 17 16,0 0-16,-18-17 16,35 35-16,-17-35 15,34-1-15,-16-17 16,-19 0-1</inkml:trace>
  <inkml:trace contextRef="#ctx0" brushRef="#br1" timeOffset="31465.156">26123 7232 0,'0'-18'16,"18"18"-1,35 0 1,-18 0-16,0-17 16,1 17-16,-19 0 15,1 0-15,-18-18 16</inkml:trace>
  <inkml:trace contextRef="#ctx0" brushRef="#br1" timeOffset="31671.392">26176 7250 0,'0'17'16,"18"36"0,-18-18-16,0 1 15,0-19-15,17 19 16,1-19-16,0 1 15,-1-18-15,19 0 16,-19-18-16</inkml:trace>
  <inkml:trace contextRef="#ctx0" brushRef="#br1" timeOffset="31945.471">26423 7232 0,'35'0'16,"-17"0"-16,17 0 0,-35 18 15,18-18-15,-18 17 16,0 1-16,0 0 16,0-1-16,0 1 0,0-1 15,-18 1-15,18 0 16,0-1-16,18 1 15,0-18 1,-1 0 0,1-18-16,-18 1 15</inkml:trace>
  <inkml:trace contextRef="#ctx0" brushRef="#br1" timeOffset="32310.282">26688 7179 0,'17'0'16,"1"-18"-16,0 18 16,-18 18-1,17-18-15,1 18 16,-18-1-1,17 1-15,-17 35 16,18-35 0,0 17-16,-1 18 15,1 0-15,0-18 16,-18-17-16,0-1 16,-18-17-1,0 0 1,1 0-1,-36-17-15,35 17 16,-17 0-16,0 17 16,17-17-16</inkml:trace>
  <inkml:trace contextRef="#ctx0" brushRef="#br1" timeOffset="33413.512">24377 6385 0,'-18'-17'78,"1"17"-62,-19 0-16,19 0 0,-19 0 16,-16 17-16,-19 1 15,36-18-15,-36 18 16,54-18-16,-19 0 0,1 17 15</inkml:trace>
  <inkml:trace contextRef="#ctx0" brushRef="#br1" timeOffset="33662.802">24077 6279 0,'-35'0'15,"-18"18"1,-18 17 0,54-17-16,-19 17 15,36-17-15,0 17 16,0-17-16,18-1 0,17 1 16,18 0-16,-17-1 15,-1-17-15,-18 0 0,19 0 16,-1 0-1,-53 0-15,1 0 16</inkml:trace>
  <inkml:trace contextRef="#ctx0" brushRef="#br1" timeOffset="34435.15">17374 7638 0,'-17'0'0,"-36"17"15,35 1-15,-35 17 16,36 0-16,-19 18 16,36-35-16,0 17 15,18-17-15,17 17 16,0-35-16,18 0 16,-35-17-16,35-19 15,-35 1 1,-1 0-16,-17-36 15,0 18-15,-17-53 16,-19 1 0,19 52-16,-1 0 15,0 0-15,1 0 0,-1 35 0,0 1 16,18 52 0,0 0-16,18 18 0,-18 35 15,53 71 1,-35-71-16,17-17 0,0-1 15,1-17-15,52 18 16,-53-53-16,0-1 0,1 1 16,-1-18-16</inkml:trace>
  <inkml:trace contextRef="#ctx0" brushRef="#br1" timeOffset="34742.128">17727 7426 0,'18'0'15,"-1"0"-15,1 18 0,17-18 16,-17 0-16,17 17 16,-17 1-16,-1 0 15,-17-1-15,-35 18 16,18 1-16,-19 34 15,19-52-15,-1 17 16,18 0-16,0 1 16,18-36-16,17 35 15,0-35-15,0 0 0,18 0 16,-17 0 0,-19-18-16,1 18 0,0-17 15</inkml:trace>
  <inkml:trace contextRef="#ctx0" brushRef="#br1" timeOffset="34880.598">17709 7726 0,'18'0'16,"0"-18"0,17 18-16,-17-17 0,52-1 15,-35 18-15,-17 0 16</inkml:trace>
  <inkml:trace contextRef="#ctx0" brushRef="#br1" timeOffset="35126.024">18009 7126 0,'36'-18'0,"-1"1"15,-17 17-15,34-35 16,-16 17 0,-19 18-1</inkml:trace>
  <inkml:trace contextRef="#ctx0" brushRef="#br1" timeOffset="35292.855">18098 7179 0,'17'71'16,"-17"-18"-16,18-1 15,-1-52 1,-17 18-16,36 0 0,-1-18 15,-17-18-15,-1 0 16</inkml:trace>
  <inkml:trace contextRef="#ctx0" brushRef="#br1" timeOffset="35525.792">18292 7144 0,'17'17'15,"-17"1"-15,18 0 16,-1-1-16,-17 1 16,0 0-1,0-1-15,-17 1 16,17 0 0,0-1-1,35-17-15,-17 0 16,35 0-16,-36 0 15</inkml:trace>
  <inkml:trace contextRef="#ctx0" brushRef="#br1" timeOffset="35819.435">18468 7091 0,'0'0'0,"18"-18"16,-1 18-1,1 0-15,-1 0 16,1 18-16,-18-1 16,18 1-16,-18 17 15,0 1-15,0-19 16,0 36-16,17-17 16,-17-19-16,18 1 0,-18 17 15,18-17-15,-18-1 16,-18-17-1,0 0 1,-17-17 0,17 17-16,-34-18 15</inkml:trace>
  <inkml:trace contextRef="#ctx0" brushRef="#br1" timeOffset="37407.06">17815 5345 0,'-17'-18'16,"17"0"-1,-36 1 1,19-19-16,-1 19 0,-35-54 16,18 18-1,0 0-15,-36-88 16,18 53-16,0-18 0,0 0 15,0-17-15,-70-124 16,70 124-16,0 17 0,-17-18 16,-19-35-16,72 89 15,-19 35-15,36-1 16,-17 19-16,17-1 0,-18 0 16,18 1-16,18 17 15,-1-18 1,1 18-16,0 18 15,-1-1-15</inkml:trace>
  <inkml:trace contextRef="#ctx0" brushRef="#br1" timeOffset="37717.456">16898 3828 0,'-18'-53'15,"1"-53"-15,-1 71 16,1-18-16,-1-18 16,0 36-16,1 0 15,17 17-15,0 0 16,17 18-1,1 18-15,17-18 16,-17 18-16,17-18 0,36 35 16,-36-17-1,35 34 1,-52-34-16,0 0 0</inkml:trace>
  <inkml:trace contextRef="#ctx0" brushRef="#br1" timeOffset="38128.231">16916 5468 0,'0'-18'15,"0"-17"1,0 0-1,-18 17-15,-17-52 16,17 34-16,-17-34 16,17 17-16,1 18 0,-19-36 15,1 1 1,17 34-16,1 1 16,-1 17-16,18-17 0,-18 17 15,18 1-15</inkml:trace>
  <inkml:trace contextRef="#ctx0" brushRef="#br1" timeOffset="38352.72">16563 5133 0,'18'0'16,"-1"-18"-1,-17 1-15,0-72 16,0 54-16,0-53 15,0 35-15,0-17 16,0 52-16,0-17 16,18 17-16,35 18 15,-36 0 1,19 0-16,34 18 16</inkml:trace>
  <inkml:trace contextRef="#ctx0" brushRef="#br1" timeOffset="39742.057">18662 3316 0,'-71'18'16,"36"-1"0,0 19-16,0-19 0,17 19 15,0-1-15,1 18 16,17-36-16,17 1 0,1 0 15,17-1-15,0-17 16,18-35 0,-17 0-16,-1 0 0,-17-18 15,-1 17-15,-17-17 0,18-52 16,-18 52-16,-18 0 16,1-53-16,-19 35 15,19 36 1,-1 17-16,0 1 0,18 34 15,0 1 1,0 88-16,18-36 16,17 72-16,1-90 15,34 54-15,-17-53 16,18 0 0,-36-18-16,0-35 0,-17 18 15</inkml:trace>
  <inkml:trace contextRef="#ctx0" brushRef="#br1" timeOffset="40169.766">19032 3034 0,'0'70'15,"0"-34"-15,0 70 16,0-54 0,0 1-16,36 18 0,-1-53 15,-17-1-15,-1-17 0,36 0 16,-35 0-16,-1-17 16,-17-1-1,0-17-15,0 17 16,0 0-16,18 18 15,-18 18 1,18 0-16,-18-1 0,35 19 16,0-36-1,-17 17-15,52-17 16,-52 0-16,0 0 0,-1-17 16,1-1-16,-18-17 15,0 17-15,0-17 0,-18 17 16,1 0-16,-19-34 15,19 16-15,17 19 16</inkml:trace>
  <inkml:trace contextRef="#ctx0" brushRef="#br1" timeOffset="40374.31">19509 2893 0,'17'0'0,"19"-18"16,-19 18-16,18-17 16,-17 17-16,0-18 15</inkml:trace>
  <inkml:trace contextRef="#ctx0" brushRef="#br1" timeOffset="40514.782">19597 2858 0,'-18'35'16,"18"-18"-16,0 19 15,18 34 1,-18-52-16,17 35 16,1-36-16,0 1 0,-1 17 15,1-35-15,0 0 16</inkml:trace>
  <inkml:trace contextRef="#ctx0" brushRef="#br1" timeOffset="40740.622">19844 2910 0,'17'0'16,"1"0"-16,-18 18 15,0 17-15,0-17 16,-35 35-16,35-35 16,0-1-16,0 18 15,17-17-15,-17 0 0,36-1 16,-19-17 0,1 0-16,0-35 15</inkml:trace>
  <inkml:trace contextRef="#ctx0" brushRef="#br1" timeOffset="41019.42">19985 2787 0,'35'18'15,"-17"-1"-15,17 1 16,-35 0-16,18-18 15,-1 17-15,1-17 0,-18 18 16,18-18 0,-18 17-16,17 1 0,-17 0 15,0-1-15,0 1 16,0 0-16,0-1 16,0 1-16,-17-18 31,-19 18-16</inkml:trace>
  <inkml:trace contextRef="#ctx0" brushRef="#br1" timeOffset="41698.263">18927 4445 0,'-36'-18'16,"1"18"0,17 18-16,-17 35 15,0 17 1,17-34-16,18 34 16,0-34-16,18-19 0,17 19 15,-17-36-15,17 0 16,18-36-16,-35 1 15,-1 0-15,1-18 16,-1-35-16,-17 17 16,0 18-16,0 18 15,-17-18-15,17 0 16,-18 18-16,18 17 0,-17 18 16,17 18-1,0 17-15,0 0 16,17 18-16,-17 0 0,35 35 15,-17-52 1,17-1-16,36 18 0,-36-36 16,0 1-16,1-18 15</inkml:trace>
  <inkml:trace contextRef="#ctx0" brushRef="#br1" timeOffset="42200.074">19297 4145 0,'18'88'15,"-18"-17"1,17 35-16,1-53 15,-18 0-15,18-18 0,-18 0 16,0-17-16,17 17 16,-17-53-1,18-17-15,-1-18 16,1 36-16,-18-1 16,18 18-16,17 0 15,-17 18-15,-1-1 16,-17 1-16,0-1 0,0 19 15,-17-19 1,-19-17 0,19 0-16,-1 0 0,0-17 15</inkml:trace>
  <inkml:trace contextRef="#ctx0" brushRef="#br1" timeOffset="42488.477">19597 4075 0,'35'0'0,"0"17"16,1-17-16,17-17 16,-36 17-16,-17-18 15,18 18 1,-18-18-16,-18 18 15,-17 18 1,17 0-16,18 17 0,-17 18 16,17-18-16,0-17 0,17 52 15,1-52 1,0 0-16,17-1 16,-18-17-16</inkml:trace>
  <inkml:trace contextRef="#ctx0" brushRef="#br1" timeOffset="42721.599">19879 4110 0,'18'18'0,"-1"-1"15,1-17-15,-18 18 0,18-1 16,-18 1-1,-18 17 1,18 1 0,18-19-16,-1 1 15,19-18-15,-19 0 16,1-18 0</inkml:trace>
  <inkml:trace contextRef="#ctx0" brushRef="#br1" timeOffset="42992.693">20108 3986 0,'18'-17'15,"17"34"1,-17 1-16,0 17 16,-1 1-16,1-1 15,-18-17-15,17-1 0,1 18 16,-18 1-1,18-19-15,-1 19 0,-17-19 16,18 19-16,-18-19 16,0 1-1,-18-18 1,1 0-16,-1 0 0,-35 0 16,18-18-16,-36 1 15</inkml:trace>
  <inkml:trace contextRef="#ctx0" brushRef="#br1" timeOffset="44724.595">16439 6244 0,'-17'0'15,"-18"0"1,-1 0-16,19 0 0,-19 18 15,-34-18 1,35 17-16,-36 1 16,53-18-16,1 0 0,34 0 31,1 0-15</inkml:trace>
  <inkml:trace contextRef="#ctx0" brushRef="#br1" timeOffset="44918.994">16193 6227 0,'-36'17'15,"36"1"-15,0-1 16,0 19 0,53-19-1,-35 1-15,35 0 16,-36-18-16,1 0 0,17 0 15,-52 0 1,-19 0-16</inkml:trace>
  <inkml:trace contextRef="#ctx0" brushRef="#br1" timeOffset="45562.627">11589 7461 0,'-18'-17'15,"18"-1"-15,-18 0 16,1 18-16,-36 18 16,35 0-16,-17 52 15,17-35 1,1 18-16,17 18 16,0-36-16,0-17 0,17 17 0,19-35 15,-19 0 1,19 0-16,-19-18 0,18-17 0,-17 0 15,0 0-15,-1-1 16,-17-17-16,0 1 0,0-1 16,0 0-16,-35-53 15,17 53-15,1 18 0,-1 17 16,1 0 0,17 36-16,0 53 15,0-18-15,52 70 16,-16-70-16,-1 17 15,0-34-15,71 52 16,-71-53-16,54 18 16,-72-53-16</inkml:trace>
  <inkml:trace contextRef="#ctx0" brushRef="#br1" timeOffset="46163.441">12171 7532 0,'0'-18'0,"-18"18"16,1-17-16,-19 17 16,-17 17-1,0 18 1,36-17-16,-1 35 16,18-18-16,0-17 0,18 35 15,-1-36-15,19 19 16,-19-36-16,19 0 15,-19 0-15,19 0 16,-36-18-16,17 0 16,-17 1-16,18-1 15,-18 1-15,0-1 0,0-17 16,17 35 15,19 35-15,-19-35-16,1 18 15,35-18-15,-18 0 16</inkml:trace>
  <inkml:trace contextRef="#ctx0" brushRef="#br1" timeOffset="46386.693">12241 7091 0,'53'17'15,"-35"-17"-15,0 0 0,35 0 16,-36 0 0,1 0-16,-1 0 0,1-17 15,-36-1 1</inkml:trace>
  <inkml:trace contextRef="#ctx0" brushRef="#br1" timeOffset="46526.408">12347 7179 0,'0'71'16,"0"-54"-16,36 54 16,-36-54-16,17 1 15,36 0-15,-35-18 16,-1 0-16,1-18 15,0 18-15</inkml:trace>
  <inkml:trace contextRef="#ctx0" brushRef="#br1" timeOffset="46720.889">12541 7250 0,'0'35'0,"18"0"15,-18-17-15,18-1 16,-1 1 0,1-18-16,-1 0 15,-17-18-15,36 1 16,-36-1-16</inkml:trace>
  <inkml:trace contextRef="#ctx0" brushRef="#br1" timeOffset="46981.575">12700 7144 0,'0'-18'16,"18"18"0,-1-18-16,1 18 15,0 0-15,-1 0 16,1 0-16,-18 18 16,0 0-16,17-1 0,-17 19 15,18 17-15,0-18 16,-18-17-16,17 17 0,-17-18 15,0 19-15,0-19 16,0 1 0,-17-18-16,-1 0 0,-17 0 15,0 0-15,17 0 16,-17-18-16,-1 18 0,-52-17 16</inkml:trace>
  <inkml:trace contextRef="#ctx0" brushRef="#br1" timeOffset="47509.585">10389 6227 0,'18'0'16,"0"-18"-1,-36 18 1,0 0 0,1 18-16,-19-18 15,1 17-15,-35 1 16,17-18-16,17 17 0,-34 1 16,35 0-16,17-18 15,0 17-15</inkml:trace>
  <inkml:trace contextRef="#ctx0" brushRef="#br1" timeOffset="47710.031">10319 6244 0,'-18'0'0,"0"0"15,1 0 1,-1 18-16,18-1 15,18 1 1,-1-18-16,19 18 16,-19-18-16,-34 0 15,-19 0 1</inkml:trace>
  <inkml:trace contextRef="#ctx0" brushRef="#br1" timeOffset="48400.636">4392 7444 0,'-35'-18'16,"-36"-17"-1,18 52-15,0 19 16,18-19-16,0 36 15,17-18-15,18 36 16,0-18 0,18-35-16,17-1 15,-17-17-15,52 0 16,-34-17-16,34-36 16,-35 17-16,-17 1 0,0-71 15,-18 71-15,0-18 16,-18 0-16,0 18 15,1-18-15,-1 18 0,-35-18 16,36 35-16,-1 0 16,0 18-16,18 18 15,0 53 1,18-18-16,0 17 0,-1 1 16,36 70-16,-35-88 15,35 17-15,35 1 16,-53-54-16,18 1 0,-35 0 15</inkml:trace>
  <inkml:trace contextRef="#ctx0" brushRef="#br1" timeOffset="48695.674">4674 7320 0,'36'0'15,"-19"0"-15,1 18 16,35 17-16,-36-17 16,1 35-16,-18-36 15,0 36 1,-18-18-16,1-17 0,-1 17 16,1 1-1,17-19-15,0 1 0,17 17 16,18-17-1,-17-1-15,17-17 0,-17 0 16,17 0 0,-17 0-16</inkml:trace>
  <inkml:trace contextRef="#ctx0" brushRef="#br1" timeOffset="48822.198">4745 7620 0,'35'0'0,"0"0"16,18 0-16,-35 0 16,35 0-16,-35 0 15</inkml:trace>
  <inkml:trace contextRef="#ctx0" brushRef="#br1" timeOffset="49382.908">4957 7073 0,'17'-17'15,"18"17"1,-17 0-16,17 0 16,-17 0-16,0-18 0,-1 18 15,1 0 1</inkml:trace>
  <inkml:trace contextRef="#ctx0" brushRef="#br1" timeOffset="49533.421">4974 7144 0,'0'35'0,"0"18"16,18-18-16,-18 1 0,17-19 15,36 18 1,-35-35-16,0 0 0,-1 0 15,19 0-15</inkml:trace>
  <inkml:trace contextRef="#ctx0" brushRef="#br1" timeOffset="49717.609">5098 7214 0,'0'36'15,"17"-19"1,1 19 0,0-36-16,-1 17 0</inkml:trace>
  <inkml:trace contextRef="#ctx0" brushRef="#br1" timeOffset="50080.818">5274 7038 0,'0'-18'15,"18"18"-15,-18 18 16,17-18 0,1 35-1,0-17 1,17 17-16,-17 0 0,17 18 16,-18 0-1,1-35-15,-18 17 16,0 0-1,0-17-15,-18 0 0,1-18 16,-18 0-16,-1 0 16,-17 0-1,36-18-15,-19 18 16</inkml:trace>
  <inkml:trace contextRef="#ctx0" brushRef="#br1" timeOffset="50735.616">2769 6262 0,'-17'0'31,"17"-18"-15,-18 18-1,-17 0-15,17 0 16,-17 0-16,-53 0 16,52 18-16,-87-18 15,88 17-15,-18 1 0,-35 0 16,70-18-16,0 0 16</inkml:trace>
  <inkml:trace contextRef="#ctx0" brushRef="#br1" timeOffset="50941.953">2399 6121 0,'-35'17'16,"-1"1"-16,-52 35 15,71-18-15,-36 18 16,53-35-16,0-1 15,17 1-15,1 0 0,35-1 16,-18 1-16,0 0 16,1-18-16,-1 0 15</inkml:trace>
  <inkml:trace contextRef="#ctx0" brushRef="#br1" timeOffset="51258.387">2910 6491 0,'0'35'16,"0"-17"-16,-17 17 0,-36 89 15,18-54-15,-1 19 16,-70 140-16,36-106 16,17-17-16,-53 106 15,71-106-15,0-36 0,-18 54 16,35-71 0,0 17-16,1-52 15,17 35-15,-18-53 16</inkml:trace>
  <inkml:trace contextRef="#ctx0" brushRef="#br1" timeOffset="51558.67">2117 7708 0,'0'35'16,"0"1"-16,0-1 16,0 0-16,-18 36 15,18-18-15,-18 35 16,18-35-16,0-18 16,0 0-16,18-17 0,35 0 15,-18-18-15,89-53 16,-89 35-1,36-35 1,-36 18-16,0 0 16,-17 35-16</inkml:trace>
  <inkml:trace contextRef="#ctx0" brushRef="#br1" timeOffset="55586.639">1464 4798 0,'18'0'15,"-1"17"1,19-17-16,34 0 16,-17 0-16,0-17 15,0 17-15,0 0 0,-18 0 16</inkml:trace>
  <inkml:trace contextRef="#ctx0" brushRef="#br1" timeOffset="75560.948">25277 8343 0,'17'0'16,"18"0"0,18 0-16,106-17 15,-53-1-15,176 0 16,-141 18-16,159-17 15,-159 17-15,89 0 16,-160 0-16,1 0 16</inkml:trace>
  <inkml:trace contextRef="#ctx0" brushRef="#br0" timeOffset="82478.026">25365 8326 0,'-18'0'16,"0"-18"15,36 18 31,35-18-46,0 1-16,70-1 16,-52 18-16,123 0 15,-88 0-15,141 0 16,-124 0-16,1 0 0,105-18 15,-88 18 1,-70-17-16,-36 17 16,-17 0-16,17 0 15,-53 0 1,-35 0-16</inkml:trace>
  <inkml:trace contextRef="#ctx0" brushRef="#br0" timeOffset="83674.03">17233 8255 0,'18'0'0,"35"0"16,-18 0-16,89 0 16,-36 0-16,106 0 15,-88 0-15,123 0 16,-123-18-16,70 18 15,-105-17-15,17 17 16</inkml:trace>
  <inkml:trace contextRef="#ctx0" brushRef="#br0" timeOffset="88562.673">18962 7602 0,'17'0'31,"1"0"-15,0 0-16,52 0 15,-52 0-15,17 0 0,18 0 16,0 0 0,-53 18-16</inkml:trace>
  <inkml:trace contextRef="#ctx0" brushRef="#br0" timeOffset="88690.734">18979 7867 0,'53'18'16,"36"-18"-16,16-18 16</inkml:trace>
  <inkml:trace contextRef="#ctx0" brushRef="#br0" timeOffset="90731.657">19967 7814 0,'0'-18'0,"0"1"16,0-1-16,0 0 0,-35-34 15,17 34 1,1 0-16,-36 18 16,35 0-16,-52 36 15,34-1-15,-17 53 16,36-35-16,-1 53 15,18-71-15,18 36 16,17-54-16,18 19 16,-18-36-16,0 0 15,36-53-15,-18-18 16,-35 36-16,-1 0 16,-17-1-16,0-34 15,-17 34-15,17 19 16,-18-1-16,18 53 31,18 36-31,-1-36 16,54 18-16,-36-18 15,0-17-15,-17 0 16,17-1-16,-17 1 0,0 0 16,-18-1-16</inkml:trace>
  <inkml:trace contextRef="#ctx0" brushRef="#br0" timeOffset="91860.479">20355 7232 0,'-17'-18'16,"17"1"-1,35 17 1,-17 0-16,-1-18 0,18 18 16,-17-18-16,0 18 15,-1 0-15,1 0 0,0-17 16,-36 17 0</inkml:trace>
  <inkml:trace contextRef="#ctx0" brushRef="#br0" timeOffset="92022.858">20373 7179 0,'0'53'16,"0"18"-1,0-36-15,35 35 16,-17-34-16,17 17 16,-17-36-16,17 18 15,-17-35-15,-18 18 0,17-18 16</inkml:trace>
  <inkml:trace contextRef="#ctx0" brushRef="#br0" timeOffset="92300.615">20602 7267 0,'18'0'31,"0"18"-31,-1-18 16,1 18 0,-1-1-16,-17 18 15,0-17-15,-35 0 16,18-1-16,-1 1 16,0 0-16,18-1 15,36 1 1,-1-18-1,-18 18-15,19-18 0,34 0 16,-34-18-16</inkml:trace>
  <inkml:trace contextRef="#ctx0" brushRef="#br0" timeOffset="92627.156">20849 7144 0,'18'0'32,"17"17"-17,-17-17-15,-1 18 0,36-18 16,-35 18 0,-18-1-1,0 1-15,0 0 0,0 35 16,0-36-16,0 18 15,18 18-15,-1-35 16,-17 0-16,18-1 0,-18 19 16,-18-54 15,-17 18-15,17-18-16,-17 1 15</inkml:trace>
  <inkml:trace contextRef="#ctx0" brushRef="#br0" timeOffset="92889.066">21220 7779 0,'17'17'0,"36"-17"16,-18 0 0,36 0-16,-53-17 15,35 17-15,-36 0 16,1-18-16</inkml:trace>
  <inkml:trace contextRef="#ctx0" brushRef="#br0" timeOffset="93383.878">21855 7585 0,'-18'17'31,"0"36"-15,18 18-16,0-36 16,18 36-16,0-36 15,-1-17-15,1-1 0,17 1 16,0-18-16,-17-18 15,17 1 1,-35-19-16,36-17 16,-19 18-16,-17 0 15,0 17-15,18 1 16,-18 34-16,0 36 16,18-18-1,-18 18-15,17 0 0,1 18 16,-18-18-16,35 0 0,0 52 15,-17-52-15,17 0 16,-35-17-16,18-1 16,-36-18-16,-35 1 15,18-18-15,0 0 0,-18 0 16,-88 0 0,70-18-16,-70 1 15,35-18 1,53 35-16</inkml:trace>
  <inkml:trace contextRef="#ctx0" brushRef="#br1" timeOffset="101169.241">17551 9666 0,'0'-18'16,"0"1"-1,0-1 17,-18 1-17,0 17-15,1 17 16,-36 18-16,35 1 16,1-1-16,-1 18 0,0 0 15,1-18-15,17 18 16,17-18-16,-17 18 0,18-35 15,35 35-15,-18-36 16,0-17-16,1 0 0,-1-17 16,0-18-16,36-36 15,-54 18-15,1 0 16,-18 0-16,18-70 16,-18 70-16,-18-18 0,0 1 15,-17-1-15,0 1 16,0-1-16,-54-35 15,54 71-15,0 0 0,0 35 16,17 0-16,18 70 16,0-17-16,18 18 15,35 70-15,-36-71 16,71 71-16,-35-88 16,0 0-16,18 36 15,-36-37-15,18 1 16,-35-17-16,-1-19 15,1-17-15</inkml:trace>
  <inkml:trace contextRef="#ctx0" brushRef="#br1" timeOffset="102650.071">17992 9402 0,'-18'0'16,"18"17"-1,0 1-15,0 70 16,0-35-16,0 17 0,0-17 15,0 0-15,35 53 16,18-35-16,-17-54 16,-1 1-16,18-18 15,-36 0-15,36-35 16,-35-1-16,-18 19 16,0-18-16,0-1 0,0 19 15,0 34 1,0 36-1,18-18-15,17-17 16,18 35-16,-18-35 16,0-18-16,-17 0 0,17 0 15,0-36-15,-17 1 16,-18 0-16,0 0 0,-18-1 16,-17-52-1,0 53-15,17-1 0,-17 1 16,17 18-16,1-1 0,17 0 15</inkml:trace>
  <inkml:trace contextRef="#ctx0" brushRef="#br1" timeOffset="102994.104">18486 9066 0,'0'-17'16,"17"17"0,18 0-16,-17 0 0,17-18 15,-17 18 1,0 0-16,-1 0 16,-34 0-16</inkml:trace>
  <inkml:trace contextRef="#ctx0" brushRef="#br1" timeOffset="103132.503">18556 9066 0,'0'36'16,"0"-1"-1,18-17-15,-18 52 16,0-35-16,17-17 0,1 35 16,0-35-1,-18-1-15,17-17 0,1 0 16</inkml:trace>
  <inkml:trace contextRef="#ctx0" brushRef="#br1" timeOffset="103377.462">18715 9102 0,'18'0'15,"-1"17"1,1 1-1,-18 0-15,0-1 0,0 1 16,0 0-16,0-1 16,0 18-16,17-35 15,-17 18-15,18-18 16,0 0 0,-1 0-16,1-18 15,0 18 1</inkml:trace>
  <inkml:trace contextRef="#ctx0" brushRef="#br1" timeOffset="103695.114">18909 8996 0,'18'0'31,"-1"17"-16,1-17-15,-1 18 16,19 0-16,-36-1 16,17 1-16,-17 0 0,18-1 15,0 36 1,-18-17-16,0-19 0,17 1 16,-17 17-16,0-17 15,18-1-15,-18 1 0,-18-36 47,1 1-31,-1 17-16,0 0 15</inkml:trace>
  <inkml:trace contextRef="#ctx0" brushRef="#br1" timeOffset="104539.915">17427 11412 0,'-17'-35'16,"-1"35"-16,0 0 0,1 0 15,-1 18 1,-17-1-16,-1 54 15,19-36-15,-1 0 0,1 1 16,-1 34 0,18-34-16,18-19 0,17 19 15,-18-36-15,72-18 16,-54-17-16,18-36 16,-18 36-16,-17-71 15,-1 53-15,-17-70 16,-17 70-16,-18-71 15,17 71-15,-17-17 16,17 52 0,0 36-16,18-1 15,0 89-15,18-53 16,17 88-16,1-88 16,-19 0-16,36 0 15,-18-18-15,54 36 16,-54-36-16,0-17 0,-17-1 15,35 1-15,-36-18 16</inkml:trace>
  <inkml:trace contextRef="#ctx0" brushRef="#br1" timeOffset="104901.781">17745 10918 0,'35'124'16,"0"17"0,18 18-16,-35-89 15,17 54-15,0-36 16,-35-70-16,18-1 16,-18-34-1,0-36 1,0 17-16,0 1 15,18 18-15,-1-1 0,36 0 16,-17 18 0,-19 18-16,36 35 15,-35-18-15,-18-17 0,17 17 16,-17-17-16,-35 17 16,0-35-16,17 18 0,-17-18 15,0 0-15,-18-36 16,35 19-16,18-1 0,0-17 15</inkml:trace>
  <inkml:trace contextRef="#ctx0" brushRef="#br1" timeOffset="105123.9">18274 10830 0,'18'0'16,"-1"0"-16,1 0 15,-18-17-15,17 17 0</inkml:trace>
  <inkml:trace contextRef="#ctx0" brushRef="#br1" timeOffset="105301.829">18274 10830 0,'0'53'16,"0"-18"-16,18 36 16,-18-36-16,17 1 0,1-19 15,-1 36 1,-17-35-16,36 17 15,-19-17-15,-17-36 16,18 18 0</inkml:trace>
  <inkml:trace contextRef="#ctx0" brushRef="#br1" timeOffset="105531.089">18433 10918 0,'17'18'15,"1"17"1,-18 1 0,0-1-16,-18-17 15,18-1-15,0 1 16,18-18 0,0 0-1,34-18 1,-34 18-16,0-17 0,-1-1 15,1 0-15</inkml:trace>
  <inkml:trace contextRef="#ctx0" brushRef="#br1" timeOffset="105830.692">18574 10848 0,'17'-18'0,"-17"1"0,36 17 15,-19 0 1,19 0-16,-19 17 16,1 1-16,0 17 15,-18 18-15,17 0 16,-17 0 0,18-18-16,-18 18 15,17-18-15,-17 1 16,18-36-16,-18 17 15,-18-17-15,1-17 16,-1 17 0,1-18-16,-19 18 15,19-18-15,-1 18 0</inkml:trace>
  <inkml:trace contextRef="#ctx0" brushRef="#br0" timeOffset="112309.654">19473 9613 0,'36'0'15,"-19"0"-15,36-17 16,-18 17-16,1 0 0,-19 0 15,19 0-15,-19 0 16,1 0-16,-18 17 0,0 1 16</inkml:trace>
  <inkml:trace contextRef="#ctx0" brushRef="#br0" timeOffset="112429.714">19509 9807 0,'35'18'15,"-17"-18"-15,34-18 16,-16 1-16,-19 17 0,1-18 16</inkml:trace>
  <inkml:trace contextRef="#ctx0" brushRef="#br0" timeOffset="179917.09">20620 9719 0,'18'-18'15,"-36"1"1,0-1-16,1 0 16,-19 1-1,1 17 1,17 0-16,-35 0 0,18 17 16,0 54-1,0-36-15,17 54 16,0-37-16,36 37 15,-18-54-15,18 0 0,35 0 16,-18-17 0,-18-18-16,19 0 0,-1-18 15,0-17-15,-17 0 16,17 0-16,-17-18 0,0-35 16,-18 35-16,0-18 0,-18-70 15,0 70-15,18-17 16,-53-88-1,36 105-15,17 18 0,-18 36 16,0 17 0,1 53-16,17 0 15,0 70 1,17-35-16,19 53 16,-19-88-16,19 18 0,-19-18 15,36 35-15,-35-53 16,17 0-16,-17-17 0,17 0 15,0-18 1,-17 0-16</inkml:trace>
  <inkml:trace contextRef="#ctx0" brushRef="#br0" timeOffset="180294.819">20920 9560 0,'17'0'16,"1"0"-16,17 0 15,18 0-15,-35 0 16,-1 0-16,19 36 15,-36-19-15,0 36 16,-36 0 0,19-18-16,-1 1 15,18-1-15,0 18 16,0-18-16,35 0 16,1-17-16,-19-18 0,36 18 15,-35-18-15,17 0 16,-17 0-1,0-18-15,-36 0 16,0 18-16</inkml:trace>
  <inkml:trace contextRef="#ctx0" brushRef="#br0" timeOffset="180439.586">20867 9825 0,'35'18'16,"-17"-18"-1,17 0-15,0-18 0,71 0 16,-71 1-16,54-19 16,-54 19-16</inkml:trace>
  <inkml:trace contextRef="#ctx0" brushRef="#br0" timeOffset="182592.13">21220 9102 0,'17'-18'15,"1"18"-15,35-35 16,-18 35 0,0-18-16,1 18 0,-19-18 15,1 1-15</inkml:trace>
  <inkml:trace contextRef="#ctx0" brushRef="#br0" timeOffset="182747.3">21273 9137 0,'0'71'16,"0"-36"-16,17 18 15,1-36-15,-18 1 0,17 17 16,1-17 0,0-18-16,-1 18 15,1-36-15</inkml:trace>
  <inkml:trace contextRef="#ctx0" brushRef="#br0" timeOffset="182992.773">21449 9137 0,'35'0'16,"0"18"-1,1-1 1,-36 1-1,0 17 1,-18 18-16,0-35 0,1-1 16,17 1-16,0 0 15,0-1 1,35-17-16,-17 0 16,17-17-16,-17-1 15</inkml:trace>
  <inkml:trace contextRef="#ctx0" brushRef="#br0" timeOffset="183320.206">21625 9084 0,'18'-18'0,"17"1"16,0 17-1,-17 0-15,0 0 16,17 17-1,-35 1-15,0 0 0,0-1 16,18 36-16,-18 18 16,17-54-1,-17 19-15,18-19 0,0 36 16,-18-35-16,17 0 16,-34-1-1,-1-17-15,0 0 16,1 0-16,-36-17 15,35-1-15,-17 0 16,35 1 0</inkml:trace>
  <inkml:trace contextRef="#ctx0" brushRef="#br0" timeOffset="185338.67">22225 9737 0,'-18'-36'16,"-17"36"0,17 0-16,-34 0 15,34 18-15,-17 0 0,17 17 16,-17 0-16,17 18 15,0-18-15,18-17 0,18 0 16,0-1-16,17 1 16,0-18-16,-17 0 15,35-18-15,-36 1 16,1-1-16,0-35 16,-1 36-16,-17-1 0,0 0 15,0 36 1,0 17-1,18 18 1,0-35-16,-1-1 0,19 19 16,16-36-1,-16 0-15,-19 0 16,1-18-16</inkml:trace>
  <inkml:trace contextRef="#ctx0" brushRef="#br0" timeOffset="185651.267">22437 9155 0,'0'-18'15,"17"18"-15,1 0 0,35-35 16,-35 35-16,17-18 16,35 0-16,-34 1 15,-36 34 1,-53-17-1</inkml:trace>
  <inkml:trace contextRef="#ctx0" brushRef="#br0" timeOffset="185851.903">22490 9119 0,'17'36'16,"1"17"-16,-18-36 15,18 36-15,-18-35 16,17-1-16,-17 19 0,35-1 16,-17-17-1,0-1-15,-1-17 16,1 0-16,0-17 16</inkml:trace>
  <inkml:trace contextRef="#ctx0" brushRef="#br0" timeOffset="186067.466">22807 9155 0,'0'17'0,"0"19"15,0-1-15,0 0 16,0 0-1,18 1-15,-18-19 16,17-17-16,1 18 16,0-18-16,-18-18 0</inkml:trace>
  <inkml:trace contextRef="#ctx0" brushRef="#br0" timeOffset="186389.582">22913 9102 0,'18'0'16,"-18"-18"-1,17 18-15,1 0 16,-1 18 0,1-1-1,-18 1-15,18 17 16,-18 1-16,17 16 15,-17-16-15,0 34 16,18-34-16,-18 16 16,0-34-16,0 0 15,-18-18-15,1-18 32,17 0-32,-18 18 15,18-17-15,-18-18 16,18 17-16</inkml:trace>
  <inkml:trace contextRef="#ctx0" brushRef="#br0" timeOffset="186811.56">23248 8943 0,'18'18'32,"52"-1"-17,-34-17 1,52 0-16,-35 0 15,-18 0-15,0 0 0,0 0 16,-17-17-16,0 17 0</inkml:trace>
  <inkml:trace contextRef="#ctx0" brushRef="#br0" timeOffset="186967.11">23495 9013 0,'18'89'16,"-18"-54"-16,17 53 16,1-53-16,0 1 0,-1 17 15,-17-18 1,0-17-16</inkml:trace>
  <inkml:trace contextRef="#ctx0" brushRef="#br0" timeOffset="189548.483">19579 11307 0,'35'17'0,"-17"-17"15,17 0-15,1 0 16,-1-17-16,-17 17 0,17 0 15,-18 0-15,1 0 16,0 0-16</inkml:trace>
  <inkml:trace contextRef="#ctx0" brushRef="#br0" timeOffset="189659.193">19650 11536 0,'53'0'16,"-18"0"-16,35-18 15,-34 1 1</inkml:trace>
  <inkml:trace contextRef="#ctx0" brushRef="#br0" timeOffset="190109.777">20602 11377 0,'-70'0'16,"-19"18"0,19 35-16,52-18 15,1 35 1,17-34-16,0-1 0,17-17 0,54 17 15,-36-17-15,18-18 16,0-18-16,0 0 16,-18-17-16,53-36 15,-70 19-15,-18 16 0,0-17 16,-18-52-16,1 52 16,-54-88-16,36 88 15,0-18-15,-36 0 16,53 54-16,1 17 0,17 53 15,0-18 1,0 18-16,53 88 16,-18-70-16,0-18 0,1 17 15,16-35-15,54 36 16,-53-36-16,0-17 16,-18-1-16,1-17 0</inkml:trace>
  <inkml:trace contextRef="#ctx0" brushRef="#br0" timeOffset="190426.032">21026 11148 0,'35'35'15,"0"-17"-15,36-18 16,-36 0-16,36 17 15,-54-17-15,-17 36 16,0-1-16,-35 18 16,0 0-16,-18 17 15,53-34-15,-18 34 16,18-35-16,18 1 16,-1-19-1,54-17-15,-53 0 16,17 0-16,35-17 15,-34-1-15,-36 0 16,-18-35 0</inkml:trace>
  <inkml:trace contextRef="#ctx0" brushRef="#br0" timeOffset="190549.343">21096 11518 0,'35'0'16,"36"0"-16,0-17 15,-36-1-15,18 0 16,-18 1 0</inkml:trace>
  <inkml:trace contextRef="#ctx0" brushRef="#br0" timeOffset="190800.343">21431 10760 0,'36'0'16,"-1"0"-1,0 0-15,18 0 16,-18 0-16,1 0 0,-1-18 15</inkml:trace>
  <inkml:trace contextRef="#ctx0" brushRef="#br0" timeOffset="190955.684">21537 10795 0,'0'53'15,"18"0"1,-18 17-1,0-34-15,17 17 0,1-36 16,0 1 0,-1-18-16,19-18 15,-19 1-15</inkml:trace>
  <inkml:trace contextRef="#ctx0" brushRef="#br0" timeOffset="191227.919">21731 10848 0,'18'18'16,"-1"-1"-1,1-17-15,17 18 16,-17-18-16,-18 17 16,18-17-16,-18 18 0,0 17 15,-18-17 1,18 0-16,-18-1 0,18 1 15,0 0-15,18-18 16,0 17-16,-1-17 16,1 0-16,0 0 0,-1-17 15,18 17-15,-17 0 16,-18-18-16</inkml:trace>
  <inkml:trace contextRef="#ctx0" brushRef="#br0" timeOffset="191706.571">21978 10707 0,'18'-18'31,"17"18"1,-17 0-32,-1 0 15,1 0-15,0 0 16,-1 18 15,-17 17-15,18 18-16,-1-35 0,1 17 15,0 0-15,-1 36 16,1-36-16,-18 0 16,18-17-16,-18 17 0,17 1 15,-17-19 1,-17 1-16,-1-1 15,-17-17 1,35-17-16,-18 17 16,0 0-16,-17 0 15,18 0-15</inkml:trace>
  <inkml:trace contextRef="#ctx0" brushRef="#br0" timeOffset="195182.615">24483 9860 0,'17'18'15,"19"-18"-15,17 17 16,0-17-16,70-17 16,-52 17-1,17 0-15,-18 0 0,1-18 0,-1 18 16,-17 0-16,53 0 15,-71 0-15,1-17 16,-1 17-16,-17-18 0,-18-17 16</inkml:trace>
  <inkml:trace contextRef="#ctx0" brushRef="#br0" timeOffset="195404.696">25188 9684 0,'18'0'0,"35"0"15,-35 0-15,70 0 16,-53 17-16,71 1 16,-53 0-1,-18-1-15,18 1 0,-18 17 0,1 18 16,-36-18 0,-18 1-16,-17-19 0,-1 19 15,-70 17-15,54-36 16,16 1-16,1-1 0,0 1 15,-1-18-15</inkml:trace>
  <inkml:trace contextRef="#ctx0" brushRef="#br0" timeOffset="198651.693">27058 9913 0,'0'-18'0,"-18"18"32,1 0-17,-1 18 1,-35 35-16,36-18 16,-1 1-16,18-19 0,0 18 15,0 1-15,18-19 16,17-17-1,0-17-15,36-19 16,-54 1-16,36-35 16,-35 34-16,0 1 15,-18-53 1,0 35-16,0 0 0,-18-70 16,0 52-16,-17 0 15,17-17-15,1 35 16,-1 0-16,0 36 0,1-1 15,-1 18-15,1 18 16,-1 17-16,0 0 0,1 18 0,17 0 16,35 71-1,0-54-15,36 54 16,-36-71-16,36 52 16,-36-69-16,35 34 15,-52-34-15,35-1 16,-35-18-16,-1-17 15</inkml:trace>
  <inkml:trace contextRef="#ctx0" brushRef="#br0" timeOffset="199120.152">27552 9843 0,'0'17'31,"0"36"-15,0-35-16,18 35 15,-1-36-15,1 1 16,0-18-16,-1 0 15,1 0-15,17-18 16,-17 18-16,-18-17 0,17-1 16,-17 0-16,0 1 15,0-1-15,18 18 16,-18 18 0,18-1-16,-1 36 15,1-35 1,0 0-16,34-1 0,-16-17 15,-19 0-15,36-17 16,-53-1 0,0-35-16,0 35 15,-17 1-15,-1-1 16,0 0-16,1 1 0,-1 17 0,-17-18 16</inkml:trace>
  <inkml:trace contextRef="#ctx0" brushRef="#br0" timeOffset="199669.765">26264 9102 0,'18'0'31,"0"17"-15,-1 1-16,19 0 15,-19-1-15,1 1 0,-1-18 16,1 0-16</inkml:trace>
  <inkml:trace contextRef="#ctx0" brushRef="#br0" timeOffset="199803.279">26494 9049 0,'17'53'31,"1"-36"-31,0 19 0,34-1 16,-16-17 0</inkml:trace>
  <inkml:trace contextRef="#ctx0" brushRef="#br0" timeOffset="200293.912">28275 9543 0,'0'17'0,"18"-17"16,17 0-1,-17 0-15,35 0 16,-36 0-1,1 0-15,0 0 0</inkml:trace>
  <inkml:trace contextRef="#ctx0" brushRef="#br0" timeOffset="200438.385">28346 9737 0,'53'0'16,"17"0"0,-17-18-16</inkml:trace>
  <inkml:trace contextRef="#ctx0" brushRef="#br0" timeOffset="201289.588">29298 9666 0,'0'-18'16,"0"1"-16,0-1 16,-17 18-16,-1 0 15,-17 0 1,-1 0-16,-17 35 15,36 1-15,-18 17 16,17-36-16,18 36 16,0-17-16,35-1 15,-17-35-15,52 0 16,-34 0-16,-1-18 0,18-35 16,-36 18-1,1 0-15,0-1 0,-18 1 16,0-18-16,0-35 15,0 35-15,-18 0 0,0-17 16,18 17-16,-35-18 16,18 54-16,-1 34 15,18 54 1,0-18-16,0 0 16,35 70-16,-17-52 15,35 34-15,-18-69 16,36 52-1,-54-70-15,19-1 0,-19 1 16</inkml:trace>
  <inkml:trace contextRef="#ctx0" brushRef="#br0" timeOffset="201727.552">29704 9543 0,'35'-18'16,"-17"18"-16,17 0 16,0 0-16,18 0 0,-17 18 15,34-1 1,-52-17-16,-18 18 0,0 0 16,0 17-16,-36 18 15,1-18-15,18 0 0,-19 1 16,19-19-16,-1 54 15,18-54-15,0 1 0,18 0 16,17-1-16,18 1 16,-18-18-16,-17 0 15,17 0-15,-17-18 16,-1 18-16,1-35 16,-36 17-16</inkml:trace>
  <inkml:trace contextRef="#ctx0" brushRef="#br0" timeOffset="201878.73">29669 9772 0,'35'0'15,"-17"-18"-15,17 18 0,35-17 16,-17-1 0,-17 18-16,16 0 0,-16 0 15,-19 0-15,1 0 0</inkml:trace>
  <inkml:trace contextRef="#ctx0" brushRef="#br0" timeOffset="202417.998">30321 9790 0,'18'-18'31,"0"18"-16,-1 0 1</inkml:trace>
  <inkml:trace contextRef="#ctx0" brushRef="#br0" timeOffset="202950.943">30656 9666 0,'-17'0'16,"17"-18"0,0 36-1,17 0-15,1-1 16,17 19 0,-17-19-16,17 1 0,-17-18 15,0 18-15,34 17 16,-34-35-16,0 0 15,-1 18-15,1-18 16,0 0-16,-18-18 31</inkml:trace>
  <inkml:trace contextRef="#ctx0" brushRef="#br0" timeOffset="203434.73">30956 9525 0,'-17'18'0,"17"17"16,-18-17-16,-17 34 16,17-16-16,-17-1 15,-18 36-15,35-36 16,1 0-16,-1-17 15,0 17-15,18-17 0,0-1 16,0 1-16,18-18 16</inkml:trace>
  <inkml:trace contextRef="#ctx0" brushRef="#br0" timeOffset="203801.911">31274 9013 0,'0'36'0,"-18"-19"15,18 1-15,0 0 16,0-1-16,0 1 16</inkml:trace>
  <inkml:trace contextRef="#ctx0" brushRef="#br0" timeOffset="203946.314">31450 9031 0,'18'18'15,"-18"-1"-15,0 1 16,0 17-16,0-17 16,-18 35-16,1-35 15</inkml:trace>
  <inkml:trace contextRef="#ctx0" brushRef="#br0" timeOffset="207245.287">22860 10266 0,'0'35'15,"18"0"-15,-1 1 16,36 52 0,-18-35-16,1-18 0,-1 18 15,36 53-15,-18-71 16,17 36-16,-52-54 16,-1 1-16,19 0 15</inkml:trace>
  <inkml:trace contextRef="#ctx0" brushRef="#br0" timeOffset="207577.55">22842 10636 0,'-17'18'16,"17"-36"15,0-17-15,0 0-16,0-36 15,0 36-15,0 0 0,0-36 16,-18 18 0,18 35-16,-18 1 15,36 17 1,0 17-1,17 1-15,53 17 16,-53-17-16,1 0 0,17-18 16,17 17-1,-34-17-15,-19 0 0</inkml:trace>
  <inkml:trace contextRef="#ctx0" brushRef="#br0" timeOffset="208300.855">30992 10372 0,'17'0'16,"-17"17"-16,18-17 15,17 71-15,-17-36 16,35 36-16,-18-36 16,-17 0-16,52 53 15,-35-52-15,1-19 16,-19 19-16,36 17 15,-35-53-15,0 17 16,-1-17-16,-34 0 0</inkml:trace>
  <inkml:trace contextRef="#ctx0" brushRef="#br0" timeOffset="208591.253">30921 10742 0,'-18'0'16,"18"-18"0,0 1-16,18-36 15,0 35-15,-1-17 16,-17 0-16,0-1 0,0-34 16,0 35-1,-17-18-15,-1 17 16,53 36 15,36 36-15,52-19-16,-52 1 0,-1 0 15,-17-1-15,53 1 16</inkml:trace>
  <inkml:trace contextRef="#ctx0" brushRef="#br0" timeOffset="213361.85">16563 10566 0,'0'0'0,"18"0"31,-1 0-15,18-18 0,1 18-16,-1 18 0,0-18 0,71 17 15,-53-17 1,0 18-16,0 0 0,0-1 16,70 1-16,-52-18 15,-1 0-15,1 0 0,-18 0 16,88-18-16,-88 1 15,0-1-15,-18 18 16,0-18-16,18 18 16,-35-17-16,0 17 0,-1 0 15,1-18 1,-1 18-16,1-18 16,-18 1-1,18-1-15,-18 1 0,17-1 16,-17 0-16,0 1 15,0-1-15,0 0 0,-17 1 16,17-1 0,0 0 31</inkml:trace>
  <inkml:trace contextRef="#ctx0" brushRef="#br0" timeOffset="213673.895">17762 10372 0,'-17'0'15,"17"-18"1,17 18-1,-17-18-15,18 1 0,0-19 16,-1 19-16,19-18 16,-19 17-1,1 0-15,-1 1 16,1 34 0,0 36-1,-1-35-15,1 17 0,35 0 16,-18-17-16,-17 0 15,17-1-15,-17-17 16,-1 0-16,-17 18 16</inkml:trace>
  <inkml:trace contextRef="#ctx0" brushRef="#br0" timeOffset="-214672.917">27746 10495 0,'0'18'15,"0"17"1,-18-17-16,18 52 16,-17-34-16,-1 52 15,18-53 1,-18 53-16,1-53 15,17 18 1,0-35-16,0 17 16,17-35-16</inkml:trace>
  <inkml:trace contextRef="#ctx0" brushRef="#br0" timeOffset="-214354.766">27340 10742 0,'0'-18'31,"36"1"-31,-1-1 16,0 1-16,18-1 0,18-35 15,-18 35-15,17-35 16,-35 53 0,-17-17-16,0 17 0,-1 0 15,1 17-15,-18 1 16,18 0-16,-18-1 0,17 19 16,1-1-1,-1-17-15,1-1 16,-18 1-16,18-18 0</inkml:trace>
  <inkml:trace contextRef="#ctx0" brushRef="#br0" timeOffset="-208865.971">27023 11800 0,'17'-17'16,"-17"-1"-1,18 36-15,-18-1 16,0 19-16,0 52 16,0-53-16,18 18 0,-18 0 15,0 0-15,17-18 16,1 0-16,0-17 0,-1 0 15,1-18-15,0-18 0,17-17 16,-18 0 0,1 17-16,-18-35 0,0 18 15,18 35-15,-18-18 16,0 36-16,0-1 0,17 19 16,1 34-1,0-52-15,17 17 16,-17-17-16,17-1 0,0 1 0,-17-18 15,35-18-15,-36 1 16,1-36-16,-18 18 16,0 17-16,-18-17 15,18-1-15,-35-17 16,17 36-16,18-1 0,-17 18 16,34 0-1,1 0 1</inkml:trace>
  <inkml:trace contextRef="#ctx0" brushRef="#br0" timeOffset="-208675.613">27817 11942 0,'0'17'16,"17"-17"0,1 18-16,-1-18 15</inkml:trace>
  <inkml:trace contextRef="#ctx0" brushRef="#br0" timeOffset="-208555.335">27852 12047 0,'0'36'0,"0"-19"16,17-17-16,36 0 16,-35-17-16</inkml:trace>
  <inkml:trace contextRef="#ctx0" brushRef="#br0" timeOffset="-207247.657">27552 11448 0,'18'0'32,"-1"0"-17,1 0-15,35 0 16,-36-18-16,1 18 16</inkml:trace>
  <inkml:trace contextRef="#ctx0" brushRef="#br0" timeOffset="-203587.092">28310 11695 0,'18'0'31,"0"0"-15,-1 0-16,1-18 16,0 18-16,-1 0 0,19-18 15,-19 18-15,1 0 16</inkml:trace>
  <inkml:trace contextRef="#ctx0" brushRef="#br0" timeOffset="-202631.996">28293 11730 0,'17'0'93,"-17"18"-77,0-1 0,0 1-1,0 17-15,0 18 16,0-18-16,0 18 16,18 18-16,-18-18 15,0-18-15,18 0 16,-18 0-16,0 18 15,0-35-15,0 0 0,0-1 16,0 1-16,17-18 16,1 0-1,0 0-15,-1-18 16,1 18-16,17 0 16,-17 0-16,-1 0 0,1-17 0</inkml:trace>
  <inkml:trace contextRef="#ctx0" brushRef="#br0" timeOffset="-201753.221">30868 11712 0,'18'0'15,"35"0"1,-18 0-16,35 0 16,-17-17-16,0 17 0,-17 0 15,-1 0-15,0-18 0,18 18 16,-35 0-16,-18 18 31,-18-1-15,0 36-1,18-35 1,0 17-16,0 0 0,0 1 0,0 52 16,18-35-1,0 17-15,-1-17 0,19 53 16,17 0-1,-36-71-15,-17-17 0,18 35 16,-36-36 0,1-17-16,-1 0 15,0 0-15,-17 0 0,-53-17 16,52 17-16,-69-18 16,34 18-16,18 0 15</inkml:trace>
  <inkml:trace contextRef="#ctx0" brushRef="#br0" timeOffset="-201286.389">28681 12100 0,'35'-17'32,"-17"17"-32,35 0 15,0 0-15,17 0 0,36 17 16,141 1-16,-88-18 15,17 0-15,0 0 0,1 0 16,211-18 0,-194 18-16,-18-17 0,-35 17 15,-35-18-15,0 0 16</inkml:trace>
  <inkml:trace contextRef="#ctx0" brushRef="#br0" timeOffset="-196448.046">27481 11465 0,'0'18'16,"18"-18"-16,0 0 15,-18 18 1,0 17 0,0-18-16,-18 1 15,0 0-15,18 17 16,-17-17-16,17-1 0,-18 1 16,18 0-16,0-1 15,18-17 1,-1 18-16,19-18 0,-19 0 15,1 0 1,0 0-16,-1 0 0</inkml:trace>
  <inkml:trace contextRef="#ctx0" brushRef="#br0" timeOffset="-196169.586">27658 11536 0,'17'0'31,"-17"17"-31,0 1 16,0 17-16,0-17 15,0 0-15,-17-18 16,17 17-1,17-17 17,1 0-17,0 0-15</inkml:trace>
  <inkml:trace contextRef="#ctx0" brushRef="#br0" timeOffset="-195842.295">27781 11448 0,'18'0'31,"0"0"-31,-1 0 0,1 0 16,-1 0-1,1 0-15,0 17 16,-18 1-16,0 17 15,-18 0 1,18 18-16,0-17 16,18-1-16,-18-17 0,17 17 15,-17 0-15,0-17 16,-17-18 0,-1 0-1,0 0-15,1 0 16,-1 0-16,1 0 15</inkml:trace>
  <inkml:trace contextRef="#ctx0" brushRef="#br0" timeOffset="-195091.861">27834 9049 0,'0'0'0,"0"-18"0,18-35 16,-1 18-16,19-18 0,-1 0 15,0-17-15,1-1 16,16 0-16,1 1 0,53-89 16,-53 89-16,0-36 15,-35 88-15,-18-17 16,-18 35-16,-52 53 15</inkml:trace>
  <inkml:trace contextRef="#ctx0" brushRef="#br0" timeOffset="-194829.593">27746 8767 0,'0'88'15,"18"88"-15,-18-123 16,17 0-16,19 0 16,16-18-1,-16-35-15,-1 0 0,36-35 16,17-18-1,-53 18-15,0 17 16,-17 0-16</inkml:trace>
  <inkml:trace contextRef="#ctx0" brushRef="#br0" timeOffset="-187810.153">31044 10495 0,'0'-17'31,"18"-1"0,-36 18 1,1 0-32,-1-18 15,18 1 48,0 34-32,35 1-15,-17 17-16,0-17 15,17 17-15,18 0 0,17 54 16,-34-54-16,-1 18 16,53 53-16,-35-54 15,18 19-15,-18-18 16,17 0-16,-35-35 15,1 17 1,-19-35-16,-34-18 16</inkml:trace>
  <inkml:trace contextRef="#ctx0" brushRef="#br0" timeOffset="-187350.104">30780 10742 0,'-18'0'16,"18"-18"0,18 1-1,0-1 1,-18 1-16,17-19 0,1 19 16,-18-19-16,17-17 15,1 18-15,-18 0 0,18-36 16,-1 54-16,1-19 15,0 1-15,-1 17 16,1 18-16,17 0 16,-17 0-16,-1 18 15,19 17-15,-1-17 0,88 17 16,-70-17-16,0 17 16,71-17-16,-71 0 15,35 17 1,-70-35-16,34 17 15</inkml:trace>
  <inkml:trace contextRef="#ctx0" brushRef="#br0" timeOffset="-171873.901">13141 7479 0,'18'0'16,"-1"0"0,1 0-16,0 0 0,-1 0 15,18 0 1,-17 0-16,0 0 16,-18 18-16,17-18 0</inkml:trace>
  <inkml:trace contextRef="#ctx0" brushRef="#br0" timeOffset="-171734.087">13176 7655 0,'36'0'16,"-19"0"-16,1-17 0,17 17 16,0-18-1,1 18-15,-1-18 16</inkml:trace>
  <inkml:trace contextRef="#ctx0" brushRef="#br0" timeOffset="-171388.459">13811 7567 0,'18'0'47,"0"0"-31,-1 0-16</inkml:trace>
  <inkml:trace contextRef="#ctx0" brushRef="#br0" timeOffset="-171270.708">13899 7602 0,'18'0'16,"0"0"0</inkml:trace>
  <inkml:trace contextRef="#ctx0" brushRef="#br0" timeOffset="-171124.097">14164 7585 0,'18'0'16,"-18"-18"-16,17 18 0,1 0 16,-18-18-1</inkml:trace>
  <inkml:trace contextRef="#ctx0" brushRef="#br0" timeOffset="-161250.965">11642 8096 0,'17'0'47,"36"0"-47,-17 0 15,69-17 1,-52 17-16,0 0 0,53 17 16,-71 1-16,1-18 0,-1 18 15</inkml:trace>
  <inkml:trace contextRef="#ctx0" brushRef="#br0" timeOffset="-160390.631">4198 8149 0,'18'0'16,"-1"0"-16,1 18 0,0-1 0,70 1 15,-35-18 1,0 18-16,0-18 0,17 0 16</inkml:trace>
  <inkml:trace contextRef="#ctx0" brushRef="#br0" timeOffset="-156612.82">5715 7567 0,'-18'0'16,"36"0"15,0 0-15,17-18-16,18 18 16,-18 0-16,-17 0 15,17 0-15</inkml:trace>
  <inkml:trace contextRef="#ctx0" brushRef="#br0" timeOffset="-156485.868">5768 7726 0,'53'17'16,"0"-17"-1,-18 0-15,0 0 0,1-35 16</inkml:trace>
  <inkml:trace contextRef="#ctx0" brushRef="#br0" timeOffset="-153048.574">6438 7391 0,'0'-18'47,"18"18"-31,-18-18-1,17 18 63,-17-17-62,0-1 171,0 1-171,0-1 0,0 0 15,18 18-15,-36 18 30,18 0-46,0 17 0,0 0 16,0 18-16,18 0 0,-18 17 16,18-17-16,-1 18 0,1-18 15,17 53 1,-17-71-16,0 0 0,-1-17 16,19 17-16,-1-17 15,-18-18-15,1 0 16,0-18-16,-18 1 0,0-19 15,0 19-15,0-1 16,17 36 15,1-1-15,0-17-16,17 18 16,-17-18-1,-1 0-15,18-35 16,-35 17-16,18 0 15,-18-17-15,0 17 0,-18-35 16,18 18-16,-35 0 16,35 0-16,-17-1 15</inkml:trace>
  <inkml:trace contextRef="#ctx0" brushRef="#br0" timeOffset="-152799.327">6914 7179 0,'18'-18'16,"0"18"-1,35-17-15,-36 17 16,19-18 0,-19 18-16,-17-18 0,18 18 0</inkml:trace>
  <inkml:trace contextRef="#ctx0" brushRef="#br0" timeOffset="-152654.094">6967 7197 0,'0'53'15,"18"0"-15,0-18 16,-1 0-16,1-17 16,17-1-16,-17 1 15,-1-18-15,1 0 0,0-18 16</inkml:trace>
  <inkml:trace contextRef="#ctx0" brushRef="#br0" timeOffset="-152414.24">7179 7179 0,'18'0'15,"-1"0"1,1 18 0,-18-1-16,0 1 0,18 0 15,-18-1-15,-18 19 16,18-1-16,-18-18 15,18 1 1,0 0 0,36-18-1,-19 0-15,1-18 0</inkml:trace>
  <inkml:trace contextRef="#ctx0" brushRef="#br0" timeOffset="-152119.932">7303 7179 0,'0'-18'15,"17"1"1,18-1 0,-17 18-16,0 0 0,-1 18 15,-17 17 1,0 18-1,18-35-15,-18 17 16,0-17-16,18-1 16,-18 18-16,17-35 15,-17 18 1,-17-36 0,-1 1-1</inkml:trace>
  <inkml:trace contextRef="#ctx0" brushRef="#br0" timeOffset="-151652.67">7620 7020 0,'18'0'31,"-1"0"-31,1 0 0,35 0 16,-18 0 0,-17-17-16,-1 17 0,1 0 15,0 0-15</inkml:trace>
  <inkml:trace contextRef="#ctx0" brushRef="#br0" timeOffset="-151507.64">7743 7003 0,'18'35'16,"0"18"-1,-18-36-15,0 19 16,0-19-16,0 19 16,0-19-16,0 1 15</inkml:trace>
  <inkml:trace contextRef="#ctx0" brushRef="#br0" timeOffset="-150190.005">7920 7779 0,'-18'0'0,"1"-18"16,-1 18-16,-17 18 15,17-1 1,-17 1-16,35 0 15,-18 17-15,18 0 16,0-17-16,0 0 0,18 17 16,-1-35-1,1 0-15,17 0 0,-17 0 0,0-18 16,17-35 0,-17 18-16,-1-18 15,-17 18-15,0-1 0,0-16 16,-17-37-1,-1 54-15,18 0 16,-18 0-16,18 17 0,-17-17 16,17 17-16,-18 18 15,18 18 1,18 70-16,-18-35 16,17 0-16,1 52 15,0-52-15,17 18 16,-18-53-16,1 17 15,17-17-15,-17-18 16,0 0-16,-1-18 16</inkml:trace>
  <inkml:trace contextRef="#ctx0" brushRef="#br0" timeOffset="-149882.634">8114 7602 0,'0'18'0,"35"-18"16,-17 18-16,35-18 15,-53 17-15,35 1 16,-35 0-16,0 34 16,0-34-1,-18 17-15,1-17 16,17 17-16,0-17 15,0 17 1,17-17-16,1 0 16,0-18-16,-1 17 15,-34-17 17</inkml:trace>
  <inkml:trace contextRef="#ctx0" brushRef="#br0" timeOffset="-149750.881">8202 7814 0,'53'-18'16,"-18"18"-16,-17 0 16,17-17-16,0-1 15</inkml:trace>
  <inkml:trace contextRef="#ctx0" brushRef="#br0" timeOffset="-149544.745">8378 7303 0,'18'-18'15,"17"0"1,-35 1-16,18 17 16,0 0-16,-1-18 15</inkml:trace>
  <inkml:trace contextRef="#ctx0" brushRef="#br0" timeOffset="-149395.152">8414 7303 0,'0'35'0,"17"0"0,-17 18 16,18-18-16,0 1 16,-18-19-1,35 1-15,0-18 16,-35-18 0</inkml:trace>
  <inkml:trace contextRef="#ctx0" brushRef="#br0" timeOffset="-149066.174">8555 7303 0,'18'0'32,"-1"17"-32,1-17 0,-18 18 15,17-1 1,-17 1-16,0 0 15,0-1-15,0 1 16,0 0-16,0-1 16,18-17-1,-18 18 1,18-18 0,-1 18-16,1-18 31,-18-18-16,0 0 1</inkml:trace>
  <inkml:trace contextRef="#ctx0" brushRef="#br0" timeOffset="-148593.749">8802 7108 0,'0'0'16,"17"0"-16,19 0 16,-19 0-1,19 0 1,-19 18-16,-17 0 15,0 17-15,18-17 16,-18 35-16,0-36 16,0 19-1,0-19-15,0 1 16,0-1-16,-18-17 16,1 0-1,-1 0 1,0-17-16,1 17 15,-1 0-15</inkml:trace>
  <inkml:trace contextRef="#ctx0" brushRef="#br0" timeOffset="-146626.236">6967 9225 0,'18'0'16,"35"18"-1,-18-18-15,0 0 16,18 0-16,-17 0 0,34 0 16,-52 0-16,35-18 15</inkml:trace>
  <inkml:trace contextRef="#ctx0" brushRef="#br0" timeOffset="-146436.502">7267 9102 0,'-17'0'0,"-1"35"16,0 18-16,-17-18 15,0 53-15,-1-35 16,1 18-1,18-54-15,-1 19 16,18-19-16,0-34 16</inkml:trace>
  <inkml:trace contextRef="#ctx0" brushRef="#br0" timeOffset="-146252.38">7056 9031 0,'17'53'16,"18"35"-16,-17-52 15,35 16-15,18 54 16,-36-35 0,-17-54-16,-18 1 15</inkml:trace>
  <inkml:trace contextRef="#ctx0" brushRef="#br0" timeOffset="-144461.113">7973 9331 0,'0'-18'0,"0"-17"15,0 17-15,-18 1 16,-17-18 0,0 35-16,-18 0 15,35 0-15,-17 17 0,-1 18 16,36 1-16,-17-19 15,17 1-15,17 0 0,36 17 32,-35-35-32,17 0 0,-17 0 0,35 0 15,-35 0 1,-18-18 0,0 1-1,0 34 1,17 36-1,1 0-15,-1-18 16,19 71-16,-19-53 16,1-18-16,17 36 15,-35-36 1,-17-17-16,-1 0 0,-17-18 16,-1 0-16,-34-36 15,35 19-15,-1-1 16,1-17-16,17-1 0,1 1 15,17-18-15</inkml:trace>
  <inkml:trace contextRef="#ctx0" brushRef="#br0" timeOffset="-144230.338">8149 8890 0,'18'-18'32,"17"1"-17,-17 17-15,-1-18 0,19 18 16,-19-18-1</inkml:trace>
  <inkml:trace contextRef="#ctx0" brushRef="#br0" timeOffset="-144040.585">8202 8890 0,'0'18'0,"0"-1"15,-18 36-15,18-18 16,0-17-16,0 17 0,18 18 15,0-35-15,-1 35 16,1-35 0,17-1-16,-17-17 15,17-17-15</inkml:trace>
  <inkml:trace contextRef="#ctx0" brushRef="#br0" timeOffset="-143826.631">8449 8943 0,'0'18'0,"0"-1"15,0 18-15,0-17 0,18 0 16,-18-1-16,0 1 15,17 0-15</inkml:trace>
  <inkml:trace contextRef="#ctx0" brushRef="#br0" timeOffset="-143515.781">8573 8855 0,'17'-18'16,"1"18"-16,-1-18 15,1 18-15,-18 18 16,18 0 0,-1-1-16,1 1 0,-18 17 0,18 1 15,-18-19-15,35 54 16,-35-36-16,0-17 15,0-1-15,0 19 0,0-1 16,-18-17 0,1-18-16,-1 0 15,0 0 1,1-18-16,17 0 16</inkml:trace>
  <inkml:trace contextRef="#ctx0" brushRef="#br0" timeOffset="-143272.045">8925 8767 0,'0'17'16,"-17"1"-1,17-1-15,-18 19 16,18-1 0</inkml:trace>
  <inkml:trace contextRef="#ctx0" brushRef="#br0" timeOffset="-141776.19">9190 8978 0,'0'-17'16,"-18"17"-16,18 17 15,-17 18 1,-1 18-16,18 0 0,0 71 15,0-54 1,0-17-16,18 71 16,-1-71-16,1-18 0,17 35 15,18-34 1,-35-36-16,-1 0 0</inkml:trace>
  <inkml:trace contextRef="#ctx0" brushRef="#br0" timeOffset="-141024.427">9437 9208 0,'-18'0'16,"36"0"-1,17 0 1,0 0-16,18-18 16,-17 18-16,-1 0 15,0 18-15,-17-1 16,-18 18-16,0 18 16,0-35-16,-18 17 15,0 1-15,1 16 16,17-16-16,0-19 0,0 19 15,17-1-15,1-17 16,0-1-16,17 1 16,-17-18-16,-1 0 0,1 0 15,0 0 1,-36 0-16</inkml:trace>
  <inkml:trace contextRef="#ctx0" brushRef="#br0" timeOffset="-140853.05">9543 9490 0,'17'0'16,"19"-18"-16,-1 0 15,0 18-15,-17-17 16,17 17-16</inkml:trace>
  <inkml:trace contextRef="#ctx0" brushRef="#br0" timeOffset="-140258.096">9807 8802 0,'18'0'31,"0"0"-31,17-18 16,-18 18-1,1 0-15,17-17 16,-17 17-16,0 0 0,-1 0 16</inkml:trace>
  <inkml:trace contextRef="#ctx0" brushRef="#br0" timeOffset="-140062.314">9878 8837 0,'0'53'16,"0"-35"-16,0 35 15,0 17-15,0-52 16,17-1-16,1 1 0,17 0 15,-17-1 1,0-17-16,-1 0 0,1 0 16,-18-17-16</inkml:trace>
  <inkml:trace contextRef="#ctx0" brushRef="#br0" timeOffset="-139871.231">10089 8943 0,'0'35'15,"0"0"-15,18 1 16,0-36 0,-1 0-1</inkml:trace>
  <inkml:trace contextRef="#ctx0" brushRef="#br0" timeOffset="-139517.815">10213 8837 0,'0'-18'15,"18"18"-15,-1 0 16,1 0-1,-1 0 1,1 18-16,0-18 16,-1 0-1,-17 18 1,0-1-16,0 36 16,0-17-16,0-19 15,0 36-15,0-35 16,18-1-16,-18 19 15,0-19-15,-18-17 16,1 0 0,-1 0-1,0-17 1</inkml:trace>
  <inkml:trace contextRef="#ctx0" brushRef="#br0" timeOffset="-138907.068">10478 8714 0,'0'-18'15,"-18"0"1,36 36 31,-1 0-31,-17 17-16,35 18 15,-17 0-15,17 53 16,-17-54-16,-18 19 15,18 70-15,-18-53 16,0-17-16,-36 70 16,-17-18-1,18-70-15,0 0 0,0 0 16,-18 0-16</inkml:trace>
  <inkml:trace contextRef="#ctx0" brushRef="#br0" timeOffset="-113391.61">23742 1058 0,'-18'0'16,"1"0"-16,34 18 15,19 35 1,-1-18-16,0 18 16,53 35-16,-52-52 15,17-19-15,17 18 16,-35-17-16,1-18 16,-19-18-16</inkml:trace>
  <inkml:trace contextRef="#ctx0" brushRef="#br0" timeOffset="-113241.323">23936 1023 0,'-53'35'15,"18"18"-15,-18 35 16,35-17-16,-17-18 16,35 0-16,0 17 15,18-52-15,17 0 0,-17-18 16</inkml:trace>
  <inkml:trace contextRef="#ctx0" brushRef="#br0" timeOffset="-113074.173">24253 1270 0,'0'53'15,"0"-18"-15,-17 36 16,17-54-16,0 1 0,0 0 15,17 17-15,1 0 16</inkml:trace>
  <inkml:trace contextRef="#ctx0" brushRef="#br0" timeOffset="-112811.879">23830 1870 0,'35'70'16,"18"-34"-1,0-1-15,-35 0 16,35 0-16,-36-35 16,-17 18-16</inkml:trace>
  <inkml:trace contextRef="#ctx0" brushRef="#br0" timeOffset="-112651.014">24024 1887 0,'-35'71'16,"17"-18"-16,-17 53 15,17-71-15,18 0 0,0 1 0,36-1 16</inkml:trace>
  <inkml:trace contextRef="#ctx0" brushRef="#br0" timeOffset="-112184.527">24306 2011 0,'18'0'31,"0"17"-31,-1 1 16,1 0-1,-18 17-15,-18-17 16,1-18 0,17 17-16,-18 1 0,0 0 15,18-1 1,18 1-1,0-18-15,17 0 16,0 0-16,-17 0 16,0 0-16</inkml:trace>
  <inkml:trace contextRef="#ctx0" brushRef="#br0" timeOffset="-111857.467">23848 2628 0,'17'0'16,"1"35"-1,17-17-15,-17 0 0,35 35 16,-18-18-16,-17-17 16,35 35-16,-36-1 15,1-52-15,-18 18 16</inkml:trace>
  <inkml:trace contextRef="#ctx0" brushRef="#br0" timeOffset="-111706.776">24007 2769 0,'-36'71'16,"1"35"-1,35-71-15,18-17 16</inkml:trace>
  <inkml:trace contextRef="#ctx0" brushRef="#br0" timeOffset="-111405.551">24324 2716 0,'35'18'16,"-17"0"-16,-18-1 16,0 1-1,0 17-15,0-17 16,0 17 0,0-17-16,0-1 0,18 19 15,17-19 1,-35 1-16,18 0 15,-18-1-15,0 1 16,0 0-16,-36-1 16,1 1-16,17-18 15,-17 0-15,0-18 16</inkml:trace>
  <inkml:trace contextRef="#ctx0" brushRef="#br0" timeOffset="-110982.825">25118 1482 0,'35'-18'15,"0"0"1,71-17 0,-53 17-16,18 1 0,-1-18 15,1 17-15,52-53 16,-87 54-16</inkml:trace>
  <inkml:trace contextRef="#ctx0" brushRef="#br0" timeOffset="-110822.331">25559 1164 0,'17'0'0,"19"0"16,17 0-1,-18 0-15,18 0 0,17 18 16,-34 52-1,-54 1 1,0-36-16</inkml:trace>
  <inkml:trace contextRef="#ctx0" brushRef="#br0" timeOffset="-110616">25153 1940 0,'0'36'16,"0"-1"0,0-18-16,53 19 15,-35-36-15,35 17 0,-18 1 16,35-18-16,54 18 16,-54-18-16,-17-18 0,0 18 15,-17-18-15,-1 18 16</inkml:trace>
  <inkml:trace contextRef="#ctx0" brushRef="#br0" timeOffset="-110438.859">25559 2064 0,'35'-18'16,"-17"18"-1,17 0-15,36 0 16,-1 0-1,-35 18-15,-17-18 0,17 35 16,-35-17-16,-17 17 16</inkml:trace>
  <inkml:trace contextRef="#ctx0" brushRef="#br0" timeOffset="-110232.814">25329 2593 0,'0'18'16,"0"-1"-1,18 1 1,17-1-16,18 19 16,-35-19-16,52 19 15,-34-19-15,34-17 16,-34-17-16</inkml:trace>
  <inkml:trace contextRef="#ctx0" brushRef="#br0" timeOffset="-109899.891">26458 1023 0,'-53'18'16,"18"17"-16,-18 18 15,53 0 1,0-18-16,18 36 16,0-54-16,-1 19 0,36-1 15,-18-35-15,1 0 16,-1-35-1,-17 17-15,-1-17 0,1-36 16,-18 36-16,0 0 16,-35-36-16,-1 53 15,19 18-15,-54 18 16,53 0-16,-17 17 0</inkml:trace>
  <inkml:trace contextRef="#ctx0" brushRef="#br0" timeOffset="-109615.291">26247 1940 0,'0'71'15,"17"-54"-15,1 19 0,53-19 16,-19-17-1,-16-17-15,34-19 16,-34 19-16,-19-18 0,-17-18 16,0 35-16,-35-35 15,0 35-15,-36 1 16,18 17-16,0 17 16,36 1-16,-36 17 15,35-17 1</inkml:trace>
  <inkml:trace contextRef="#ctx0" brushRef="#br0" timeOffset="-109387.305">26405 2399 0,'18'0'0,"0"0"16,17-18-1,-17 1-15,17-19 16,-35 19-16,0-19 16,-35 19-1,17 17-15,-35-18 16,35 36-16,1-1 0,-18 1 16,17 0-16</inkml:trace>
  <inkml:trace contextRef="#ctx0" brushRef="#br0" timeOffset="-109126.14">26335 2769 0,'18'36'16,"-18"-19"0,17 1-16,1 17 15,-18-17-15,17-1 0,1 19 16,0-19-16,17 1 15,-17-18-15,-1-18 16,-34 1 0,-1-19-1,0 19-15,-17-1 16,17 1-16,18-36 16,0 17-16,18 19 0,-18-19 15</inkml:trace>
  <inkml:trace contextRef="#ctx0" brushRef="#br0" timeOffset="-108669.836">27323 1976 0,'-36'-18'15,"36"0"1,36 36 0,52 17-1,-18-17-15,89 17 16,-71-17-16,-17-18 0,70 17 15,-88-17-15,17 0 16,-52 0-16,-36 0 16,-17-17-1</inkml:trace>
  <inkml:trace contextRef="#ctx0" brushRef="#br0" timeOffset="-108345.798">27958 1905 0,'17'18'16,"19"17"0,-1-17-16,18 34 15,-18-16-15,0-1 16,-17-17-16,-18-1 16,0 19-1,-53-1-15,35-35 16,-52 0-16,35 0 15</inkml:trace>
  <inkml:trace contextRef="#ctx0" brushRef="#br0" timeOffset="-108056.605">26988 1076 0,'17'18'16,"1"-1"-16,17 1 0,0 17 16,18 18-16,0 0 0,18 0 15,70 53-15,-71-53 16,1-18-16,35 36 15,-71-54-15,0 1 0,1-1 16,-54-17 0</inkml:trace>
  <inkml:trace contextRef="#ctx0" brushRef="#br0" timeOffset="-107639.382">27111 2628 0,'35'-17'16,"36"-1"0,-1 0-1,36 1-15,-35 17 16,17-36-16,0 1 16</inkml:trace>
  <inkml:trace contextRef="#ctx0" brushRef="#br0" timeOffset="-107480.024">27658 2364 0,'-18'0'16,"18"-18"-16,18 36 15,-1-18-15,19 17 0,-1-17 16,0 36 0,-17-36-16,0 17 15,-18 1-15,0-1 16</inkml:trace>
  <inkml:trace contextRef="#ctx0" brushRef="#br0" timeOffset="-106705.903">28346 1993 0,'-36'0'15,"36"35"-15,-17 1 0,-1 34 16,36-34-1,-1-1-15,1 0 0,0 0 16,52-17-16,-34 0 16,-1-18-16,0-18 0,0 0 15,-17 1-15,17-18 16,-35-1-16,-17-17 16,-1 18-16,-35 0 15,18 17-15,17 18 16,-52 0-16,52 18 15,18 35 1</inkml:trace>
  <inkml:trace contextRef="#ctx0" brushRef="#br0" timeOffset="-106505.889">28787 2170 0,'35'-18'16,"88"0"-1,-34 18-15,-36 0 16,-18 0-16,35 0 16,-34-17-16,-19-1 15</inkml:trace>
  <inkml:trace contextRef="#ctx0" brushRef="#br0" timeOffset="-106324.035">29210 1958 0,'18'0'31,"-1"0"-31,19 18 0,16 17 16,-16-18-16,-1-17 16,18 36-16,-53-19 15,0 1-15,-18 0 16,1-1-16,-19 1 0,-52 35 15,53-35 1,0-1-16</inkml:trace>
  <inkml:trace contextRef="#ctx0" brushRef="#br0" timeOffset="-105539.715">29774 2046 0,'-17'0'16,"17"18"0,-18 17-16,18 0 15,18 1-15,17 17 16,-17-18-16,17-18 0,18 1 16,-18-18-1,-17 0-15,-1 0 0,19-18 16,-19 1-16,1-18 15,0 17-15,-18-17 16,17 17-16,-17 36 31,0 35-15,18-1-16,-18-16 0,18 52 16,-1-53-1,-17 0-15,0 18 0,0-17 16,0-19-16,-17 1 15,-1 0-15,0-18 16,-35 0-16,36-18 16,-36-17-16,18 17 15,17 0-15,-17-17 0</inkml:trace>
  <inkml:trace contextRef="#ctx0" brushRef="#br0" timeOffset="-105238.679">29669 1870 0,'17'-18'16,"1"-17"-1,17 17 1,-17 1-16,17-19 15,-17 19-15,17-19 16,-17 19-16,-18-1 16,17 18-16,-17 18 15,18 52 1,0-34-16,-1-1 16,18 18-16,-17-18 15,0-17-15,-1-18 0,1 17 16</inkml:trace>
  <inkml:trace contextRef="#ctx0" brushRef="#br0" timeOffset="-103776.184">23954 3757 0,'17'18'16,"-17"17"-16,18 0 15,-18 53-15,18 1 16,-18-36-16,0-18 15,17 0-15,-17 0 16,-17-52 0,-1-36-1,18 18-15,0-54 16,0 54 0,18-18-16,-1 0 15,1 36-15,-1 17 0,19 0 16,-1 17-16,-17 19 15,-18-1-15,17 0 0,1 0 16,-18 36-16,18-53 16,-18 17-16,0-17 15,0-1 1,0-34-16,17 17 0</inkml:trace>
  <inkml:trace contextRef="#ctx0" brushRef="#br0" timeOffset="-103318.983">24271 3510 0,'18'0'16,"17"-17"-1,-17 17 1,35 0-16,-18-18 15,-17 18-15,-1 0 0,1 0 16</inkml:trace>
  <inkml:trace contextRef="#ctx0" brushRef="#br0" timeOffset="-103134.897">24324 3510 0,'0'53'15,"18"-35"-15,-18 17 0,0 18 16,17-35-16,-17-1 16,18 18-16,0-17 15,-18 0-15,35-18 16,-17 0-16,-1-18 16,1 18-1</inkml:trace>
  <inkml:trace contextRef="#ctx0" brushRef="#br0" timeOffset="-102875.496">24553 3634 0,'-17'17'0,"17"1"16,0 17-1,17-17-15,1-18 0,17 0 16,-17 0-1,0 0-15,-1-18 0,1-17 16,-18 17-16,0-35 16,0 36-1,-35-1 1,35 0-16,-18 18 0,0 0 16,1 0-1</inkml:trace>
  <inkml:trace contextRef="#ctx0" brushRef="#br0" timeOffset="-102558.009">24694 3475 0,'18'-18'0,"0"1"31,-1-1-31,1 18 16,17 18-1,-17-1-15,0-17 16,-18 18 0,0 0-16,17 17 0,1 0 15,-18-17-15,17 52 16,-17-52-16,0 0 16,18-1-16,-18 1 15,0-1-15,-18-34 31,-34 17-15,34 0-16,-17 0 16,17 0-16</inkml:trace>
  <inkml:trace contextRef="#ctx0" brushRef="#br0" timeOffset="-101663.539">22931 3881 0,'0'0'0,"0"17"0,17 36 16,-17-18-16,0 18 15,0-17 1,0-19-16,0-34 31,0-19-15,0 1-16,0 0 0,18-1 15,-1-34-15,19 17 16,-19 18-16,1 35 16,-18-18-16,18 18 15,-1 18-15,-17 35 16,0-18-16,0 0 15,0 36-15,0-36 16,0-17-16,18 17 0,-18 0 16,18-35-16,-1 0 15,1 0 1</inkml:trace>
  <inkml:trace contextRef="#ctx0" brushRef="#br0" timeOffset="-101517.307">23195 4039 0,'18'18'16,"-1"0"-16,1-1 16,0 1-16,17 17 15,-17-17-15,17-1 16,-17 1 0</inkml:trace>
  <inkml:trace contextRef="#ctx0" brushRef="#br0" timeOffset="-101373.829">23319 4075 0,'-18'17'0,"0"1"16,-17 17-16,17-17 16,1 17-16,17-17 15,17-18-15</inkml:trace>
  <inkml:trace contextRef="#ctx0" brushRef="#br0" timeOffset="-101222.666">23495 3951 0,'18'-18'15,"17"18"1,-17 0-1</inkml:trace>
  <inkml:trace contextRef="#ctx0" brushRef="#br0" timeOffset="-101106.555">23495 4092 0,'35'-17'16,"-17"17"-1,0-18-15,17 18 16,-18-18-16</inkml:trace>
  <inkml:trace contextRef="#ctx0" brushRef="#br0" timeOffset="-99214.828">26282 4022 0,'-18'88'15,"1"-53"-15,17 18 0,-18-18 16,0 18-16,18-35 16,0-36-1,0-52 1,0 17-1,0 18-15,0-1 0,36-52 16,-19 70 0,36 18-16,-35 0 15,0 18-15,34 35 16,-34 0-16,-18-18 16,18 0-16,-18 18 0,0 0 15,0-35-15,0 0 16,0-36-1</inkml:trace>
  <inkml:trace contextRef="#ctx0" brushRef="#br0" timeOffset="-98961.471">26599 3598 0,'36'0'16,"-19"0"-16,19-17 15,-1-1 1,-17 0-16,-1 18 0,-17-17 15,-17 17 1</inkml:trace>
  <inkml:trace contextRef="#ctx0" brushRef="#br0" timeOffset="-98808.917">26652 3545 0,'0'0'0,"0"18"16,0 0-16,0 17 16,18 0-16,-18-17 15,18 17-15,-1 0 0,-17-17 16,18 17-16,0-17 0,-1 0 15,-17-1-15,18-17 16,-18 18-16,17-18 16</inkml:trace>
  <inkml:trace contextRef="#ctx0" brushRef="#br0" timeOffset="-98636.426">26882 3651 0,'0'36'0,"0"34"16,17-35-1,19 1 1,-19-36-16,1-18 31</inkml:trace>
  <inkml:trace contextRef="#ctx0" brushRef="#br0" timeOffset="-98342.789">26970 3563 0,'35'-18'16,"0"18"0,-17-17-16,17 17 0,-17 0 15,0 17 1,-1 19-1,-17-1-15,36 36 16,-36-36-16,35 18 16,-18-18-16,-17 0 15,0-17-15,-17-18 32,-1 0-17,1-18-15,-1 1 16,0-1-16,1 18 15</inkml:trace>
  <inkml:trace contextRef="#ctx0" brushRef="#br0" timeOffset="-82810.502">28681 3933 0,'0'18'15,"0"0"-15,0 17 0,-18 71 16,18-53 0,0 0-16,0 0 0,0 0 15,0-36-15,0 1 16,18-18-1,-18-53 1,17 18-16,-17-1 0,18-52 16,-18 53-1,35-18-15,-17 35 16,0 1-16,-1 17 0,1 0 16,17 17-1,-35 1-15,18 17 0,-18 1 16,18-19-16,-18 36 15,0-35-15,0-1 0,17 1 16,1-18 0</inkml:trace>
  <inkml:trace contextRef="#ctx0" brushRef="#br0" timeOffset="-82477.221">29016 3457 0,'18'18'15,"-1"-18"1,19 0 0,-1 0-16,-18 0 15,19 0 1,-36-18-16,17 18 0</inkml:trace>
  <inkml:trace contextRef="#ctx0" brushRef="#br0" timeOffset="-82293.016">29104 3475 0,'0'35'15,"0"0"1,0-17-16,-17 35 15,17-18-15,0-17 0,0 0 16,0-1-16,17 1 16,1-18-16,-1 17 15,1-17-15,0-17 0</inkml:trace>
  <inkml:trace contextRef="#ctx0" brushRef="#br0" timeOffset="-82019.783">29281 3545 0,'17'0'15,"1"0"-15,-1 0 16,19 18 0,-36 0-16,17-18 15,-17 17-15,0 1 16,0 0-16,-17-18 0,-1 17 15,18 1-15,-18 0 16,18-1-16,0 1 16,18-1-1,0-17-15,-1 0 16,19 0-16,-19 0 0,-17-17 16</inkml:trace>
  <inkml:trace contextRef="#ctx0" brushRef="#br0" timeOffset="-81652.67">29475 3475 0,'17'0'16,"19"0"-1,-19 0-15,1-18 16,-1 18-16,1 0 16,-18 18-1,0 0-15,18 17 16,-18 0-16,0-17 16,17-1-16,-17 19 0,0-1 15,18-17-15,-18 17 16,-18-18-1,1-17 17,-1-17-32,0 17 15,-17 0-15,18 0 16,-1 0-16</inkml:trace>
  <inkml:trace contextRef="#ctx0" brushRef="#br0" timeOffset="-81236.044">29845 3898 0,'18'0'15,"17"0"1,18-17 0,0 17-1,-18 0-15</inkml:trace>
  <inkml:trace contextRef="#ctx0" brushRef="#br0" timeOffset="-81086.012">29898 4092 0,'53'-17'15,"-18"17"-15,18-18 16,-35 18-16,17-18 0,-17 18 15</inkml:trace>
  <inkml:trace contextRef="#ctx0" brushRef="#br0" timeOffset="-80819.173">30409 3634 0,'0'17'16,"18"19"-16,17 52 15,-17-35-15,17 52 16,-17-52-16,17 36 15,-17-36-15,35 17 16,-53-52 0</inkml:trace>
  <inkml:trace contextRef="#ctx0" brushRef="#br0" timeOffset="-62183.139">4480 11395 0,'0'-36'15,"0"72"1,0 70-1,0 52 1,-17-87-16,17 17 0,0 36 16,17-72-1,1 1-15,0-17 16,-1-19-16,1 1 0,-1 0 0,19-18 16,-19-18-16,36-17 15,-35 17-15,0-17 0,-18-1 16,17 19-16,-17-18 15,0 52 1,18 18 0,0 18-16,-18-35 15,35 17-15,-18-35 16,19 0-16,17 0 16,-36 0-16,1-17 15,0-1-15,-18-17 16,0 17-16,-18-35 15,0 18-15,-17 17 0,0-35 16,35 18 0,-18 17-16,18 1 15</inkml:trace>
  <inkml:trace contextRef="#ctx0" brushRef="#br0" timeOffset="-61949.884">5098 11183 0,'0'0'0,"17"0"16,1-18-1,17 18-15,-17-17 16,35-1-16,-36 18 15,1 0-15,17 0 16</inkml:trace>
  <inkml:trace contextRef="#ctx0" brushRef="#br0" timeOffset="-61782.267">5168 11218 0,'0'71'16,"18"35"-1,-1-53 1,1 0 0,17-18-1,-17-35-15,17 0 0,-17-18 16</inkml:trace>
  <inkml:trace contextRef="#ctx0" brushRef="#br0" timeOffset="-61511.054">5362 11201 0,'0'0'0,"18"0"0,0 17 16,-1-17-16,18 18 16,-17 0-16,0-1 15,-18 1-15,17 17 16,-17-17-16,-17-1 15,-1 1-15,0 0 0,-17 17 16,18-17 0,34-1-16,1-17 15,17 0 1,0 0-16,18 0 16,-35 0-16,17 0 15</inkml:trace>
  <inkml:trace contextRef="#ctx0" brushRef="#br0" timeOffset="-61160.206">5644 11148 0,'18'0'15,"-18"-18"1,35 18-16,-17 18 16,17-1-1,-17 1-15,0 0 16,-18 17-16,35 18 16,-35-18-16,35 53 15,-35-70-15,0 17 0,18 1 16,-18-19-16,0 1 15,-18-18 1,0 0-16,1 0 16,-1 0-1,1-18-15,-1 1 16</inkml:trace>
  <inkml:trace contextRef="#ctx0" brushRef="#br0" timeOffset="-59737.695">7832 11201 0,'-18'0'16,"0"0"-16,-17 106 15,17-54 1,1 90 0,-1 16-16,18-17 15,18-88-15,-1 18 16,19-36-16,-19 18 0,19-18 16,34 18-16,-52-53 15,52 18-15,-52-36 16</inkml:trace>
  <inkml:trace contextRef="#ctx0" brushRef="#br0" timeOffset="-57552.093">8290 11659 0,'0'18'32,"0"17"-32,0 1 15,18-19-15,-18 54 16,0-54-16,0 1 0,0 35 31,0-35-31,0-36 16,0-17-1,0-1-15,0-17 16,18 18-16,-1-35 16,-17 34-16,35 1 15,-17 17-15,17 1 16,-17 17 0,0 35-16,-1 0 15,1 18 1,-18-17-16,0-1 0,18 18 15,-18-36-15,0 1 0,17 17 16,-17-17 0</inkml:trace>
  <inkml:trace contextRef="#ctx0" brushRef="#br0" timeOffset="-57123.536">8661 11113 0,'17'0'16,"19"0"-1,-19 0-15,19 0 16,-19 0-16,1 0 0,17 0 16,-17 0-16,-18-18 15</inkml:trace>
  <inkml:trace contextRef="#ctx0" brushRef="#br0" timeOffset="-56938.747">8714 11218 0,'0'53'16,"0"18"-1,17-36 1,1-17-16,0 17 15,-1-35-15,1 0 0,17 0 16,-17 0-16,-1-18 16</inkml:trace>
  <inkml:trace contextRef="#ctx0" brushRef="#br0" timeOffset="-56661.757">8943 11183 0,'18'18'16,"-18"-1"-16,17 1 16,1 0-16,-18 17 15,0-17-15,0-1 16,0 1-16,0-1 16,-18-17-1,18 18-15,18-18 16,-1 0-1,1 18-15,0-18 16,-1 0-16,19 17 16,-19-17-1,-17-17-15,18 17 16</inkml:trace>
  <inkml:trace contextRef="#ctx0" brushRef="#br0" timeOffset="-56350.77">9155 11095 0,'17'0'16,"1"0"0,0 0-16,-1 18 15,1-18-15,-1 35 16,-17 0-16,18 0 15,-18-17-15,0 17 16,0 1-16,0-19 16,0 1-1,-18-18 1,1-18 15,-1 18-15,1 18-1</inkml:trace>
  <inkml:trace contextRef="#ctx0" brushRef="#br0" timeOffset="-56115.825">9454 11800 0,'0'53'0,"-35"36"16,0-37 0,-18 1-1,18-35-15,17-18 16</inkml:trace>
  <inkml:trace contextRef="#ctx0" brushRef="#br0" timeOffset="-55422.267">9807 11624 0,'0'18'16,"0"17"-16,0-17 0,0 17 0,0-17 16,0 52-16,0-52 15,0 17 1,0-53-1,0-35 1,0 36-16,0-54 16,0 36-16,18-18 15,0 18-15,-1 17 0,36 0 16,-18 18 0,-17 18-16,0 17 15,-1 1-15,-17-19 0,18 36 16,-18-17-16,0-1 15,0-18 1,18-17 0,-1-17-1</inkml:trace>
  <inkml:trace contextRef="#ctx0" brushRef="#br0" timeOffset="-55176.4">10125 11077 0,'17'-17'0,"1"-1"16,17 18-1,-17-18-15,0 18 16,-1 0-16,1 0 16,-36 0-1</inkml:trace>
  <inkml:trace contextRef="#ctx0" brushRef="#br0" timeOffset="-55015.852">10178 11148 0,'17'35'16,"-17"0"-16,0 36 16,18-53-16,0 17 15,-1-18-15,18-17 16,-17 0-16,0-17 16</inkml:trace>
  <inkml:trace contextRef="#ctx0" brushRef="#br0" timeOffset="-54819.875">10407 11218 0,'0'18'0,"0"35"16,0-35-16,18-1 15,-1 1-15,1-18 16,0-18-16</inkml:trace>
  <inkml:trace contextRef="#ctx0" brushRef="#br0" timeOffset="-54487.385">10530 11095 0,'0'-18'0,"18"18"15,17-17 1,-17 17-16,0 0 0,-1 0 16,-17 17-1,18 19 1,-18-1-16,0-18 0,0 19 15,18 34-15,-18-52 16,0 17-16,0-17 0,17-1 16,-17 1-1,0 0-15,-17-18 32,-1-18-17,18 0-15,-18 18 0</inkml:trace>
  <inkml:trace contextRef="#ctx0" brushRef="#br0" timeOffset="-54092.097">10813 10848 0,'17'18'15,"1"-1"1,35 54 0,0-1-1,-18-17-15,36 71 16,-54-54-16,1 71 16,-18-52-16,0-1 0,0-18 15,-35 89-15,17-88 16,0-18-16,-17-1 0,0 1 15,-1 0-15</inkml:trace>
  <inkml:trace contextRef="#ctx0" brushRef="#br0" timeOffset="-41924.264">2963 13212 0,'-17'0'0,"-1"0"16,0 0 0,36 0-1,17 0 1,-17 0-16,17 17 0,18 1 16,-18-18-16,1 0 15,-19 17-15,19-17 0,-1 36 16,-35-19-1,0 1-15,0 35 16,-18-18-16,-17 53 16,0-52-16,-18 17 15,35-18-15,-17 0 16,35-17-16,0-1 16,0 1-16,35 0 15,-17-1-15,35-17 16,-36 0-16,19 0 15,-19 0-15,1 0 16,0 0-16,-36 0 16</inkml:trace>
  <inkml:trace contextRef="#ctx0" brushRef="#br0" timeOffset="-41773.701">2999 13600 0,'0'-18'16,"17"18"0,19 0-16,-1 0 15,0 0-15,36 0 16,-36-18-16,-17 18 0</inkml:trace>
  <inkml:trace contextRef="#ctx0" brushRef="#br0" timeOffset="-41495.111">3316 12876 0,'18'-17'32,"-1"17"-32,1-18 15,0 0-15,-1 18 0,19-17 16,-19 17-16,19-18 16,-19 18-16,-17 18 15</inkml:trace>
  <inkml:trace contextRef="#ctx0" brushRef="#br0" timeOffset="-41312.64">3369 12876 0,'18'36'16,"-1"17"0,-17-36-16,18 36 15,-18 0 1,18-35-16,-18-1 0,17-17 15,-17 18-15,18-18 16,0 0 0,-1-18-16</inkml:trace>
  <inkml:trace contextRef="#ctx0" brushRef="#br0" timeOffset="-41040.049">3581 12894 0,'17'18'16,"1"-1"-16,0 1 16,-1 0-16,1-1 15,0 1 1,-18 0-16,0-1 16,0 1-16,0-1 15,-18 1-15,0-18 16,36 0-1,-18 18-15,18-18 16,-1 0 0,1 17-1,-1-17-15,1 0 0,0-17 0</inkml:trace>
  <inkml:trace contextRef="#ctx0" brushRef="#br0" timeOffset="-40711.214">3757 12788 0,'18'18'0,"-1"-18"16,1 0-16,0 0 15,17 17-15,-17-17 16,-18 18-1,17 17-15,-17 18 16,18-35-16,-18 35 16,-18-18-1,18-17-15,0-1 0,0 1 16,-17-18 15,-1-18-15,0 18-16,1 0 15,-1 18 1</inkml:trace>
  <inkml:trace contextRef="#ctx0" brushRef="#br0" timeOffset="-39909.988">4498 13600 0,'0'17'0,"-18"19"15,-17 34 1,17-35 0,1-17-16,-1 0 0,0-1 15,1 1 1</inkml:trace>
  <inkml:trace contextRef="#ctx0" brushRef="#br0" timeOffset="-39437.972">5203 13476 0,'-52'0'16,"-37"18"-1,19 35-15,35-36 16,-1 19-16,1 52 16,53-53-1,-1-17-15,19-18 16,16 0-16,1-36 16,-17 19-1,-19-18-15,36-36 16,-53 18-16,18-35 15,-18 35-15,-18-35 16,-17 35-16,0-53 16,-1 53-16,-17 0 15,36 36-15,17-1 0,-18 36 16,18 17-16,0 18 16,18 0-16,-1 0 15,1 17-15,35 54 16,-18-72-16,36 37 15,-36-54-15,0-17 0,36 17 16,-53-35 0,17 0-16</inkml:trace>
  <inkml:trace contextRef="#ctx0" brushRef="#br0" timeOffset="-38749.488">5486 13229 0,'-18'0'15,"53"0"17,18 0-17,-17 0-15,-1 18 0,53-18 16,-53 17 0,-17 1-16,-18 0 15,0 17-15,-18-17 0,-35 35 16,36-18-16,-19 0 15,1 0-15,18-17 0,17 0 16,0-1-16,17 19 16,1-36-16,-1 0 15,36 0-15,-17 0 0,34-18 16,-35 18-16,-17-18 16,0 1-16,-1-1 15</inkml:trace>
  <inkml:trace contextRef="#ctx0" brushRef="#br0" timeOffset="-38604.846">5556 13511 0,'71'-17'0,"-1"17"16,-34-18-1,-1 0-15,18 1 16,0-1-1</inkml:trace>
  <inkml:trace contextRef="#ctx0" brushRef="#br0" timeOffset="-38343.4">5821 12718 0,'17'-18'0,"72"-17"16,-54 35-1,18-18-15,-35 0 16,-1 18-16,1 0 15</inkml:trace>
  <inkml:trace contextRef="#ctx0" brushRef="#br0" timeOffset="-38165.203">5909 12823 0,'18'71'16,"-18"-18"-1,0 18-15,0-54 16,0 36-16,17-35 16,1-18-16,17-18 15,-17 18 1</inkml:trace>
  <inkml:trace contextRef="#ctx0" brushRef="#br0" timeOffset="-37899.212">6103 12841 0,'18'18'15,"-1"-18"-15,1 17 16,0-17-16,17 18 16,-17 0-16,-18-1 15,-18-17-15,0 18 16,18 0-16,-17-1 15,17 1 1,-18-18-16,18 18 16,18-18-16,-1 0 15,19 0 1,-19 0-16,1-18 16</inkml:trace>
  <inkml:trace contextRef="#ctx0" brushRef="#br0" timeOffset="-37541.196">6315 12753 0,'0'-18'0,"17"18"15,1 0 1,17 0-1,-17 0-15,0 18 16,-1-18-16,1 18 0,-1 17 16,-17-18-1,0 19-15,18 52 16,-18-53-16,0 36 16,18-36-16,-18-17 0,17 35 15,-17-36 1,-17-17-1,-1 0-15,-17-17 16,17-1-16,1 0 16,-54 1-1,53-1-15,1 18 0</inkml:trace>
  <inkml:trace contextRef="#ctx0" brushRef="#br0" timeOffset="-36816.19">8167 12735 0,'0'-17'0,"-18"17"16,1 0-1,-1 35-15,0 53 16,1-35 0,17 18-16,0 87 15,0-52-15,0-18 0,17 1 16,36 52-16,-35-88 15,17 0-15,18-18 0,-18-18 16,36 19 0</inkml:trace>
  <inkml:trace contextRef="#ctx0" brushRef="#br0" timeOffset="-31018.01">8661 13335 0,'17'106'15,"1"-53"-15,-18 17 16,18-34-16,-18-1 0,17-17 15,1-54 1,0-34 0,-18 17-16,17-53 15,-17 71-15,18-18 16,-18 17-16,17-16 16,1 34-16,-18 0 0,18 18 15,-1 18-15,1 52 16,0-34-16,-18 52 15,17-35-15,1 0 16,-18-18 0,0-17-16,18-18 31,-18-36-15,0 1-16</inkml:trace>
  <inkml:trace contextRef="#ctx0" brushRef="#br0" timeOffset="-30774.201">8996 12806 0,'17'0'16,"19"0"0,-19 0-16,19-18 15,-19 18-15,19 0 16,-19 0-16,-17-17 16</inkml:trace>
  <inkml:trace contextRef="#ctx0" brushRef="#br0" timeOffset="-30590.364">9049 12876 0,'0'36'15,"17"17"1,-17-18-16,36 18 16,-36-18-16,17-17 0,-17-1 15,18-17-15,0 18 16,-1-18-16,1-18 15,-18 1-15</inkml:trace>
  <inkml:trace contextRef="#ctx0" brushRef="#br0" timeOffset="-30323.036">9260 12894 0,'18'18'15,"0"-18"1,-1 0-16,36 17 16,-35-17-16,0 0 15,-18 18-15,0 0 16,-18-1-16,0 1 16,1 17-16,-1 0 15,18-17 1,18-18-1,-1 0-15,1 0 16,0-18-16,-1 18 0</inkml:trace>
  <inkml:trace contextRef="#ctx0" brushRef="#br0" timeOffset="-29961.347">9490 12771 0,'17'0'15,"1"0"-15,0 0 16,-18 17-16,17 1 16,1-1-16,-18 1 15,18 35 1,-1-18-16,1-35 15,-18 18-15,17 0 0,-17-1 16,0 1 0,-17-18 15,-1 18-15,1-18-16,-1 0 15,0 17-15,1-17 16,17 18-16,0-1 15,0 1-15</inkml:trace>
  <inkml:trace contextRef="#ctx0" brushRef="#br0" timeOffset="-29682.966">9931 13388 0,'0'35'16,"-18"0"-1,0-17-15,-17 17 0,0 1 16,17-19-16,-52 19 16,52-19-16</inkml:trace>
  <inkml:trace contextRef="#ctx0" brushRef="#br0" timeOffset="-29250.091">10266 13035 0,'0'18'31,"17"17"-31,-17 18 16,18-18-1,-18 1-15,18 34 0,-18-35 16,0-17-16,17 17 16,1-17-16</inkml:trace>
  <inkml:trace contextRef="#ctx0" brushRef="#br0" timeOffset="-28506.315">10566 12665 0,'0'-18'16,"17"36"-1,19 17 1,-1 0-16,0 1 15,0 16-15,1 1 0,52 53 16,-53-53 0,-17 0-16,35 35 0,-53-35 15,0 18-15,-18 35 16,-17-54-16,0 19 16,-1-18-16,-17-18 0,18 18 15</inkml:trace>
  <inkml:trace contextRef="#ctx0" brushRef="#br0" timeOffset="-26536.165">11906 13176 0,'-17'0'16,"34"0"15,1 0-15,0 0-1,-1 0-15,36-17 16,18 17 0,-36-18-1,0 18-15,-17 0 0</inkml:trace>
  <inkml:trace contextRef="#ctx0" brushRef="#br0" timeOffset="-26069.498">12612 12788 0,'-18'18'15,"1"-1"1,-1 1-16,18 0 0,-18 17 0,1 71 16,17-53-1,0 0-15,35 53 16,0-36-1,0-35-15,18 1 16,-35-19-16,0-17 0,-1 0 16</inkml:trace>
  <inkml:trace contextRef="#ctx0" brushRef="#br0" timeOffset="-25846.371">12859 12982 0,'0'53'16,"0"-18"-16,17 1 16,-17 34-16,0-34 15,18 16-15,-18-16 16,18-1-16,-1-35 15</inkml:trace>
  <inkml:trace contextRef="#ctx0" brushRef="#br0" timeOffset="-25674.283">13212 13264 0,'-18'36'15,"0"17"1,-17-36-16,35 1 0,0 0 16,0-1-16</inkml:trace>
  <inkml:trace contextRef="#ctx0" brushRef="#br0" timeOffset="-25458.015">13423 13088 0,'0'0'0,"0"35"0,18-17 16,-18 35-16,17-18 16,-17 18-16,0-18 15,18-17-15,-18 17 16,0-17-16,18 0 15,-1-18-15</inkml:trace>
  <inkml:trace contextRef="#ctx0" brushRef="#br0" timeOffset="-25254.819">13564 12806 0,'53'53'16,"18"53"0,-36-53-16,18 70 15,-35-70-15,-1 17 0,-17-17 16,-17 0-16,-1 18 0,-53 52 16,19-70-16</inkml:trace>
  <inkml:trace contextRef="#ctx0" brushRef="#br0" timeOffset="-16781.4">3122 14799 0,'-18'-18'16,"1"18"-1,17-17 17,17 17-32,1 0 15,0 17-15,35-17 16,-18 18 0,18 0-16,-18-1 15,18 19-15,-18-19 16,-17 36-1,0-18-15,-18 36 16,-18 0 0,0-54-16,1 36 0,-1-18 15,0 1-15,1-19 16,17 1-16,0 0 0,0-1 16,17 18-1,1-17-15,0-18 0,-1 18 16,1-18-16,0 0 15,-1 0-15,1 0 0,0 0 0,-1 0 16,-17-18 0,-17 18-1,-1 18 1</inkml:trace>
  <inkml:trace contextRef="#ctx0" brushRef="#br0" timeOffset="-16609.972">3210 15187 0,'0'-18'15,"18"18"1,35 0 0,0 0-16,-18 0 0,18 0 15,-18 0-15,53-17 16,-52 17-16</inkml:trace>
  <inkml:trace contextRef="#ctx0" brushRef="#br0" timeOffset="-16260.648">3598 14570 0,'18'0'16,"35"-18"0,-35 0-16,17 18 15,18-17 1,-18-1-16,-17 18 16</inkml:trace>
  <inkml:trace contextRef="#ctx0" brushRef="#br0" timeOffset="-16059.89">3651 14570 0,'0'53'0,"18"-18"16,-18 18-16,18-36 16,-18 19-16,17-19 15,-17 1-15,18 17 16,-1-35-16,1 18 0,0 0 15,35-18 1,-36 0-16,1-18 0,0 18 16,-1-18-16</inkml:trace>
  <inkml:trace contextRef="#ctx0" brushRef="#br0" timeOffset="-15892.091">3933 14640 0,'0'0'0,"0"18"16,-17-18-16,17 35 16,0 0-16,17-17 15,1 0-15,-18-1 0,18 1 16,-1-18-16,1 0 16</inkml:trace>
  <inkml:trace contextRef="#ctx0" brushRef="#br0" timeOffset="-15536.462">4075 14499 0,'0'0'0,"0"-17"16,17 17-1,1-18 1,0 18-16,34 0 15,-34 0-15,0 0 0,-1 0 16,1 0-16,0 18 16,-1-1-16,-17 1 15,18-1-15,-18 19 0,0-19 16,18 19 0,-18-19-16,0 19 0,0-19 15,0 1-15,17 17 16,-17-17-16,-17-18 31,-19 0-15,19 0-16,-1 0 0,0 0 15,18 17-15</inkml:trace>
  <inkml:trace contextRef="#ctx0" brushRef="#br0" timeOffset="-15345.942">4692 15081 0,'-18'53'16,"1"-18"-16,-19 18 15,19-35-15,-1 17 0,0-17 16,-17 17-16</inkml:trace>
  <inkml:trace contextRef="#ctx0" brushRef="#br0" timeOffset="-14625.01">5398 14834 0,'-18'0'15,"-17"18"1,-1 17 0,19 36-16,17-18 15,0-18-15,17 18 16,19-18-1,-19-35 1,54-53 0,-54 36-16,1-36 0,0 17 15,-18-52-15,0 53 16,0-18-16,-18-53 16,0 53-16,1 0 0,-1-17 15,1 35 1,17 17-16,-18 18 15,18 18-15,0 17 0,0 18 16,35 70-16,-17-52 16,35 88-16,-36-71 15,19-18-15,-19-17 16,19-18-16,-1 1 0,18-19 16,-18-17-16,0 0 15,-17-17-15</inkml:trace>
  <inkml:trace contextRef="#ctx0" brushRef="#br0" timeOffset="-14285.009">5750 14623 0,'18'17'15,"0"1"1,-1 0-1,18-1-15,18 1 16,-35-1-16,17 1 0,1 17 16,-19 1-1,-34-1 1,17 0-16,-18 1 0,0-19 16,1 18-16,-1 36 15,18-53-15,0 17 0,0-17 16,18-1-16,17 1 15,0-1-15,-17-17 0,17-17 16,0 17-16,1-18 16,-19 18-16,-17-17 15,18-1-15,-18 0 16</inkml:trace>
  <inkml:trace contextRef="#ctx0" brushRef="#br0" timeOffset="-14123.955">5874 14923 0,'17'0'16,"36"0"-1,-35-18 1,17 18-16,36-18 16,-54 18-16,19-17 0,-19 17 15,1-18-15</inkml:trace>
  <inkml:trace contextRef="#ctx0" brushRef="#br0" timeOffset="-13878.472">6156 14358 0,'18'-18'16,"-1"18"-16,19 0 0,-1 0 16,0-17-16,18 17 15,-18 0-15,1-18 16,-19 18-16,-17-17 16,-17 17-16,-1 0 15</inkml:trace>
  <inkml:trace contextRef="#ctx0" brushRef="#br0" timeOffset="-13740.771">6244 14393 0,'18'53'15,"17"18"-15,-17-18 16,-1-36-16,1-17 16,17 36-1,-17-36-15,17 0 16</inkml:trace>
  <inkml:trace contextRef="#ctx0" brushRef="#br0" timeOffset="-13573.447">6473 14429 0,'0'53'16,"0"-36"-16,18 36 15,0-18-15,-1-17 0,19 0 16</inkml:trace>
  <inkml:trace contextRef="#ctx0" brushRef="#br0" timeOffset="-13250.451">6632 14252 0,'18'-17'16,"0"17"0,17 17-1,-18-17-15,19 36 16,-19-36-16,1 17 0,0-17 16,-18 18-16,17 17 15,-17 0-15,0-17 0,0 17 16,0 1-16,18 16 15,-18-16-15,0-19 16,0 1-16,18 0 0,-18-1 16,-18-17-1,0 18-15,1-18 16,-1 0-16,-35-18 16,35 18-16,1 0 15,-1 0-15</inkml:trace>
  <inkml:trace contextRef="#ctx0" brushRef="#br0" timeOffset="-11348.208">8361 14429 0,'-18'0'15,"1"0"1,-1 17-16,0 19 16,1-1-16,-1 71 15,0-36-15,18 71 16,0-70-16,0-1 0,18 1 16,17-18-16,18 53 15,-18-71-15,1 0 16,-1-17-16,0 0 0,1-1 15</inkml:trace>
  <inkml:trace contextRef="#ctx0" brushRef="#br0" timeOffset="-10954.064">8696 14940 0,'35'106'15,"-35"-35"1,18-1 0,-18-52-16,0-1 15,0 1-15,0-53 31,0-1-31,-18 1 0,18-35 16,0 34 0,0 1-16,18-18 0,0 36 15,-1-1-15,18 0 16,1 54 0,-19-19-16,1 18 0,0 18 15,-1 36 1,1-54-16,-18 0 0,18 0 15,-1-17-15,-17 0 16</inkml:trace>
  <inkml:trace contextRef="#ctx0" brushRef="#br0" timeOffset="-10313.199">9066 14358 0,'18'0'16,"0"-18"-1,-1 18-15,36 0 16,-35-17-1,17 17-15,-17-18 0,-1 18 0,1 0 16</inkml:trace>
  <inkml:trace contextRef="#ctx0" brushRef="#br0" timeOffset="-10125.702">9119 14376 0,'0'35'16,"0"-17"-16,18 35 16,0-18-16,-1 0 15,1-17-15,0-1 0,-1-17 16,1 18-16,-1 0 16,1-18-16,0 0 15</inkml:trace>
  <inkml:trace contextRef="#ctx0" brushRef="#br0" timeOffset="-9864.128">9419 14376 0,'0'0'0,"18"17"15,-18 1-15,0 0 16,17-1-16,-17 1 16,0 0-16,0-1 0,18 1 0,-18-1 15</inkml:trace>
  <inkml:trace contextRef="#ctx0" brushRef="#br0" timeOffset="-9585.631">9596 14305 0,'17'18'31,"-17"-1"-31,18 19 16,-18-19-1,0 1-15,17 17 16,-17-17-16,0 0 15,0-1 1</inkml:trace>
  <inkml:trace contextRef="#ctx0" brushRef="#br0" timeOffset="-8823.327">9507 14305 0,'-17'0'15,"17"-17"1,17 17-1,1-18-15,0 18 16,-1 0-16,1 0 16,0 0-1,-1 0-15,1 0 47,-18 35-31,0-17-16,17 17 15,1 18-15,-18-18 16,18 1-16,-18-1 0,17-18 16,-17 1-16,0 0 0,18-1 15,-18 1-15,-18-18 32,1 0-32,-1 0 15,-17-18-15,17 18 16,-17 0-1,17 0-15,36 18 16,-18 0-16</inkml:trace>
  <inkml:trace contextRef="#ctx0" brushRef="#br0" timeOffset="-8601.017">9878 14940 0,'17'53'16,"-17"-35"-16,0 17 0,-17 0 15,-1 1 1,1-19-16,-19 1 15</inkml:trace>
  <inkml:trace contextRef="#ctx0" brushRef="#br0" timeOffset="-7805.776">10319 14640 0,'17'0'16,"1"18"-1,-18 0-15,0 17 16,0 0-16,18 18 15,-18-18-15,0 1 0,0-19 0,17 19 16,-17-19 0,18-17-16</inkml:trace>
  <inkml:trace contextRef="#ctx0" brushRef="#br0" timeOffset="-7395.147">10548 14288 0,'18'17'31,"35"18"-31,-18 1 15,0-1-15,36 53 16,-54-35-16,36 71 16,-35-54-16,0 1 15,-36 70-15,0-71 16,-35 19-16,-35 52 16</inkml:trace>
  <inkml:trace contextRef="#ctx0" brushRef="#br0" timeOffset="-4453.673">18115 13917 0,'0'-53'16,"0"36"-16,-17-1 0,17-17 15,-18 17 1,0 18-16,1 35 16,17 18-16,-18 53 15,18-35-15,0-1 16,0 54-16,18-1 16,-1-70-16,-17-18 15,18 1-15,-18 16 16,-18-52-1,-17 0-15,17-17 16</inkml:trace>
  <inkml:trace contextRef="#ctx0" brushRef="#br0" timeOffset="-4312.793">17956 14446 0,'-70'-106'15,"70"89"1,17-1-16,36 159 0,-106-299 0,89 158 16,-19-18-16,72 0 15,-54 18-15,18 0 0,35 0 16,-53 0-16,1 0 15,-19 0-15,1 0 16,-1 0-16,1 18 16</inkml:trace>
  <inkml:trace contextRef="#ctx0" brushRef="#br0" timeOffset="-4070.099">18344 14288 0,'-17'0'16,"34"0"0,-52 0-16,35 17 15,0 18 1,18 1-16,-1-1 0,19 18 15,-19-35 1,36 17-16,-17-18 16,-1-17-1,-18 0-15,1 0 0,0-35 16,-18 18-16,0-1 0,-36-17 16,19-1-1,-18 19-15,-18-1 16,35 0-16,0 18 0,-17-17 15,17 17 1,36 17-16,0-17 16</inkml:trace>
  <inkml:trace contextRef="#ctx0" brushRef="#br0" timeOffset="-3813.938">18697 14323 0,'0'17'15,"0"1"-15,0 0 0,-17 17 16,17-17-16,17 35 16,19-36-1,-19 1-15,36-1 0,-18-17 16,54-35 0,-72 18-16,18-36 15,-17 35-15,-36-17 0,-17-18 16,0 35-16,17 1 15,-35 17-15,18 0 16,0 0-16,-36 35 16,54-18-16</inkml:trace>
  <inkml:trace contextRef="#ctx0" brushRef="#br0" timeOffset="-2645.864">17268 15381 0,'0'-18'16,"-17"18"-16,-1 0 15,1 18 1,17 0-16,-18 52 16,18 19-1,0-54-15,0 0 16,0 0-16,0 1 0,35 17 15,0-53-15,18 0 16,-35-18-16,35-53 16,-35 18-16,-1-52 15,1 69-15,-18-87 16,-18 70-16,18-18 16,-35-34-1,35 52-15,-18 17 0,18 1 16,-17 35-1,34 53-15,-17-18 16,18 18-16,-18 18 0,35 52 16,1-52-16,16 35 15,-16-71 1,52 35-16,-53-52 16</inkml:trace>
  <inkml:trace contextRef="#ctx0" brushRef="#br0" timeOffset="-2385.435">18009 15152 0,'-17'-71'16,"-19"18"0,19 36-16,17-1 15,-36 18-15,19 53 16,17 0-1,0 53-15,0-53 16,17 70 0,19-70-16,-19 0 0,36 18 15,-35-36-15,0 35 16,-18-34 0</inkml:trace>
  <inkml:trace contextRef="#ctx0" brushRef="#br0" timeOffset="-2250.137">17798 15505 0,'35'-36'16,"18"19"-1,-18-1-15,53 0 16,-35 18-16,35 0 16,-52 0-16,-1 0 15,-17 0-15</inkml:trace>
  <inkml:trace contextRef="#ctx0" brushRef="#br0" timeOffset="-1972.016">18292 15434 0,'17'18'15,"-34"-36"1,17 36-16,-18-18 16,0 17-1,1 19-15,17-19 16,0 1-16,0 35 16,17-53-16,1 17 0,35 1 15,0-18 1,-18 0-16,-17-18 0,17 1 15,-17-1 1,-18 1-16,0-1 16,0-17-16,-18 17 0,0-17 15,1 35-15,-1-18 16,-17 0 0,17 18-16,36 0 15,17 0 1,-17 0-16,-1 18 0,19-18 15</inkml:trace>
  <inkml:trace contextRef="#ctx0" brushRef="#br0" timeOffset="-1728.094">18768 15434 0,'0'18'0,"0"17"15,0-17-15,0 35 16,0-36-16,35 18 15,-17-17-15,52-18 16,-34 0-16,52-18 16,-71-17-16,36-18 15,-53 36-15,-17-36 16,-1 17 0,-53-17-16,36 36 0,0 17 15,-18 0-15,18 0 16,-18 35-16</inkml:trace>
  <inkml:trace contextRef="#ctx0" brushRef="#br0" timeOffset="-1138.335">17339 15346 0,'0'-18'15,"0"1"1,-18 17 15,-17 52-31,0-34 16,-36 35-16,18-18 16,18 1-16</inkml:trace>
  <inkml:trace contextRef="#ctx0" brushRef="#br0" timeOffset="630.34">21237 13935 0,'0'0'0,"-17"17"0,-1 72 15,-17 52 1,35 106-16,0-194 16,0 17-16,53 1 15,-18-54 1,0-17-16,0-17 0,18-36 15,-17-18 1,-19 36-16,-17 0 0,18-18 16,-18 35-1,18 71 1,-1-18-16,18 53 16,-17-52-16,0-1 15,17 0-15,0 1 0,18-19 16,35-17-1,-35 0-15,18-53 16,-53 18-16,-1-18 0,-17-53 16,0 53-16,-17 0 15,-36-70-15,35 88 16,0-18-16,-17 17 16,17 19-16,-17-1 15,17 18-15,1 18 0</inkml:trace>
  <inkml:trace contextRef="#ctx0" brushRef="#br0" timeOffset="1274.208">21290 15293 0,'-35'-18'15,"0"18"-15,-1 36 16,19-1-1,-1 0-15,-17 53 16,35 36 0,0-89-16,35 18 15,0-53-15,18 18 16,-17-36-16,-19 0 0,54-52 16,-54-36-1,1 71-15,-18-18 16,0 0-16,-18 0 0,1-35 15,-1 35-15,0 0 16,1 18-16,17 17 16,-18 18-1,18 18-15,0-1 0,0 71 16,18-35 0,-18 0-16,17 71 0,19-71 15,17 35 1,-36-53-16,54 0 15</inkml:trace>
  <inkml:trace contextRef="#ctx0" brushRef="#br0" timeOffset="1692.711">21590 15169 0,'-18'-17'15,"18"52"-15,18 18 16,-18 0-16,18 0 16,-18 0-16,0-18 0,17 18 15,1-18-15,0-17 16,-1 0-16,1-1 0,-1-17 16,1 0-16,0-17 15,-1-36 1,-17 35-16,0-17 0,18-1 15,-18 19-15,18 34 32,-1 54-32,1-36 15,0 1-15,35 16 16,-18-34-16,53 0 16,-53-18-16,18-36 15,-35 19-15,-1-54 16,-17 18-16,-17-35 15,-1 53-15,1-18 16,-19-35 0,-17-18-16</inkml:trace>
  <inkml:trace contextRef="#ctx0" brushRef="#br0" timeOffset="2115.598">22084 13811 0,'0'-17'16,"18"17"0,-1 0-16,18 0 15,1 0-15,-19 0 0,19 0 16,-19 0 0,-17-18-16</inkml:trace>
  <inkml:trace contextRef="#ctx0" brushRef="#br0" timeOffset="2290.294">22137 13847 0,'0'70'15,"0"-35"-15,0 36 16,0-1 0,17-52-16,1 17 0,0-17 15,-1 0 1,1-18-16,0 0 0,17-36 15</inkml:trace>
  <inkml:trace contextRef="#ctx0" brushRef="#br0" timeOffset="2493.041">22366 13935 0,'18'17'0,"-18"1"15,0 35-15,0-35 16,0 34-16,17-52 16,-17 18-1</inkml:trace>
  <inkml:trace contextRef="#ctx0" brushRef="#br0" timeOffset="2798.452">22507 13776 0,'18'0'0,"17"0"15,-17 18 1,-1-18-16,1 17 15,-18 1 1,0 0-16,0-1 0,0 18 16,0 1-16,0-19 15,0 36-15,0-35 16,0 17-16,0-17 16,-18-18 15,18-18-31,-17 1 15,-1-1-15,-17 18 16</inkml:trace>
  <inkml:trace contextRef="#ctx0" brushRef="#br0" timeOffset="3516.052">22278 14870 0,'18'0'31,"17"0"-31,-18 0 16,36-18 0,-35 18-16,0 0 15</inkml:trace>
  <inkml:trace contextRef="#ctx0" brushRef="#br0" timeOffset="3721.973">22313 14870 0,'0'35'15,"-17"-17"-15,17 52 16,0-52-16,17 35 15,-17-18 1,18-17-16,17-1 16,-17 1-16,-1-18 15,1 0-15,17 0 16,-35-18-16,18 18 0</inkml:trace>
  <inkml:trace contextRef="#ctx0" brushRef="#br0" timeOffset="4173.55">22490 14923 0,'0'0'0,"17"0"31,1 17-16,0-17 1,-1 18-16,18-1 16,-35 1-16,18-18 0,-18 35 15,0-17-15,-18 0 16,18-1 0,-17 1-16,17 0 15,17-18 1,19 0-1,-19 0 1,1-18-16</inkml:trace>
  <inkml:trace contextRef="#ctx0" brushRef="#br0" timeOffset="4518.351">22666 14852 0,'18'0'16,"-1"0"-1,1 18-15,17-18 0,-17 0 16,-1 0-16,19 17 16,-19 1-16,-17 0 15,0 17-15,0 18 16,0-36-1,0 54-15,18-36 16,-18 18-16,18-35 16,-1 17-1,-17-17-15,0-1 0,-17-17 32,-1 18-32,-17-18 15,17 0-15,-35 0 16,18 0-16</inkml:trace>
  <inkml:trace contextRef="#ctx0" brushRef="#br0" timeOffset="16363.2">3034 7638 0,'-18'0'15,"-17"-18"1,17 18-16,18-18 16,18 36 15,0-18-31,52 18 15,18-18 1,-52-18-16,69 0 16,-69 18-16,-1 0 0,0 0 15,-17 0-15,0 0 16,-18 18 0</inkml:trace>
  <inkml:trace contextRef="#ctx0" brushRef="#br0" timeOffset="16646.769">3263 7444 0,'18'0'15,"-1"17"-15,1-17 16,0 18-16,-1 0 0,36-1 15,0 18 1,-17-35-16,-19 36 0,36-1 16,-53 0-16,18 18 15,-36 0 1,0-35-16,1 17 0,-1-17 16,-35 17-1,18-17-15,17-1 0,1 1 16,-36 17-16</inkml:trace>
  <inkml:trace contextRef="#ctx0" brushRef="#br0" timeOffset="20784.228">3069 16669 0,'-35'-18'0,"17"18"16,-17 0-16,17 0 16,-17 0-16,17 18 15,-17 35-15,35-36 16,-17 72 0,17-54-16,17 35 15,1-34-15,-1-1 16,19-35-16,-1 0 15,-17-18-15,35-52 16,-36 34-16,-17-52 16,0 35-16,0-35 15,0 35-15,-17-53 16,-1 53-16,0-52 16,1 52-16,-19-35 15,36 52 1,-17 1-16,-1 35 15,18 35 1,0 18-16,0 0 0,18 71 16,-18-54-1,35-17-15,18 70 16,-18-70-16,0-17 0,18 34 16,-17-34-16,-1-19 15,-17 1-15,-1-1 0,1 1 16,-1-18-16,1 0 15</inkml:trace>
  <inkml:trace contextRef="#ctx0" brushRef="#br0" timeOffset="22997.662">3457 16510 0,'-17'0'15,"34"0"16,1 0-31,0 0 16,-1 0-16,18 0 16,-17 0-16,0 0 0,17 35 15,-35-17-15,18 0 0,-18-1 16,0 1-16,0 35 16,0-36-16,-18 19 15,0 17-15,1-18 16,-1 0-16,18 0 0,0 18 15,0-35-15,35 17 16,-17-35 0,0 18-16,35 0 15,-18-18-15,0 0 16,-17 0-16,-1 0 16,-17-18-16</inkml:trace>
  <inkml:trace contextRef="#ctx0" brushRef="#br0" timeOffset="23180.232">3510 16810 0,'18'0'31,"-1"0"-31,1 0 0,35 0 15,-35 0 1,17 0-16,0 0 16</inkml:trace>
  <inkml:trace contextRef="#ctx0" brushRef="#br0" timeOffset="23736.415">3757 16210 0,'35'18'31,"1"-18"-15,17-18-16,-18 18 15,-18 0-15,36-17 16,-35 17-16</inkml:trace>
  <inkml:trace contextRef="#ctx0" brushRef="#br0" timeOffset="23931.814">3845 16281 0,'-17'70'0,"17"-34"15,0 34-15,0-52 16,35 17-16,-17-35 15,34 18 1,-34-18-16,0 0 0,17-18 16</inkml:trace>
  <inkml:trace contextRef="#ctx0" brushRef="#br0" timeOffset="24110.122">4110 16298 0,'0'36'16,"0"-1"-16,0-17 0,18 17 15,-1-18-15,1-17 16,-1 0 0,1-17-16</inkml:trace>
  <inkml:trace contextRef="#ctx0" brushRef="#br0" timeOffset="24398.168">4251 16157 0,'18'0'16,"-1"0"0,1 0-1,0 18-15,17 0 16,-18-1-16,-17 1 0,36 52 15,-36-34-15,35 52 16,-35-53-16,18 18 16,-18-35-16,17-1 15,-17 1-15,-17-18 16,-1 0 0,0-18-16,1 1 15,-1-1 1,0 0-16,18 1 15</inkml:trace>
  <inkml:trace contextRef="#ctx0" brushRef="#br0" timeOffset="25155.671">4939 16598 0,'70'0'15,"-17"0"1,-17 0-16,17-17 15</inkml:trace>
  <inkml:trace contextRef="#ctx0" brushRef="#br0" timeOffset="25282.249">4992 16757 0,'53'18'16,"-18"-18"-16,18-18 15,-18 0-15</inkml:trace>
  <inkml:trace contextRef="#ctx0" brushRef="#br0" timeOffset="26010.99">5997 16334 0,'-17'105'16,"17"37"-1,-18-72-15,18-17 0,18 71 16,-1-89-16,19 18 15,-19-53-15,36 0 16,-35-18-16,17-35 16,-17 36-1,-1-72 1,-17 72-16,18 34 16,-18 1-1,18 0-15,-1 17 0,1 0 16,17-17-16,0-1 15,18 1-15,0-18 16,-35 0-16,17 0 0,-17-35 16,-1 0-16,-17-1 15,0 1-15,-17 0 0,-1 17 16,-17-53 0,0 36-16,35 0 0,-18-18 15,18 35-15</inkml:trace>
  <inkml:trace contextRef="#ctx0" brushRef="#br0" timeOffset="26228.584">6562 16051 0,'35'0'16,"0"0"0,-17-17-16,52-1 15,-34 18 1,-19 0-16</inkml:trace>
  <inkml:trace contextRef="#ctx0" brushRef="#br0" timeOffset="26366.582">6632 16087 0,'0'53'16,"18"17"0,0-35-1,-1-17-15,1 0 16,-1-1-16,19-17 0,17 0 16,-36-17-16</inkml:trace>
  <inkml:trace contextRef="#ctx0" brushRef="#br0" timeOffset="26634.922">6879 16051 0,'35'0'15,"-17"0"-15,0 18 0,-1 0 16,1-1-16,-18 1 0,0 0 15,0-1-15,-18 19 16,18-19-16,-17 1 16,17-1-16,17 1 31,19-18-15,-19 0-16,36-18 15,-35 18-15,-1-17 16</inkml:trace>
  <inkml:trace contextRef="#ctx0" brushRef="#br0" timeOffset="26962.834">7161 15963 0,'18'0'15,"0"0"1,17 0 0,0 18-16,-17-1 15,-18 1 1,18 17-16,-18-17 16,0 17-16,17 1 0,1-1 15,-1 35 1,1-52-16,-18 17 0,18-17 0,-18 0 15,-18-36 17,-17 0-17,17-17-15,1 17 0,-1 1 16</inkml:trace>
  <inkml:trace contextRef="#ctx0" brushRef="#br0" timeOffset="27429.163">7461 15787 0,'-17'0'0,"34"0"31,1-18-31,0 18 16,-1 0-16,36 0 15,-18 0-15,1 0 16,-1-17-16,0 17 0,-17 0 15,17-18-15,-17 18 16</inkml:trace>
  <inkml:trace contextRef="#ctx0" brushRef="#br0" timeOffset="27602.133">7620 15857 0,'18'106'0,"-18"-18"16,17-52-16,-17-1 15,36 18-15,-36-35 16,17-1-16</inkml:trace>
  <inkml:trace contextRef="#ctx0" brushRef="#br0" timeOffset="28391.633">8149 16704 0</inkml:trace>
  <inkml:trace contextRef="#ctx0" brushRef="#br0" timeOffset="28931.81">8149 16704 0,'0'0'0,"53"0"0,-71 0 16,18-18-1,-17 18 1,-1 0 0,1 0-1,-1 18 1,0 0-16,-17 35 0,35-36 15,-18 19-15,18-1 0,0-18 16,0 36 0,18-35-16,0-18 0,-1 18 15,36-18-15,-18-18 16,-17 18-16,17-18 0,-17-17 16,0 17-16,17-52 15,-17 17-15,-18-35 16,0 35-16,0 18 15,-18-89-15,0 71 16,1-53-16,-1 71 16,-17-35-16,17 52 15,0 18-15,18 18 16,-17 52 0,17-17-16,35 88 15,-17-70-15,35 52 16,-18-70-16,53 18 15,-53-36-15,54-17 16,-36-18-16,-18-18 16</inkml:trace>
  <inkml:trace contextRef="#ctx0" brushRef="#br0" timeOffset="29280.728">8625 16404 0,'36'0'0,"-19"0"16,1 0-16,17 18 0,-17-18 15,17 17-15,-17-17 0,17 18 16,-35 0-16,35 35 15,-35-18-15,-17 35 16,17-34-16,-36 34 16,36-34-16,0-19 15,0 36 1,0-35-16,36-1 0,-19-17 16,1 0-16,35 18 15,-18-36-15,0 18 16,-17-17-16,0 17 15</inkml:trace>
  <inkml:trace contextRef="#ctx0" brushRef="#br0" timeOffset="29458.83">8714 16651 0,'17'0'15,"19"-18"1,-1 18-16,18-17 16,-36 17-16,36-35 15,-35 35-15</inkml:trace>
  <inkml:trace contextRef="#ctx0" brushRef="#br0" timeOffset="29738.059">8961 15998 0,'0'-17'16,"17"17"-16,36 0 16,-18-18-16,36 1 15,-36 17-15,1-18 16,-19 18 0,-34 0-16</inkml:trace>
  <inkml:trace contextRef="#ctx0" brushRef="#br0" timeOffset="29881.668">9066 16051 0,'18'71'15,"17"0"1,-17-36-16,17 0 16,18-17-1,-35-18-15</inkml:trace>
  <inkml:trace contextRef="#ctx0" brushRef="#br0" timeOffset="30126.68">9260 16034 0,'0'0'0,"18"0"0,0 17 15,-1 19 1,19-1-16,-19 0 15,-17-17 1,-17 17-16,17-17 16,-18-18-1,36 0 1,-1 0-16,1 0 16,17-18-1,-17 1-15</inkml:trace>
  <inkml:trace contextRef="#ctx0" brushRef="#br0" timeOffset="30549.127">9454 15910 0,'18'0'16,"-18"-17"-16,18 17 15,-1-18 1,1 18-16,35 0 16,-35 0-16,-1 18 15,1 17 1,-1-17-16,-17-1 0,0 1 0,0 17 15,18 36 1,-18-36-16,0 0 0,18-17 16,-18 17-16,17 0 15,1-35-15,-18 18 0,-18-18 32,1-18-17,-1 18-15,-17 0 16,17 0-16,-17 0 15,17 0 1,18 18-16</inkml:trace>
  <inkml:trace contextRef="#ctx0" brushRef="#br0" timeOffset="31478.553">10178 16457 0,'17'0'16,"1"0"-16,17 0 15,36-18-15,-18 1 16,0-1-16,0 18 0,-1-17 16,1-1-16,0 18 0,35-18 15,-52 18-15,-19 0 16,19-17 0</inkml:trace>
  <inkml:trace contextRef="#ctx0" brushRef="#br0" timeOffset="31666.869">10654 16228 0,'-53'70'16,"35"-34"-16,-52 52 15,52-35-15,-17-18 0,17 0 0,1-17 16,17-53 15</inkml:trace>
  <inkml:trace contextRef="#ctx0" brushRef="#br0" timeOffset="31828.19">10442 16157 0,'53'88'15,"-18"-52"-15,18 52 16,-35-53-16,17 0 0,36 36 16,-54-53-1,1 17-15</inkml:trace>
  <inkml:trace contextRef="#ctx0" brushRef="#br0" timeOffset="32668.429">7320 10142 0,'-17'71'0,"17"-1"15,17 1 1,1-36-16,52 18 16,-34-53-16,52 18 15,-35-18-15,0 0 16,-18-18-16,0 18 15,0 0-15,-17-17 0,0 17 0</inkml:trace>
  <inkml:trace contextRef="#ctx0" brushRef="#br0" timeOffset="32935.687">7126 10213 0,'0'-35'16,"18"-18"-16,-1-18 15,1 36-15,-18 17 16,18-17-16,-1 17 16,1 18-16,-18-17 15,18 17-15,17 17 16,0-17-16,-17 18 0,17 0 15,-17-1-15,17 1 0,18 17 16,-35-17-16,-1-1 16</inkml:trace>
  <inkml:trace contextRef="#ctx0" brushRef="#br0" timeOffset="33390.492">8184 10442 0,'18'0'31,"17"-17"-15,-17-19-16,-18 19 15,0-1-15,-18 0 16,-17 1-16,17-1 16,-52 18-16,52 18 15,-35 17-15,36-17 16,17 35-1,0-36-15,70 36 16,-34-53-16,69 18 16,-52-18-16,35-18 15,-52 18-15,17-35 16,-36 35-16,-17-35 16,0 17-1,-35-17-15,35 17 16,-18-17-16</inkml:trace>
  <inkml:trace contextRef="#ctx0" brushRef="#br0" timeOffset="33580.672">8343 9860 0,'0'53'16,"0"-18"-1,0 1-15,18-1 0,-18 0 0,17 0 16,-17 1-16,36 34 15,-19-17-15,1-18 16,17 18-16,-17-35 16,0 0-16,-1-1 15,1 1-15,0-18 0</inkml:trace>
  <inkml:trace contextRef="#ctx0" brushRef="#br0" timeOffset="34387.528">8590 10372 0,'18'17'16,"17"-17"-1,0-35 1,-17 17-16,-18 1 16,0-19-1,0 19-15,-18-18 0,1 17 16,-1 18-16,0-18 15,1 18-15,-1 18 16,1 0-16,17-1 16,0 1-16,17-1 0,1 1 15,17 17-15,0-35 16,1 0 0,-19 0-16,1 0 0,0 0 15,-1 0-15,-17-17 16,0 34-1,18-17 1,-18 18-16,17 0 16,-17-1 15,0-34-15,18-1-1,-18 0-15,0 1 16,18-1-1,-1 0-15,1 18 16,-18 18 0,18 0-16,-1 17 15,-17-17-15,18-1 0,0 1 16,-1 0-16,1-18 16,-1 0-1,-17-18 16,18 0-15,0 1-16,17 17 16,-17-18-1,-1 18-15,1-18 16,-18 1 0,0-1-1,-18 18 1,1 0-16,17 18 15,0-1 1,0 1-16,35 17 16,-17-35-16,17 18 15,-17-18-15,17-18 16,-18 18-16,-17-17 16,0-1-1</inkml:trace>
  <inkml:trace contextRef="#ctx0" brushRef="#br0" timeOffset="34571.678">9313 10266 0,'18'-18'16,"17"1"-1,-17-1 1,0 18-16,-1-18 15,1 1-15,-1-1 16,1 18-16,-18-35 16,0 17-16,0-17 15</inkml:trace>
  <inkml:trace contextRef="#ctx0" brushRef="#br0" timeOffset="34704.235">9366 9948 0,'18'53'16,"-18"-17"-16,-18-125 0,36 230 0,0-52 15,-1-54-15,1 0 16,17 36 0,-35-54-16,18 1 0,-1 0 15</inkml:trace>
  <inkml:trace contextRef="#ctx0" brushRef="#br0" timeOffset="35715.327">9966 10231 0,'0'17'15,"-18"1"1,18-1-16,0 1 0,0 0 16,0 17-1,18-35-15,0 18 16,-1-18-16,-17-18 15,0 0 1,0 1 0,0-1-16,18 18 31,-18 18-15,18-1-16,17 1 15,-18-18-15,1 18 0,0-18 16,-1 0-16,-17-18 47,-17 18-47,17-35 15,0 17-15,0 0 16</inkml:trace>
  <inkml:trace contextRef="#ctx0" brushRef="#br0" timeOffset="35892.855">10231 10283 0,'0'18'15,"0"0"1,17-18 0,1 0-16,-1 0 0,-17-18 15,18 18-15,-18-18 16,-18 18-16</inkml:trace>
  <inkml:trace contextRef="#ctx0" brushRef="#br0" timeOffset="36187.129">10319 10231 0,'17'0'31,"1"17"-31,0-17 16,-18 18-16,17-18 0,-17 17 15,18 1-15,-18 0 16,-18-18-1,1 0-15,-1 17 16</inkml:trace>
  <inkml:trace contextRef="#ctx0" brushRef="#br0" timeOffset="36454.942">10442 10301 0,'18'-18'16,"-18"1"-16,18-1 0,-1 1 16,-17-1-1,0 0-15,18 1 16,-36 34 0,18 19-1,0-19-15,18 36 16,-1-35-16,1-18 0,-18 17 15,18-17-15,17 0 16,-17 0-16,-1-17 16,19-1-16,-19 0 15,-17 1-15</inkml:trace>
  <inkml:trace contextRef="#ctx0" brushRef="#br0" timeOffset="37038.756">11642 10513 0,'17'106'15,"1"-18"1,0-71-16,-18 1 0,-36-18 16,19-35-16,-1 0 15,-17-18-15,-18-53 16,18 53-16,35 0 15,-18 0-15,36-88 16,17 35-16,0 71 16,36 0-1,-36 35-15,0 0 0,1 0 0,-1 52 16,-35-16-16,-18 52 16,-17-53-1,17-17-15,-17 17 16,0-17-16,17-1 0,0-17 0,1 0 15,-1 0 1</inkml:trace>
  <inkml:trace contextRef="#ctx0" brushRef="#br0" timeOffset="37446.471">11836 10266 0,'0'35'15,"0"0"1,0-17-1,0-36 1,0-17 0,17 17-16,-17 1 0,36-36 15,-19 35 1,1 1-16,0-19 0,-1 19 0,-17-1 16,18 18-16,-1 0 15,-17 18 1,0 17-16,0 18 15,0-35-15,18-1 0,0 18 16,-1-17 0,1-18-16,0 0 15,-1 0-15,1-18 0,-18 1 16,0-1-16,0 1 16,0-1-16,0 0 0,-18 1 15,1-1-15,-1 0 16,0 18-16,-17-17 15,35 34 17,18-17-17</inkml:trace>
  <inkml:trace contextRef="#ctx0" brushRef="#br0" timeOffset="38130.461">12400 10072 0,'-17'17'16,"-1"54"-1,0-36-15,36 36 16,-18-36-16,18 0 0,34-17 16,-34 0-16,35-36 15,-35 0 1,17-70-16,-35 53 15,18-53-15,-18 35 16,-18-53-16,0 53 16,1 18-16,-19-53 15,19 52-15,-1 19 0,-17-19 16,35 54 0,-18 0-16,18 17 15,0 18-15,18 17 0,-1-17 0,36 71 16,-35-71-1,17 0-15,1-18 0,-1 0 16,0-17-16,18 17 16,-35-35-16,-1-18 15,1-17-15,-18 18 16,0-1-16,0-35 16,0 35-16,0 1 0,0-1 15,0 36 16,18 17-15,-1-17-16,1 17 0,-1-17 0,19-1 16,-19 1-16,1-18 15,0 0 1,-1-18 0,-17 1-16,18-1 15,-18 0-15,0 1 16,0-1-16,18 36 15,-18-1 1,0 1 0,17 0-1,1-18 1,0 0-16,-1 0 16,1-18-16,-18 0 15</inkml:trace>
  <inkml:trace contextRef="#ctx0" brushRef="#br0" timeOffset="38262.012">13088 10125 0,'18'0'0,"17"-18"15,-17 0 1,17 1-16,-17 17 16,-1-18-16,-17 1 15,0-1-15</inkml:trace>
  <inkml:trace contextRef="#ctx0" brushRef="#br0" timeOffset="38418.722">13229 9701 0,'0'106'16,"18"71"-1,17-54 1,-17-70-16,-1 0 15,19 35-15,-36-53 16</inkml:trace>
  <inkml:trace contextRef="#ctx0" brushRef="#br0" timeOffset="39875.688">11342 16245 0,'-35'-17'0,"-18"17"15,35 0-15,-53 17 16,54 1-16,-18 17 16,17-17-1,0 35-15,18-35 16,36 17-16,-19-35 15,1 0-15,17 0 0,0 0 16,-17-18-16,17 1 0,1-36 16,-36 35-1,17-17-15,-17 17 16,0 36 0,18 35-1,-18 0-15,17-1 0,1 19 0,35 35 16,-18-53-1,-17 0-15,0-18 0,-1 0 16,-17 1-16,0-19 16,-17-17-16,-1 0 0,-35-17 15,18-19-15,-36-17 16,36 18 0,-18-36-16,35 19 15,1-1-15</inkml:trace>
  <inkml:trace contextRef="#ctx0" brushRef="#br0" timeOffset="40108.633">11448 15787 0,'0'-18'16,"17"18"-16,1-17 0,17-1 16,-17 18-16,35-18 15,-36 1-15,1 17 0,0 0 16,-1 17 0</inkml:trace>
  <inkml:trace contextRef="#ctx0" brushRef="#br0" timeOffset="40259.814">11536 15840 0,'0'53'16,"0"0"0,35 17-1,-35-52-15,35 17 16,-17-17-16,35-1 16,-35-17-16,17 0 15,-17 0-15,-1-17 16</inkml:trace>
  <inkml:trace contextRef="#ctx0" brushRef="#br0" timeOffset="40437.868">11783 15840 0,'0'53'15,"0"-18"-15,0 18 16,17 0-1,1-36-15,0 1 0,-1-18 16,1 0-16,0-18 16</inkml:trace>
  <inkml:trace contextRef="#ctx0" brushRef="#br0" timeOffset="40731.169">11889 15734 0,'17'0'0,"1"18"16,0-18-16,-1 17 0,18 1 15,-17-18-15,0 0 16,-1 17-16,1 1 16,0 0-16,-1 35 15,-17-36-15,18 19 16,-18-1-16,0 0 15,0-17-15,0-1 0,-18-17 32,1 0-17,-1 0-15,-35-17 16,35 17-16,1 0 16</inkml:trace>
  <inkml:trace contextRef="#ctx0" brushRef="#br0" timeOffset="40960.424">12277 15487 0,'0'53'0,"17"-18"16,1 18-1,-18-35-15,18-1 16</inkml:trace>
  <inkml:trace contextRef="#ctx0" brushRef="#br0" timeOffset="41465.382">12788 15822 0,'0'-35'16,"-17"52"-1,-1 54 1,0-18-16,1 88 15,17 18-15,0-89 16,0-17-16,53 53 16,-36-71-16,18-17 15,18 0-15,-17-1 0,34-17 16</inkml:trace>
  <inkml:trace contextRef="#ctx0" brushRef="#br0" timeOffset="41762.593">13053 16087 0,'17'0'0,"19"35"16,17 0 0,-18-17-1,-17 0-15,17 17 16,-35-18-16,17 36 15,-17-35-15,0 0 0,-17-1 16,17 19-16,0-19 16,0 1-16,17-18 0,-17 17 15,36 1-15,-19-18 16,1 0-16,0 0 0,-1 0 16,19 0-1,-36 18-15,17-18 16</inkml:trace>
  <inkml:trace contextRef="#ctx0" brushRef="#br0" timeOffset="41911.12">13194 16369 0,'53'-18'16,"0"1"-1,17-1 1,-17 0-16,0 1 15,-18-1-15,-17 18 16</inkml:trace>
  <inkml:trace contextRef="#ctx0" brushRef="#br0" timeOffset="42183.756">13423 15804 0,'0'-17'16,"35"-18"-1,1 35-15,-19-18 16,19 0-16,-19 18 15,19-17-15,17-1 16,-36 18-16,1 0 16</inkml:trace>
  <inkml:trace contextRef="#ctx0" brushRef="#br0" timeOffset="42365.825">13494 15769 0,'0'53'15,"17"0"-15,1-35 0,0 17 16,-1-17-16,19 34 16,-19-34-16,19 17 15,-19-35-15,1 0 16,17 0-16,-17 0 16,-1-35-16</inkml:trace>
  <inkml:trace contextRef="#ctx0" brushRef="#br0" timeOffset="42517.051">13811 15840 0,'0'70'16,"0"-52"0,0 0-16,18 17 15,0-18-15,-1 1 16,1-18-16</inkml:trace>
  <inkml:trace contextRef="#ctx0" brushRef="#br0" timeOffset="42801.062">13935 15734 0,'17'0'16,"-17"-18"-16,18 18 0,0 0 15,-1 0-15,1 0 16,-18 18-16,18 35 16,-18-36-16,17 19 0,1 34 15,-1-17 1,-17-35-16,0-1 16,18 1-16,-36-18 15,1 0 1,-1 0-1,1-18-15,-1 18 16</inkml:trace>
  <inkml:trace contextRef="#ctx0" brushRef="#br0" timeOffset="43207.702">14164 15505 0,'18'0'31,"17"35"-15,0 18-16,18 35 0,0-35 15,18 88 1,-54-88-16,19 88 15,-19-70-15,-17-1 0,-35 54 16,-18-1 0,18-70-16,-1 0 15,1-18-15,0 0 16</inkml:trace>
  <inkml:trace contextRef="#ctx0" brushRef="#br2" timeOffset="49602.36">1799 15117 0,'-17'0'16,"34"17"0,18-17-1,-17 0-15,17 0 16,1 0-16,52 0 15,-53 0-15,18-17 16,18 17-16,-36 0 16,0 0-16,0 0 15,-17 0-15,0-18 16,-1 0-16,-17 1 16</inkml:trace>
  <inkml:trace contextRef="#ctx0" brushRef="#br2" timeOffset="49841.267">2064 14852 0,'17'18'15,"1"-1"-15,35 19 16,-18-19-16,1 1 16,52 17-16,-53 0 15,36 1-15,-36-1 16,-18-17-16,-17 17 15,18-18-15,-36 36 16,1-35-16,-36 35 16,35-35-16,-17-1 0,-18 18 15,18-35 1,17 18-16</inkml:trace>
  <inkml:trace contextRef="#ctx0" brushRef="#br2" timeOffset="50821.622">2417 17551 0,'-18'-53'16,"18"35"-16,-18-17 16,1 17-16,-1 18 15,18-17-15,-18 17 0,1 0 16,-1 17-16,0 54 16,1-1-16,17 1 0,0 17 15,0 0-15,17 0 16,1 1-16,17 17 15,1-54-15,-1-16 0,35 17 16,-34-53-16,34 0 16</inkml:trace>
  <inkml:trace contextRef="#ctx0" brushRef="#br2" timeOffset="51130.802">2663 17903 0,'36'53'16,"-19"-17"-16,1 17 15,0 0 1,-18-36-16,0-34 16,0-19-1,0 1 1,0-18-16,0 35 15,0-17-15,17-18 16,1 36-16,0 34 16,-1 1-16,1-1 15,0 36 1,-18-17-16,0-19 0,17 1 16,-17 17-16,18-35 15,-1 0-15</inkml:trace>
  <inkml:trace contextRef="#ctx0" brushRef="#br2" timeOffset="51364.604">2858 17410 0,'17'0'0,"1"0"15,-1 17-15,19-17 16,-1 0-16,18 0 16,-35 0-16,-1-17 0,1 17 15,-1-18 1,-34 18-16,-1 0 16,-17 0-16</inkml:trace>
  <inkml:trace contextRef="#ctx0" brushRef="#br2" timeOffset="51491.987">2981 17427 0,'0'53'15,"0"-18"1,18-17-16,-36-124 0,36 247 0,17-70 16,-35-53-16,35 17 15,-17-35-15,-18 17 16,35-17-16,-17 0 16,-1-17-16</inkml:trace>
  <inkml:trace contextRef="#ctx0" brushRef="#br2" timeOffset="51648.804">3175 17480 0,'18'35'16,"-18"54"-1,0-72-15,17 19 0,1-19 16,0-17-1</inkml:trace>
  <inkml:trace contextRef="#ctx0" brushRef="#br2" timeOffset="51949.213">3298 17357 0,'18'0'16,"0"0"-16,17 0 16,-17 17-1,-1 1-15,19 17 16,-19-17-16,19 17 16,-36-17-16,17 17 0,-17-17 15,0-1-15,0 1 16,-17 0-16,-1-18 15,0 0 1,1-18-16,-1 0 16</inkml:trace>
  <inkml:trace contextRef="#ctx0" brushRef="#br2" timeOffset="52154.091">3704 17939 0,'0'70'15,"-17"-17"1,17-35-16,0 17 15,-18-35-15</inkml:trace>
  <inkml:trace contextRef="#ctx0" brushRef="#br2" timeOffset="52438.206">4004 17639 0,'0'53'15,"0"-18"-15,18 36 16,-18-36-16,0-17 15,0 17-15,17 18 16,1-36-16,0-17 16</inkml:trace>
  <inkml:trace contextRef="#ctx0" brushRef="#br2" timeOffset="52693.957">4180 17480 0,'53'71'16,"18"-1"0,-36-17-16,36 18 15,-54-18-15,1-18 0,0 18 16,-18 0-16,0 53 15,-18-71-15,-17 0 16,-18 36-16,18-36 16,-36 0-16</inkml:trace>
  <inkml:trace contextRef="#ctx0" brushRef="#br2" timeOffset="56103.286">8308 12453 0,'18'0'16,"52"-18"-1,-17 18-15,106-17 16,-36 17-16,-17 0 15,35-18-15,141 1 16,-123-1-16,141-17 16,-159 17-16,0 18 0,53-35 15,-123 35-15,-36 0 16,-17 17 0</inkml:trace>
  <inkml:trace contextRef="#ctx0" brushRef="#br2" timeOffset="57010.649">6209 17357 0,'-18'-18'16,"18"0"-16,-17 1 0,-1-1 15,0 0-15,1 18 31,17 36-15,0 17-16,-18 0 0,18 52 16,-18 37-1,18-72-15,18-17 0,0 35 16,-1-53-16,19-17 16,17 0-1,-18-18-15,0 0 0,0-18 16</inkml:trace>
  <inkml:trace contextRef="#ctx0" brushRef="#br2" timeOffset="57353.867">6491 17762 0,'0'53'0,"18"35"16,-18-70 0,0 17-16,0-17 15,0-36-15,0 1 16,0-54 0,0 18-16,0 18 0,0-53 15,0 53-15,17-1 16,1-17-16,0 36 15,-1-1-15,19 53 16,-19 18-16,-17-17 0,36 34 16,-36-17-16,17 0 15,-17-18-15,35-17 16</inkml:trace>
  <inkml:trace contextRef="#ctx0" brushRef="#br2" timeOffset="57609.667">6791 17286 0,'18'0'0,"-1"0"15,1-18-15,0 18 16,-1 0-16,1 0 0,17-17 16</inkml:trace>
  <inkml:trace contextRef="#ctx0" brushRef="#br2" timeOffset="57877.564">6791 17304 0,'0'35'15,"0"0"1,0-17-16,18 35 16,-1-35-16,1-1 0,17 18 15,-17-17-15,17 0 16,-17-18-16,-1 0 0,19 0 16,-19 0-1,1 0-15</inkml:trace>
  <inkml:trace contextRef="#ctx0" brushRef="#br2" timeOffset="58094.462">7091 17321 0,'17'53'16,"1"0"0,-18-35-16,35 52 15</inkml:trace>
  <inkml:trace contextRef="#ctx0" brushRef="#br2" timeOffset="58390.311">7232 17198 0,'35'18'0,"-17"-18"15,35 35 1,-36-18-16,19 1 15,-36 0-15,0-1 0,17 1 16,-17 0-16,0-1 16,-17 1-16,-1 0 31,0-18-31,18-18 16,-17 18-1</inkml:trace>
  <inkml:trace contextRef="#ctx0" brushRef="#br2" timeOffset="58579.147">7567 17762 0,'-18'53'16,"1"-35"-16,-1 17 0,-17 0 16,35-17-16,-18 0 15,1-18-15</inkml:trace>
  <inkml:trace contextRef="#ctx0" brushRef="#br2" timeOffset="59439.666">7955 17727 0,'0'35'0,"0"36"16,0-18-16,0-18 0,18 18 16,-18-18-16,0 1 0,17-1 15,-17-17 1,0-54-16,0 19 15,18-36-15,-18-36 16,0 37-16,18-1 16,-1-18-16,-17 18 15,18 0-15,-18 36 16,18 17-16,-1 17 16,1 36-1,-18-18-15,18 36 16,-18-36-16,0 36 15,17-36-15,-17 0 16,18-35-16,-18 18 16</inkml:trace>
  <inkml:trace contextRef="#ctx0" brushRef="#br2" timeOffset="59711.665">8237 17216 0,'36'-18'16,"-1"18"0,-17-18-1,-1 18-15,1 0 0,-1 0 16</inkml:trace>
  <inkml:trace contextRef="#ctx0" brushRef="#br2" timeOffset="59896.681">8308 17321 0,'0'36'0,"18"34"16,-1-52-16,-17 0 0,35 17 16,-17-35-1,0 17-15,-1-17 16,1 0-16,-18-17 15</inkml:trace>
  <inkml:trace contextRef="#ctx0" brushRef="#br2" timeOffset="60140.842">8467 17268 0,'17'18'0,"1"0"16,-18-1-16,18 1 15,-1 0-15,-17-1 16,0 1-16,0 0 0,-17-1 16,17 1-1,-18-18-15,18 18 16,18-18-16,-1 0 16,19 0-1,-19 0-15,18 0 16</inkml:trace>
  <inkml:trace contextRef="#ctx0" brushRef="#br2" timeOffset="60492.108">8661 17251 0,'17'0'15,"36"0"1,-17 0 0,-19 0-1,1 0-15,-1-18 16,-17 36-16,0-1 16,0 1-16,0 35 15,0-18-15,18 1 0,-18-1 16,0-17-16,18 52 15,-1-52-15,-17-1 0,0 1 32,-17-36-32,-19-17 15,19 17 1,-1 1-16,1-1 16,-1 18-16</inkml:trace>
  <inkml:trace contextRef="#ctx0" brushRef="#br2" timeOffset="60865.738">8978 17251 0,'18'17'15,"35"54"1,35 53-1,-53-54-15,-17-17 0,0 70 16,-18-52-16,-18-18 16,-53 88-16,36-88 15,-18 18-15,-35 34 16,53-69-16,-1-19 0,-17 19 16</inkml:trace>
  <inkml:trace contextRef="#ctx0" brushRef="#br2" timeOffset="62005.912">9384 16986 0,'0'18'16,"18"-18"15,17 18-16,-18-1-15,19-17 0,-1 35 16,0-17-16,18 0 0,0 17 16,0-17-16,71 17 15,-72-17-15,19-1 0,-18-17 16,0 18-16,-18-18 16,0 17-16,-17-17 0,0 18 15,-36 0 1</inkml:trace>
  <inkml:trace contextRef="#ctx0" brushRef="#br2" timeOffset="63650.611">1411 13653 0,'-18'-18'16,"36"36"15,35-1-31,-18-17 16,18 18-16,-17-18 0,16 0 16,37 0-16,-36-18 15,-1 18-15,-16 0 0,-1-17 16,18-1-1</inkml:trace>
  <inkml:trace contextRef="#ctx0" brushRef="#br2" timeOffset="63867.034">1834 13441 0,'18'53'15,"17"-36"-15,-17 19 16,35-1-16,0 18 15,-36-18-15,1-17 16,0 35 0,-18-18-16,-18 0 15,0-17-15,-34 17 16,-1-17-16,-18 35 16,36-36-16,0 19 15</inkml:trace>
  <inkml:trace contextRef="#ctx0" brushRef="#br2" timeOffset="64639.807">10037 17410 0,'-18'-18'31,"0"36"-15,18 52-16,0-17 16,0 18-16,18 70 15,17-35 1,-35-54-16,18 1 0,35 18 16,-36-53-16,19-1 15,-19-17-15,1 0 0,0-17 16</inkml:trace>
  <inkml:trace contextRef="#ctx0" brushRef="#br2" timeOffset="64950.76">10354 17727 0,'0'88'0,"0"18"16,0-71-1,0-17 1,0-53 0,35-36-1,-17 36-15,0-18 16,-1 18-16,1-18 0,17 0 16,0 35-16,1 18 15,-19 18-15,1 35 16,-18-18-16,0 0 15,0 36-15,18-18 16,-18-36-16,0 1 16,17-18-16</inkml:trace>
  <inkml:trace contextRef="#ctx0" brushRef="#br2" timeOffset="65173.358">10601 17216 0,'18'0'16,"17"0"-1,0 0-15,18-18 16,-35 18-16,17-18 15,-17 18-15,-1 0 0,-34 0 16</inkml:trace>
  <inkml:trace contextRef="#ctx0" brushRef="#br2" timeOffset="65323.397">10689 17216 0,'18'35'15,"-1"0"-15,-17 0 16,18 1-16,0-1 15,-18-17 1,17-1 0,1-17-16</inkml:trace>
  <inkml:trace contextRef="#ctx0" brushRef="#br2" timeOffset="65580.721">10901 17233 0,'17'18'16,"1"-1"-1,0 1-15,-18 0 16,0 35-16,0-36 16,0 1-16,0 0 15,0-1 1,35-17 15,-17 0-31,-18 18 0,35-18 16,-17 0-1,-1 0-15,1 0 0</inkml:trace>
  <inkml:trace contextRef="#ctx0" brushRef="#br2" timeOffset="65923.539">11113 17198 0,'17'0'0,"-17"-18"15,35 18-15,-17 0 16,35 18-16,-35-18 15,-1 18 1,1-18-16,-18 35 16,0 0-16,0 0 15,0 1-15,0-1 16,0-17-16,-18-18 47,-17-18-32,17 0-15,1 18 16</inkml:trace>
  <inkml:trace contextRef="#ctx0" brushRef="#br2" timeOffset="66237.141">11430 17762 0,'0'36'16,"-18"17"0,18-18-16,-17-18 15,17 19-15,-18-19 16,18 1-16,0 0 16,-18-18-16</inkml:trace>
  <inkml:trace contextRef="#ctx0" brushRef="#br2" timeOffset="66469.624">11695 17621 0,'0'36'15,"17"-19"-15,-17 36 16,18-18-16,0 1 0,-18-19 16,17 19-16,1-19 0,-1 18 15,-17-17-15,18-18 16</inkml:trace>
  <inkml:trace contextRef="#ctx0" brushRef="#br2" timeOffset="66974.534">11924 17392 0,'0'0'0,"0"-18"62,-18 18-46,1 0 0,17 18 77,17-18-77,1 18-16,35 17 16,-36-17-1,19 17-15,17 53 16,-18-35-16,0 0 0,-17 0 15,17 0-15,-17-18 0,-18 53 16,0-35 0,-53 35-16,18-35 0,-36 0 15,53-35 1,-52-1 0</inkml:trace>
  <inkml:trace contextRef="#ctx0" brushRef="#br2" timeOffset="68432.896">11077 16775 0,'-17'0'15,"34"17"1,19-17 0,-1 18-16,0-18 15,0 18-15,71-1 16,-53-17-16,18 18 15,70-1-15,-53 1 16,18-18-16,141 18 16,-106-18-16,159 17 15,-142-17-15,160 18 16,-159-18-16,141 0 16,-142 0-16,125-18 15,-160 1-15,53-19 16,-105 19-16,-18-1 15,-35 1-15,-36 17 16,0 0 0</inkml:trace>
  <inkml:trace contextRef="#ctx0" brushRef="#br2" timeOffset="69999.395">13335 16757 0,'-18'0'0,"18"-18"31,18 18-15,17-17-16,1 17 16,69-18-16,-52 18 15,71 0 1,-71 0-16,35 0 16,-35 0-16,-18 0 15</inkml:trace>
  <inkml:trace contextRef="#ctx0" brushRef="#br2" timeOffset="72293.711">14023 17692 0,'0'17'0,"18"19"16,-1-1-16,-17 0 16,18 36-16,-18-18 15,17-18-15,-17 18 16,0-35-16,0-1 16,0-34-1,0-36 1,0-18-16,0 18 15,18-17 1,0 34-16,17-17 0,-35 36 16,35-1-1,-17 1-15,17 34 16,-17 1-16,0-1 0,-1 36 16,1-35-16,-18 17 15,0 1-15,17-19 0,-17 18 16,0 1-1,18-19-15,-18 1 16</inkml:trace>
  <inkml:trace contextRef="#ctx0" brushRef="#br2" timeOffset="73214.217">14499 17198 0,'-17'0'15,"34"-18"16,18 18-15,1 0-16,17-17 16,-18 17-16,-17 0 0,17-18 15,-35 36 1</inkml:trace>
  <inkml:trace contextRef="#ctx0" brushRef="#br2" timeOffset="73376.497">14552 17198 0,'0'18'0,"0"-1"0,18 36 16,-18-35-16,17 17 15,-17-17-15,18-1 0,0 19 16,-1-19 0,1 1-16,0-18 15,-1-18-15</inkml:trace>
  <inkml:trace contextRef="#ctx0" brushRef="#br2" timeOffset="73544.341">14817 17286 0,'0'35'16,"0"-17"-16,17 17 15,-17-17-15,36 17 16</inkml:trace>
  <inkml:trace contextRef="#ctx0" brushRef="#br2" timeOffset="73876.175">14975 17127 0,'18'0'16,"0"18"-16,-1-18 15,1 0-15,17 18 16,-17-18-16,17 0 16,-35 17-16,18 19 15,-18-19-15,0 54 16,0-36-16,17 36 15,-17-54-15,0 19 16,18-19-16,-18 1 16,0-36-1,-18 18 1,-17-17-16,35-1 16,-17 0-16,-1 1 15,18-1-15</inkml:trace>
  <inkml:trace contextRef="#ctx0" brushRef="#br2" timeOffset="74129.276">15222 17903 0,'0'53'0,"-53"18"16,18-36-1</inkml:trace>
  <inkml:trace contextRef="#ctx0" brushRef="#br2" timeOffset="74477.178">15628 17657 0,'0'35'15,"18"35"1,-18-34-16,0-1 0,0 0 16,17 36-16,1-36 15,-18-17-15,18-18 0,-1 0 16</inkml:trace>
  <inkml:trace contextRef="#ctx0" brushRef="#br2" timeOffset="74693.916">15981 17374 0,'70'124'16,"-34"-71"-16,-1 0 0,18 35 15,-18-18 1,-17-34-16,-36 52 16,-17-53-16,0 0 0</inkml:trace>
  <inkml:trace contextRef="#ctx0" brushRef="#br2" timeOffset="75129.256">13635 17251 0,'-18'0'0,"-17"0"0,0 0 15,17 17-15,0 36 16,18 0 0,18 106-16,-18-71 15,35 142-15,-17-142 16,53 88-16,-19-105 16,54 17-16,-35-70 15,17-1-15</inkml:trace>
  <inkml:trace contextRef="#ctx0" brushRef="#br2" timeOffset="76061.934">12718 17939 0,'-18'0'0,"36"0"16,17 0 0,18 0-1,-18 0-15,0 0 0,18-18 16,-17 18-16,-19 0 0,19 0 15,-1 0 1</inkml:trace>
  <inkml:trace contextRef="#ctx0" brushRef="#br2" timeOffset="76240.694">12929 17798 0,'0'17'15,"-17"1"-15,17 17 16,-36 36-16,19-36 16,-1 0-16,0 1 0,1-1 15,-1-17 1,1-1-16,17-34 16,-18-1-1</inkml:trace>
  <inkml:trace contextRef="#ctx0" brushRef="#br2" timeOffset="76384.132">12841 17745 0,'35'70'16,"-17"1"-16,17-1 0,-17-17 16,70 36-1,-53-37-15,36 1 16</inkml:trace>
  <inkml:trace contextRef="#ctx0" brushRef="#br2" timeOffset="77997.608">5115 17727 0,'0'18'0,"18"-18"15,0 0 1,17 0 0,-18 0-16,1 0 15</inkml:trace>
  <inkml:trace contextRef="#ctx0" brushRef="#br2" timeOffset="78109.193">5221 17762 0,'-18'0'16,"1"18"-16,52-36 16,-88 36-16,53 0 0,18-18 15,17 0-15,-17-18 16,17 18 0,-17-18-16</inkml:trace>
  <inkml:trace contextRef="#ctx0" brushRef="#br2" timeOffset="80766.545">2064 18362 0,'-18'0'16,"18"18"15,18-18-15,17 0-1,-17 0-15,-1 0 16,36 0 0,-17 0-16,-1 0 0,0 0 15,106 17 1,-88-17-16,0 0 0,106 0 15,-89 0-15,19-17 16,-19 17-16,18 0 16,0 0-16,71 0 15,-88 0-15,17 17 0,53-17 16,-88 18-16,0-18 16,53 0-1,-36 0-15,-17 0 0,0 0 0,0 0 16,71-18-1,-19 1-15,-52-1 16,-17 18-16,34-18 16,-35 18-16,-17 0 0,0 0 15,-1 0-15,1 0 16,-18 18 0,-18-18-1,1 0-15,-1 0 16</inkml:trace>
  <inkml:trace contextRef="#ctx0" brushRef="#br2" timeOffset="82196.68">5045 17427 0,'17'0'16,"1"18"-1,0-18-15,-1 0 0,19 0 16,-19 0-16,36 0 15,-35 0-15,-1 0 0,1 0 16,0 0-16,-1 0 16,1 0-16</inkml:trace>
  <inkml:trace contextRef="#ctx0" brushRef="#br2" timeOffset="82513.351">5133 17762 0,'18'0'31,"17"0"-31,0 0 16,53 0-16,-52 0 15,34 0 1,-52 18-16</inkml:trace>
  <inkml:trace contextRef="#ctx0" brushRef="#br2" timeOffset="83490.901">6209 18380 0,'-18'0'31,"36"0"1,0 0-17,-1 0 1,36 0 0,35 0-1,-17 0 1,-1-18-16,-34 18 15,70 0-15,-54 0 16,1 18-16,88-18 16,-70 0-16,17 17 0,-17-17 15,123 0 1,-88 0-16,105 0 16,-123 18-16,18-18 0,0 18 15,88-1-15,0-17 16,-106 0-16,-17 0 15,17 0-15,36-17 16,-71 17-16,-1-18 16,-16 18-16,-1-18 0,-17 18 15,-1 0-15,-34 18 16,-1-18 0,-53 18-16</inkml:trace>
  <inkml:trace contextRef="#ctx0" brushRef="#br2" timeOffset="85138.114">9948 18362 0,'18'0'47,"0"0"-31,-1 0-1,36 0 1,-18 0-16,18 0 16,-17 0-16,87 18 15,-52-1-15,17-17 16,124 18-16,-89 0 15,18-1-15,141 19 16,-141-36-16,-17 17 0,88-17 16,-124 18-1,-35-18-15,0 0 0,0 17 16,-36-17-16,-17 18 16,-17-18-1,-19 18 1,19-18-16</inkml:trace>
  <inkml:trace contextRef="#ctx0" brushRef="#br2" timeOffset="94613.396">8678 15522 0,'-17'0'15,"-1"0"-15,0 0 16,1 18-16,-1-18 15,1 0-15,-1 0 0,0 0 0,1 0 16,-36 0 0,-53 18-16,53-18 15,-18 0-15,1 17 0,-107-17 16,89 0-16,-229 18 31,193-18-31,-87 35 16,122-35-16,-87 35 15,105-35-15,19 0 0,-72 0 16,1-17 0,87 17-16,-17-18 15,18 18-15,-53-18 16,53 18-16,-1 0 0,1 0 16,0 18-16,0 0 0,-54 35 15,54-36-15,0 1 16,-36 0-1,54-18-15,-19 0 0,19 0 16,-19 0-16,19 0 16,-19-18-16,19 18 15,-1 0-15,1-18 16,17 36 0,-18-18-16,-17 18 15,35-1-15,-36 1 16,19-18-16,-1 0 15,0 0-15,1 0 47,17 17-31,0 19 0,0-19-16,0 1 0,0 35 15,0-18-15,17 36 16,-17-36-1,18 0-15,0 1 0,17 34 16,-35-35-16,18 54 16,-18-36-1,17 17-15,-17 54 0,0-54 16,18-17-16,0 35 16,-18-35-16,17-35 15,-17 52-15,0-52 16,18 0-16,-18 17 15,0-17-15,17-1 16,-17 1-16,0-1 16,0 1-16,18-18 15,-18 18 1,18-18 0,-1 0-1,1 0-15,0 0 0,-1 0 0,1 0 16,0 0-16,35 17 15,-36-17 1,54 18-16,-36-18 16,0 0-16,1 0 0,-1-18 15,18 18-15,-18 0 16,18 0-16,53 0 16,35 0-1,-35 0-15,-18-17 16,-53 17-16,53-18 15,-35 18 1,0-18-16,-18 18 0,1 0 16,17 0-16,53-17 15,-54 17-15,1 0 0,0 17 16,0-17-16,0 0 0,53 0 16,-53 0-16,53-17 15,-53 17 1,52 0-16,-52 0 15,-17 0-15,17 0 0,35 0 16,-53 0-16,0 17 16,18-17-16,-18 0 0,1 18 15,52-18-15,-35 0 16,53 0 0,-53 0-16,0 0 0,-1 0 15,1 0-15,53 0 16,-53 0-16,53-18 15,-53 18-15,53-17 16,-53 17-16,17 0 16,-35 0-16,36 17 15,-36-17-15,-17 0 16,17 18-16,0-18 0,36 0 16,-36 0-16,18 18 15,-17-18-15,-19 0 16,36-18-1,-35 18-15,-1 0 0,1-18 16,0 18 0,-18-35-1,0 18 1,-18-1-16,18-17 0,-18 17 16,18-17-16,-17-53 15,17 35-15,0-71 16,0 71-16,0-17 0,0-19 15,-18-69 1,0 70-16,18 17 0,-17-17 0,-1 0 16,1-106-1,-1 105-15,18 19 0,0 17 16,0 18-16,-18-36 16,18 53-16,-17 1 0,-1-1 15,0 18 1,1 0-16,-54 0 15,1 18-15,17-1 16,-141 1-16,88-18 16,-159 35-1,124-17-15,0 0 0,-106 17 16,106 35 0,88-52-16</inkml:trace>
  <inkml:trace contextRef="#ctx0" brushRef="#br2" timeOffset="96138.724">10901 15452 0,'0'17'31,"-18"19"-15,18-1-16,0 0 0,0 18 16,0 0-16,18 18 0,-18 87 15,17-87 1,-17 17-16,0 0 0,0 0 15,0 89-15,0-107 16,0 1-16,0 17 16,18-35-16,-18-18 0,35 18 15,-17-17 1,17-19-16,-17-17 16,35 18-16,-35-18 15,-1 0-15,18 0 16,1-18-16,17 1 15,-36 17-15,36-18 16,-18 18-16,1 0 16,34 18-16,1 17 15,-18-18-15,0-17 16,0 18-16,70 0 16,-70-1-16,18-17 0,-1 18 15,71-18 1,-70 0-16,-1 0 0,89 0 15,-71 0 1,0 0-16,89 0 0,-89 0 16,88 0-1,-87 0-15,-19 18 0,107-18 16,-89 0-16,0 0 16,-17 0-16,17 17 0,0-17 15,0 0-15,18-17 0,-18 17 16,106-18-1,-123 18-15,17 0 0,-18-18 16,-17 18-16,0-17 0,35 17 16,-35-18-16,0 18 15,-35 0-15,17 0 16,-35-18 0,-35 18-1,35-17-15,-18-1 16,1 1-16,17-36 15,-18 17-15,18-34 16,0 17 0,0 0-16,0-88 15,0 53-15,-18-1 0,18-16 16,-17 16-16,-1-34 0,18 17 16,-18-123-16,1 141 15,-1-71-15,1 106 16,-1 0-16,18 0 0,0 18 15,-18-18 1,18 35-16,0 1 0,0-1 16,-17 18-1,-1 18 1,-17-1 0,-1-17-16,1 0 15,-18 0-15,-17 0 0,-89 0 16,53 0-16,-158 0 15,105 0 1,0-17-16,-35 17 0,0 0 0,-18 0 16,-17 0-16,-247 35 15,246 0-15,-193 53 16,247-17-16,17-18 16,18 0-16,-53 17 15,159-52-15,-1 0 16</inkml:trace>
  <inkml:trace contextRef="#ctx0" brushRef="#br1" timeOffset="148724.832">24642 13741 0,'-18'-18'16,"0"0"0,1 18-1,-1-17-15,0 17 16,1 0-16,-36 0 15,35 17-15,1 1 16,-36 53 0,35-36-16,-17 18 0,17 17 15,0-34-15,18-1 16,0 18-16,18-36 16,35-34-1,-18-1-15,1-17 0,34-53 16,-35 35-1,-17 0-15,35-71 16,-35 54-16,-1-1 0,1 1 16,-18-54-16,0 54 15,-35-54-15,17 71 16,-17 36-16,-1-1 16,19 36-16,-1 17 15,0 88-15,18-52 16,18 17-16,17 71 15,1-71-15,-19-17 0,19-18 16,-1 17-16,35 18 16,-34-52-16,-1-1 15,-17-17-15,-1-1 0,18 1 16</inkml:trace>
  <inkml:trace contextRef="#ctx0" brushRef="#br1" timeOffset="149299.242">25047 13370 0,'18'-53'0,"0"36"16,-18 52 0,0 18-1,0 17-15,0 142 16,0-71-1,17-17 1,1-89-16,-1 18 0,1-35 16,0-18-16,35-18 15,-36 0-15,36-35 16,-35-35 0,-18 53-16,17-36 15,-17 54-15,18 34 16,-18 54-1,18-36-15,17 18 16,-17-18 0,52 1-16,-52-19 15,17-17-15,0 0 0,18-17 16,-35-19 0,-18 19-16,0-54 0,-18 36 15,1 0-15,-19-54 16,-17 19-1,53 17-15,-17 18 0,17 17 16,-18-17-16</inkml:trace>
  <inkml:trace contextRef="#ctx0" brushRef="#br1" timeOffset="149592.052">25629 13123 0,'36'-17'0,"-19"17"16,36-18-16,-35 18 16,17 0-16,0-18 15</inkml:trace>
  <inkml:trace contextRef="#ctx0" brushRef="#br1" timeOffset="149759.476">25682 13212 0,'0'35'16,"18"0"-1,0 0 1,-1-17-16,1 0 16,-1-1-16,1-17 0,0 0 15</inkml:trace>
  <inkml:trace contextRef="#ctx0" brushRef="#br1" timeOffset="149937.269">25912 13229 0,'0'53'15,"0"-18"-15,0-17 16,17 17-16,1-35 16,-1 0-16</inkml:trace>
  <inkml:trace contextRef="#ctx0" brushRef="#br1" timeOffset="150232.094">26017 13053 0,'18'0'16,"0"0"-16,-1 0 0,19 0 15,-19 0 1,1 0-16,-1 17 0,1 36 16,-18-35-16,18 35 15,-1-18-15,1 36 16,-18-54-16,18 1 15,-18 35 1,0-35-16,-18-18 31,-17 0-15,17 0-16,0 0 0,1 0 16</inkml:trace>
  <inkml:trace contextRef="#ctx0" brushRef="#br1" timeOffset="155531.385">24589 15363 0,'0'-17'16,"0"-1"15,-18 18-15,18 18-16,-35 17 15,17 0-15,-17 54 16,17-54-16,-17 35 15,35-52-15,0 17 16,0-17-16,18-18 16,-1 0-16,36-18 15,-35-17-15,17-18 16,0-35-16,-17 53 16,0-71-16,-18 53 15,0-71-15,0 72 16,-18-72-16,0 71 15,1 0 1,-1 36-16,0 17 16,1 35-16,17 71 15,0-36-15,17 89 16,19-88-16,17 70 16,-18-106-16,53 53 15,-35-53-15,17 1 16,-34-19-16,-19-17 15,1 18-15</inkml:trace>
  <inkml:trace contextRef="#ctx0" brushRef="#br1" timeOffset="155954.897">25047 15046 0,'18'106'16,"0"-36"0,-1 54-16,-17-71 15,18 17-15,-18-17 0,0-17 16,0-1-16,0-18 0,0 1 15,0-36 1,0-34 0,0 16-16,53-17 15,-18 53-15,0 0 16,36 36-16,-54-1 16,36 18-16,-53-18 15,0 18 1,-17-18-16,-36 1 15,18-36-15,-36 17 16,36-34-16,17-1 0,-17 0 16,0-35-16,35 18 15,0 0-15</inkml:trace>
  <inkml:trace contextRef="#ctx0" brushRef="#br1" timeOffset="156214.878">25523 14887 0,'36'0'16,"17"-17"0,-18-1-1,-17 18-15,-1 0 0,-17-18 16</inkml:trace>
  <inkml:trace contextRef="#ctx0" brushRef="#br1" timeOffset="156377.991">25541 14993 0,'18'71'16,"-1"34"-16,19-34 15,-36-53 1,17 17-16,1-17 16,0-1-16,-1-17 15,1-17-15</inkml:trace>
  <inkml:trace contextRef="#ctx0" brushRef="#br1" timeOffset="156579.07">25823 14958 0,'0'17'0,"0"36"16,0-35-16,0 17 0,0 18 15,18-35-15,-18 17 16,18-17-16,-18-1 16,17-17-1</inkml:trace>
  <inkml:trace contextRef="#ctx0" brushRef="#br1" timeOffset="156909.969">25964 14870 0,'18'-18'15,"17"18"1,-17 0-16,35 0 16,-35 18-1,-1-1-15,1 19 16,-18-19-16,0 36 15,0-18-15,0 1 16,17 52 0,1-53-16,0 0 0,-1 18 15,-17-35-15,18 0 16,-18-1-16,-18-17 16,-17 0-1,17 0-15,1 0 0,-36 0 16,35 0-1,-17 0-15</inkml:trace>
  <inkml:trace contextRef="#ctx0" brushRef="#br1" timeOffset="157227.629">25559 15311 0,'35'0'16,"-17"17"-1,17-17-15,0 0 0,36 18 16,-54-18-16,1 0 16</inkml:trace>
  <inkml:trace contextRef="#ctx0" brushRef="#br1" timeOffset="159252.43">476 7126 0,'-35'0'16,"17"0"-16,1 18 15,-1-1-15,-17 36 16,35-17-16,0-19 0,0 19 15,17-19-15,19 1 16,-1-18-16,18-18 16,-35 1-1,-1-19-15,18-17 0,-35 0 16,0-35 0,-17 35-16,-18-53 15,-1 54-15,1 16 0,17 19 16,-17 17-16,0 0 15,35 17-15,-18 1 0,18 17 16,35 71 0,-17-53-16,17 0 0,-17 17 15,17-17-15,53 36 16,-52-54-16,17-18 0,-18 1 16,0 0-16,36-18 15,-54 0-15</inkml:trace>
  <inkml:trace contextRef="#ctx0" brushRef="#br1" timeOffset="159597.48">741 6967 0,'0'53'15,"0"0"-15,0 18 16,17-18-16,-17-18 0,36 18 15,-19-53 1,19 18-16,-19-18 16,1-18-16,0 0 0,-1 1 0,-17-1 15,0 0-15,0-17 16,0 53 0,0 17-1,18 0-15,17 1 16,0-36-1,18 17-15,-35-17 16,0-17-16,17-1 16,-35 0-16,0 1 0,0-19 15,-18-17-15,1 36 16,17-19 0</inkml:trace>
  <inkml:trace contextRef="#ctx0" brushRef="#br1" timeOffset="159796.277">1111 6738 0,'18'18'15,"0"-18"-15,34-36 16,-34 19-1,0-1-15</inkml:trace>
  <inkml:trace contextRef="#ctx0" brushRef="#br1" timeOffset="159908.587">1182 6738 0,'0'124'16,"0"-107"0,0-158-16,17 300 0,-17-124 0,36-17 15,-1-18 1,-17-18-16,-1 18 0,1-18 15,0 1-15</inkml:trace>
  <inkml:trace contextRef="#ctx0" brushRef="#br1" timeOffset="160053.629">1358 6862 0,'0'35'16,"18"-18"-1,17-34 1</inkml:trace>
  <inkml:trace contextRef="#ctx0" brushRef="#br1" timeOffset="160269.771">1429 6720 0,'17'-17'31,"19"34"-16,-89-17-15,123 18 0,-70 0 16,18-1-16,0 1 0,-1 0 16,1-1-16,-18 1 15,0 0-15,0-1 16,-18 1-16,1-18 16,-19 17-1,19-17-15,-1 0 16</inkml:trace>
  <inkml:trace contextRef="#ctx0" brushRef="#br1" timeOffset="161043.678">529 9384 0,'-35'53'16,"-18"35"0,35-53-16,18 53 15,18-70-15,17 17 16,-17-35-16,17 18 0,0-18 16,1-18-16,17-17 0,0-35 15,-18 17-15,-35 17 16,17-17-16,-34-35 15,-1 35-15,-35-35 16,36 53-16,-19 0 16,1-1-16,-18 19 15,36 17-15,-1 0 0,18 17 16,0 36-16,18 53 16,17-35-16,-18-18 15,19 17-15,17-17 0,35 18 16,-35-54-16,0 1 15,17-1-15,-34-17 16</inkml:trace>
  <inkml:trace contextRef="#ctx0" brushRef="#br1" timeOffset="161415.347">935 8996 0,'35'88'16,"-17"-17"-16,-1-18 0,19 88 16,-19-71-1,1-35-15,0 1 16,-18-1-16,0 0 0,-18-52 15,18-19 1,18 19-16,17-19 16,-17 19-16,34 17 15,-34 17 1,17 1-16,-17 35 16,-18-35-16,0-1 0,-18 1 15,-17 17 1,17-35-16,-17 0 15,18-17-15,-1-1 16</inkml:trace>
  <inkml:trace contextRef="#ctx0" brushRef="#br1" timeOffset="161610.802">1217 8925 0,'18'0'0,"35"0"16,-36 0-1,1 0-15,17 0 0,0 0 16,-17 0 0</inkml:trace>
  <inkml:trace contextRef="#ctx0" brushRef="#br1" timeOffset="161754.568">1288 8961 0,'0'0'0,"0"52"0,17-34 16,1 17-16,17 18 15,-17-35-15,17 17 16,-17-35-16,-1 0 16,1 0-16,17-17 15,-35-1-15</inkml:trace>
  <inkml:trace contextRef="#ctx0" brushRef="#br1" timeOffset="161904.763">1552 8996 0,'0'53'16,"0"-18"-16,0 0 15,0-17-15,18-18 16,0-18-1</inkml:trace>
  <inkml:trace contextRef="#ctx0" brushRef="#br1" timeOffset="162156.505">1640 8890 0,'18'0'16,"17"0"-1,-17 0-15,0 35 0,-1-17 16,1 0-16,0-1 0,-1 18 16,1-17-16,-1 0 0,-17 17 15,18-17 1,-53-1 0,35 1-16,-53-18 15,35 0-15,-17 0 16,17-18-16,-17 18 15</inkml:trace>
  <inkml:trace contextRef="#ctx0" brushRef="#br0" timeOffset="170897.84">26635 13741 0,'17'-18'16,"1"18"-1,17 18 1,-17-18-16,0 17 0,17-17 16,18 18-1,-18-18-15,0 0 0,-17 0 16,0 0-1</inkml:trace>
  <inkml:trace contextRef="#ctx0" brushRef="#br0" timeOffset="171020.056">26652 13935 0,'71'35'15,"-18"-35"-15,35 0 16,-35 0-16,-18 0 0</inkml:trace>
  <inkml:trace contextRef="#ctx0" brushRef="#br0" timeOffset="171731.578">27764 13705 0,'-18'0'0,"0"-17"16,-17 17-1,0 17-15,0 19 16,-1 34-16,19-17 16,-1 18-16,18-36 15,18 0-15,17 1 16,0-36-16,18-18 15,-18 0-15,18-52 16,-17 34-16,-1-52 16,-35 35-16,17-35 15,-17 35-15,-17-70 16,-1 70 0,1-71-16,-1 89 15,0 0-15,1 35 16,17 35-16,-18 89 15,18-54 1,18 18-16,-1 53 16,19-88-16,-19 0 0,54 18 15,-1-18 1,-34-53-16,-1 0 0,-18 0 16</inkml:trace>
  <inkml:trace contextRef="#ctx0" brushRef="#br0" timeOffset="172021.267">28134 13547 0,'53'0'16,"-35"0"-16,17 17 0,0 1 15,18 35-15,-18-35 16,-17 17-16,0 0 15,-18 0-15,0-17 0,0 0 16,-18-1-16,0 1 16,1 17-16,-19 18 15,36-35-15,-17 17 0,17 0 16,17-17 0,19-18-16,-19 18 15,1-18-15,17-18 16,-35 0-16</inkml:trace>
  <inkml:trace contextRef="#ctx0" brushRef="#br0" timeOffset="172153.913">28222 13829 0,'36'18'15,"-1"-18"-15,35 0 16,1 0-1,-36-18-15</inkml:trace>
  <inkml:trace contextRef="#ctx0" brushRef="#br0" timeOffset="172394.306">28557 13176 0,'36'0'16,"-1"0"-16,0 0 16,36 0-16,-36-17 15,18 17-15,-35-18 16</inkml:trace>
  <inkml:trace contextRef="#ctx0" brushRef="#br0" timeOffset="172555.508">28575 13300 0,'18'88'15,"-1"-53"-15,-17-17 0,53 35 16,-35-53-16,35 17 15,-36-17-15,19 0 16,-36-17-16</inkml:trace>
  <inkml:trace contextRef="#ctx0" brushRef="#br0" timeOffset="172746.588">28857 13335 0,'0'18'0,"0"35"15,0-36-15,18 36 16,-18-35-16,18-18 16,-1 17-16,1-17 15</inkml:trace>
  <inkml:trace contextRef="#ctx0" brushRef="#br0" timeOffset="173056.173">28981 13159 0,'35'-18'15,"-17"18"1,-1 0-16,1 0 0,17 0 15,0 18 1,-17-1-16,-18 1 0,18 52 16,-18 1-1,0-53-15,0 17 0,0 0 16,0 0 0,0-17-16,-18-18 31,0-18-16,1 18 1</inkml:trace>
  <inkml:trace contextRef="#ctx0" brushRef="#br0" timeOffset="173316.084">29351 13758 0,'18'36'16,"-1"-36"-16,-17 17 0</inkml:trace>
  <inkml:trace contextRef="#ctx0" brushRef="#br0" timeOffset="175563.641">29863 13653 0,'0'17'32,"53"54"-17,-18-36 1,0-17-16,0 17 0,1 0 15,-19-17-15,19 17 0,17 0 16,-36-17 0</inkml:trace>
  <inkml:trace contextRef="#ctx0" brushRef="#br0" timeOffset="175741.478">30092 13670 0,'-35'53'16,"-1"-18"-16,1 1 15,-53 69-15,53-69 16,-1-1-16,19 0 16,-1 1-16,18-19 0</inkml:trace>
  <inkml:trace contextRef="#ctx0" brushRef="#br0" timeOffset="176085.151">30321 13282 0,'18'-18'15,"0"18"1,17 0-16,0 0 15,0 0-15,18-17 0,18 17 16,-36-18-16,0 18 16,-17 0-1,-53 0-15</inkml:trace>
  <inkml:trace contextRef="#ctx0" brushRef="#br0" timeOffset="176237.18">30445 13300 0,'17'53'16,"1"-36"-16,17 54 15,-17-54-15,0 19 16,-1-19-16,-17 1 0,18 0 16,-18-1-16</inkml:trace>
  <inkml:trace contextRef="#ctx0" brushRef="#br0" timeOffset="178628.133">26793 15452 0,'18'0'16,"0"17"-16,17-17 15,0 0-15,1 18 16,-1-18-16,18 0 16,-36 0-16,1 0 0,0 0 15</inkml:trace>
  <inkml:trace contextRef="#ctx0" brushRef="#br0" timeOffset="178755.895">26864 15646 0,'53'17'16,"18"-17"0,-1 0-1,-35-17-15</inkml:trace>
  <inkml:trace contextRef="#ctx0" brushRef="#br0" timeOffset="180858.199">27781 15505 0,'-35'0'16,"17"0"-16,-17 35 15,17-17-15,-17 52 16,35-35-16,-17 18 16,34-35-16,1 0 15,17-1-15,0-17 16,-17-17-16,53-19 15,-54 1-15,18 0 0,-17-18 16,-18 18-16,18-54 16,-18 54-16,0-18 0,0 0 15,0 18-15,0-53 16,-18 35-16,18 35 16,-18-17-16,1 35 15,17 18 1,-18 70-1,18-35-15,0 0 0,18-1 16,-18 19-16,35 35 16,0-53-16,1-18 0,-1 0 15,53 1-15,-53-19 16,36-17 0,-53 0-16</inkml:trace>
  <inkml:trace contextRef="#ctx0" brushRef="#br0" timeOffset="181208.06">28293 15346 0,'17'0'16,"1"-18"-16,53 18 15,-36 18-15,18-1 16,-18 1-16,-17 0 0,17 17 16,-17-17-16,-18-1 15,0 1-15,-18 17 16,0-17-16,-17 17 16,17 0-16,18 1 15,0-19-15,18 1 16,0 0-16,17-1 15,-17-17-15,17 0 16,-17 0-16,-1-17 16,-34 17-1,-19-18-15</inkml:trace>
  <inkml:trace contextRef="#ctx0" brushRef="#br0" timeOffset="181330.392">28363 15593 0,'0'0'0,"53"0"16,-17-18-16,34 18 16,-35 0-16,54-17 15,-72 17-15</inkml:trace>
  <inkml:trace contextRef="#ctx0" brushRef="#br0" timeOffset="181564.552">28769 14958 0,'35'0'16,"-17"0"-16,53 0 15,-54 0-15,54 0 16,-54 0-16,19-18 16</inkml:trace>
  <inkml:trace contextRef="#ctx0" brushRef="#br0" timeOffset="181708.954">28875 15064 0,'0'70'0,"35"1"15,0-18 1,1-36-16,-19 1 16,1 0-16,0-18 15,-1 0-15</inkml:trace>
  <inkml:trace contextRef="#ctx0" brushRef="#br0" timeOffset="181870.637">29104 15081 0,'-17'53'15,"17"-18"1,35 1 0,-18-36-16,1 0 15</inkml:trace>
  <inkml:trace contextRef="#ctx0" brushRef="#br0" timeOffset="182165.54">29245 14958 0,'0'-18'16,"18"18"0,0 0-1,-1 0-15,18 0 16,-17 18-16,0-18 0,-1 17 15,19 1-15,-19 0 16,1 17-16,-18-17 16,18-1-16,-18 19 0,17 16 15,1-34-15,-18 53 16,0-54-16,0 19 16,0-19-16,-18 1 15,18-1-15,-17-17 16,-1 0-1,-35 0 1</inkml:trace>
  <inkml:trace contextRef="#ctx0" brushRef="#br3" timeOffset="188888.879">24606 12718 0,'-17'0'0,"34"0"16,1 0-1,-36 17 17,1-17-17,-19 0 1,-17 0-1,18 0-15,0 0 0,-18 0 16,0 0-16,-35 0 16,53 0-16,-36 18 15,36-18-15,17 0 0,-35 0 16,36 0 0,-19 0-16,19 0 15,-1 0 1,36 0-1,-18 18 1,0-1 0,-18 18-1,18 1-15,0-19 0,-18 1 16,18 53-16,0-36 16,0 0-16,0 0 0,18 1 15,0 52 1,-18-53-16,17 0 0,-17 18 15,18-17-15,0 52 16,-18-35-16,0 53 16,0-36-16,-18 1 15,0 87-15,18-87 0,-17 105 16,17-87 0,-18-1-16,18 0 0,-18 18 15,1 70-15,17-105 16,0 70-1,0-71-15,0-17 0,-18 71 16,18-54-16,-18 71 16,1-17-1,17-71-15,0 70 16,0-87-16,0-19 0,17 1 16,-17 0-1,18-18 1,-18 17-1,18-17-15,-1 18 16,1-1-16,17 1 16,-17-18-16,17 18 15,53-1 1,-35 1-16,-17 0 0,52 17 16,-53 0-16,-17-17 15,17-1-15,-17 1 0,-1-18 16</inkml:trace>
  <inkml:trace contextRef="#ctx0" brushRef="#br3" timeOffset="190857.478">17321 8855 0,'0'-18'16,"-17"18"-1,-1 0-15,-17 0 0,17 0 0,-70 0 16,53 0-1,-18 18-15,-71-18 16,54 0-16,-1 0 0,-70 0 16,71-18-1,17 18-15,-18 0 0,18-18 16,0 18-16,-35 18 16,35-18-16,36 18 15,17-1 32,0 1-31,0 0-1,0-1-15,0 36 16,0-18 0,0 18-16,17 53 15,-17-35-15,18-1 0,-1 248 16,-17-177-1,0 18-15,0 17 0,0 18 16,0 159-16,-17-159 16,17-18-16,0-17 0,17 0 15,19 105 1,-1-158-16,-17-18 0,17-17 16,-17 0-16,-1-1 0,18 36 15,-17-53-15,0 17 16,-18-34-16,0 34 15,0-34-15,17-19 16,1 18 0,0-17-16,17-18 0,0-18 15,71-34-15,-35 16 16,87-34-16,-87 34 16</inkml:trace>
  <inkml:trace contextRef="#ctx0" brushRef="#br3" timeOffset="196934.869">30462 14358 0,'18'0'16,"0"18"-16,-18-1 15,35 36-15,0-17 16,36 52-16,-18-53 16,0 18-16,17 0 15,-17 0-15,53 53 16,-71-71-16,18 18 0,-18-18 15,1 0-15,17 18 16,-36-35-16,1 0 0</inkml:trace>
  <inkml:trace contextRef="#ctx0" brushRef="#br3" timeOffset="197536.454">30357 14975 0,'17'0'47,"-17"-35"-31,18 18-16,-18-19 15,0 1-15,0 0 0,0-36 16,0 18-16,0 18 15,0-18-15,0 18 0,17-71 16,-17 71-16,18-54 16,-18 72-1,18-1-15,-1 18 16,1 18-16,0 17 16,17 0-16,18 18 15,-18-17-15,18-36 0,18 35 16,-36-35-1,-17 0-15,-1 0 16</inkml:trace>
  <inkml:trace contextRef="#ctx0" brushRef="#br3" timeOffset="198325.613">31591 15646 0,'-17'-18'15,"-19"-17"1,1 35 0,0 17-16,-18 19 15,35-1-15,1 36 16,-1-19-1,18-34-15,18 0 16,-1-1-16,36-17 16,-35-17-16,-1-1 15,19-17-15,-1-18 16,-17 35 0,-1 18-1,19 36 1,-36-1-16,17 0 15,1 18-15,-1-35 16,1-1-16,0 1 16,-1-18-16,1 0 15</inkml:trace>
  <inkml:trace contextRef="#ctx0" brushRef="#br3" timeOffset="198620.532">31768 15099 0,'0'0'0,"0"-18"16,53 18-1,-18 0-15,18-17 16,-18 17-16,-17 0 0,17 0 16,-17 0-16</inkml:trace>
  <inkml:trace contextRef="#ctx0" brushRef="#br3" timeOffset="198798.284">31821 15117 0,'17'52'16,"-17"-16"0,18-1-16,-18 53 15,17-17-15,1-54 0,-18 19 16,18-19-1,-1 1-15,1-18 0,0 0 16</inkml:trace>
  <inkml:trace contextRef="#ctx0" brushRef="#br3" timeOffset="199087.203">32050 15311 0,'0'70'0,"0"-35"15,18 18-15,17-17 16,18-19-16,-18-17 16,18 0-16,-18-17 15,-17-1 1,-1 0-16,-17-17 0,0 0 0,0 17 15,-35-35-15,18 18 16,-19 17-16,36 1 16,-17 17-16,-1 0 15,18 17-15</inkml:trace>
  <inkml:trace contextRef="#ctx0" brushRef="#br3" timeOffset="199704.727">32350 15134 0,'17'0'16,"1"0"0,0 0-16,35 0 15,-36-17-15,18 17 16,-17 0-16,0 0 0,-1 0 15,-17 17 1,0 1-16,0-1 0,0 1 16,0 35-1,0-18-15,18 36 16,0-18-16,-1 0 0,1 17 16,0-34-16,-1-1 15,-17-18-15,0 1 16,-17-18-1,-19 0 1,1-18-16,17 18 0,-35 0 16,18 0-16,0 0 15</inkml:trace>
  <inkml:trace contextRef="#ctx0" brushRef="#br3" timeOffset="200706.579">32703 14905 0,'17'0'31,"36"0"-16,-35 0-15,17 0 16,0 0-16,1 0 0,16-18 16,-34 18-1,0 0-15,-18-17 0</inkml:trace>
  <inkml:trace contextRef="#ctx0" brushRef="#br3" timeOffset="200838.742">32897 15028 0,'17'89'16,"1"-54"-16,-18 0 0,0 36 15,0-36-15</inkml:trace>
</inkml:ink>
</file>

<file path=ppt/ink/ink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52901" units="1/cm"/>
          <inkml:channelProperty channel="Y" name="resolution" value="65.45454" units="1/cm"/>
          <inkml:channelProperty channel="T" name="resolution" value="1" units="1/dev"/>
        </inkml:channelProperties>
      </inkml:inkSource>
      <inkml:timestamp xml:id="ts0" timeString="2017-07-09T03:42:05.611"/>
    </inkml:context>
    <inkml:brush xml:id="br0">
      <inkml:brushProperty name="width" value="0.05292" units="cm"/>
      <inkml:brushProperty name="height" value="0.05292" units="cm"/>
      <inkml:brushProperty name="color" value="#FF0000"/>
    </inkml:brush>
  </inkml:definitions>
  <inkml:trace contextRef="#ctx0" brushRef="#br0">15822 7602 0,'18'0'15,"123"18"17,-18 0-17,-87-18 1,105-18-1,-106 0 1</inkml:trace>
  <inkml:trace contextRef="#ctx0" brushRef="#br0" timeOffset="259.87">16228 7497 0,'35'35'15,"53"35"1,-35-52 0,35 35-1,-70-35-15,0 52 32,-18-52-32,-124 52 15,-35 19 1,107-54-1,-54 35 1,88-52 0</inkml:trace>
  <inkml:trace contextRef="#ctx0" brushRef="#br0" timeOffset="1066.312">15875 9613 0,'0'0'16,"-18"0"-16,-17 35 16,53-17-1,88 0 1,70-1-1,89-34 1,-71-1 15,-142 18-15,-52-18 0</inkml:trace>
  <inkml:trace contextRef="#ctx0" brushRef="#br0" timeOffset="1294.262">16404 9507 0,'88'36'31,"-52"-19"-31,87 19 16,-35-1 0,-35-18-1,0 36-15,-35-35 16,-36 70-1,-105 0 1,-18 18 0,52-35-1,54-54 1</inkml:trace>
  <inkml:trace contextRef="#ctx0" brushRef="#br0" timeOffset="2095.471">15910 11518 0,'0'0'16,"18"0"-1,105 0 1,54 35 15,-18-35-15,-107 0-16,72-17 15,-71-1 17,-106 18-17</inkml:trace>
  <inkml:trace contextRef="#ctx0" brushRef="#br0" timeOffset="2334.289">16492 11271 0,'0'0'31,"53"53"-31,18-18 16,52 18-1,-52 0 1,-71 35 0,-71-17 15,-35 17-31,-35-17 31,53-18-31</inkml:trace>
  <inkml:trace contextRef="#ctx0" brushRef="#br0" timeOffset="3630.437">3334 8625 0,'0'-17'47,"0"-1"-47,17 1 15,36-54 17,18-53-17,105-105 1,-70 53 0,-53 70 15,-35 88-31,-18-17 15,-18 17 1</inkml:trace>
  <inkml:trace contextRef="#ctx0" brushRef="#br0" timeOffset="3900.246">3651 7655 0,'0'-17'15,"124"-36"32,-89 35-47,-17 18 0,87 53 32,-87 53-17,-36 17 1,18-17 15,0-88-31,0 35 16,0-36-16,0 19 15</inkml:trace>
  <inkml:trace contextRef="#ctx0" brushRef="#br0" timeOffset="4850.255">22983 13053 0,'0'0'0,"106"70"31,88 54-15,71-1-1,52 18 1,-158-105 0,-124-19 15,-35-34-31,-17-1 0</inkml:trace>
  <inkml:trace contextRef="#ctx0" brushRef="#br0" timeOffset="5085.966">23707 13317 0,'35'0'16,"177"71"15,-159-53-31,35 34 15,-53 19 1,-35-36-16,-106 36 16,-176 52 15,194-52-15</inkml:trace>
  <inkml:trace contextRef="#ctx0" brushRef="#br0" timeOffset="5535.963">22684 16051 0,'17'0'47,"213"-105"-31,69-19 0,231-123 15,-372 141-16,-140 71 17,-36 17-32,-35 1 15</inkml:trace>
  <inkml:trace contextRef="#ctx0" brushRef="#br0" timeOffset="5758.874">23618 15240 0,'36'-18'15,"87"18"17,-35 18-32,106 17 31,-105 1-15,-72-36-16,-52 88 15,-88 35 1,-19 54-1,90-124 1</inkml:trace>
</inkml:ink>
</file>

<file path=ppt/ink/ink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52901" units="1/cm"/>
          <inkml:channelProperty channel="Y" name="resolution" value="65.45454" units="1/cm"/>
          <inkml:channelProperty channel="T" name="resolution" value="1" units="1/dev"/>
        </inkml:channelProperties>
      </inkml:inkSource>
      <inkml:timestamp xml:id="ts0" timeString="2017-07-09T03:42:38.772"/>
    </inkml:context>
    <inkml:brush xml:id="br0">
      <inkml:brushProperty name="width" value="0.05292" units="cm"/>
      <inkml:brushProperty name="height" value="0.05292" units="cm"/>
      <inkml:brushProperty name="color" value="#0070C0"/>
    </inkml:brush>
  </inkml:definitions>
  <inkml:trace contextRef="#ctx0" brushRef="#br0">15434 3669 0,'-18'-18'0,"36"18"31,-18 18-15,18 0-16,52 87 15,-34-16-15,34 87 16,-35-88-16,54 53 16,-54-88-16,35 0 15,-34-35-15,17-36 16,-36 0-16,18-52 16,-35-1-16,0-52 15,-17 52-15,-18-87 16,-1 87-16,-17-70 15,36 106-15,-36-1 16,53 54 0,17 35-1</inkml:trace>
  <inkml:trace contextRef="#ctx0" brushRef="#br0" timeOffset="603.662">16228 4233 0,'17'0'16,"19"-17"0,-19-1-16,1-17 0,17-18 15,-17-18 1,-18 54-16,0-1 0,-35 0 15,-18 18 1,0 36 0,0 34-16,35-34 15,1 34 1,17-52-16,35 35 0,-17-53 16,70 17-16,-53-34 15,53-19 1,-53 19-16,36-36 15,-53 35-15,-1-17 16,-34 53 0,-1-1-1,0 1-15,1 35 16,17-18-16,0 0 16,17-17-16,1-18 0,17 0 15,1 0-15,16-18 16,-16 1-16,-1-19 15,-17 19 1,-18-36-16,0 35 16,0-35-16,-18 53 15,0 0-15,36 0 32,35 0-17,18-17 1,-36 17-16,0-18 0,18 0 15,0 1 1,-53-1 0</inkml:trace>
  <inkml:trace contextRef="#ctx0" brushRef="#br0" timeOffset="781.969">16757 3739 0,'18'36'0,"17"34"15,-17-34 1,-18 69-16,0-34 16,0-18-16,17 70 15,-17-70-15,0-17 0,35 34 16,-17-70 0,0 0-16</inkml:trace>
  <inkml:trace contextRef="#ctx0" brushRef="#br0" timeOffset="1031.386">17057 4092 0,'0'71'16,"0"-1"0,0-17-1,35-35-15,0 0 0,18-36 16,-35 18-16,0-35 15,-1 17-15,-17 0 16,0-35-16,0 18 16,-17-18-16,-1 53 15,-17-17-15,17 17 16,-17 0 0,35 17-16</inkml:trace>
  <inkml:trace contextRef="#ctx0" brushRef="#br0" timeOffset="1410.765">17374 4216 0,'-17'0'0,"17"-18"31,17-17-16,-17 17-15,0 1 0,0-1 16,18 0-16,-18 1 16,18 17-1,-1 0-15,1 0 16,0 0 0,-1 0-16,1 0 15,-18 17-15,17 1 16,-17 0-16,0 17 15,0-18-15,18 1 16,-18 0 0,0-1-1,0 1 17</inkml:trace>
  <inkml:trace contextRef="#ctx0" brushRef="#br0" timeOffset="1618.729">17551 3828 0,'0'-18'15,"17"0"1,1 18 0</inkml:trace>
  <inkml:trace contextRef="#ctx0" brushRef="#br0" timeOffset="2395.675">17657 4057 0,'17'-18'15,"1"18"-15,-1 0 0,1 0 16,35 0-16,-35 18 16,35 0-16,-36-1 15,-17 19 1,18-19-16,-36 18 16,18 1-16,-17-1 15,-1-17-15,0-1 16,36-17-1,0 18-15,-1-18 16,18 0 0,-17 0-16,0 0 0,-1 0 15,1 0-15</inkml:trace>
  <inkml:trace contextRef="#ctx0" brushRef="#br0" timeOffset="3474.055">18098 4128 0,'17'0'31,"1"0"-15,-1-18-1,1 18 1,-36 0 0,1-18-1,-1 18-15,-17 18 16,17 0-16,1-18 0,17 17 15,0 1 1,17-1-16,19 1 16,-1 0-1,0-18-15,-17 0 0,17 17 16,0-17 0,1-17-16,-19 17 15,1 0-15,-18-18 16,0 36-1,0-1 1,17-17 0,1 0-1,0 0 1,-1-17-16,19-36 16,-19 18-16,1-1 0,0-52 15,-18 35-15,0-53 16,0 53-16,-18-17 15,0 17-15,1 0 16,-1 0-16,-35 18 16,35 35-16,1 17 0,-1 19 15,1 17-15,17 17 16,0 54-16,17-54 16,1 1-16,-1-18 0,72 17 15,-1-17 1,-53-35-16,0-1 0,-17-17 15,0 0-15,-1 18 16,-34-18-16</inkml:trace>
  <inkml:trace contextRef="#ctx0" brushRef="#br0" timeOffset="10609.342">20108 4022 0,'18'17'16,"0"19"-16,-18-1 15,17-17-15,-17 17 0,18 18 16,-18-36-16,18 1 16,-18 0-16,0-36 15,0 0-15,0 1 16,-18-19-16,18-16 0,-35-37 16,17 36-16,-17-52 15,17 69-15,-17-17 16,35 36-1,0-1-15,17 36 16,1-18 0</inkml:trace>
  <inkml:trace contextRef="#ctx0" brushRef="#br0" timeOffset="11776.663">20443 4022 0,'18'70'15,"-18"-52"1,0 17-16,0 0 16,0-17-16,0-36 31,0-17-15,18-35-16,-18 34 15,17-17-15,1 18 16,0 35-16,-1 0 15,19 0-15,-19 18 16,1 17-16,0-17 16,-18-1-16,17 19 0,-17-19 15,0 1 1,0-36 0,0 1-1,18-1 1,-1 18-16,19 0 15,-36 18 1,17-1-16,1 1 0,0 35 16,-18-36-16,0 19 15,17-1-15,1-17 16,0 17 0</inkml:trace>
  <inkml:trace contextRef="#ctx0" brushRef="#br0" timeOffset="12122.179">21008 4304 0,'18'53'16,"-1"53"-16,-17-71 16,0 35-16,18-52 15,-18 0-15,-18-18 16,18-71-1,-17 18-15,17-17 16,0 17-16,0-18 0,0-52 16,0 70-16,35-18 15,-18 54-15,36 17 16,-35 0-16,17 53 16,-17-36-1,-18 36-15,0-18 16,-35 1-16,17-19 15,-53 1-15,54-18 16,-36 0-16,35-18 16,1-17-1,17 0-15</inkml:trace>
  <inkml:trace contextRef="#ctx0" brushRef="#br0" timeOffset="12344.502">21255 3510 0,'0'0'0,"0"18"0,0 17 16,18 71 0,-18-36-16,0 1 0,17 0 15,-17 70-15,0-71 16,0-17-16,0-18 0,18 36 15,-1-53 1,1-18-16</inkml:trace>
  <inkml:trace contextRef="#ctx0" brushRef="#br0" timeOffset="12715.681">21414 4110 0,'35'0'16,"-17"0"-16,-1 0 0,1 0 16,35-18-16,-36 1 15,1-1-15,-18 0 16,0 1-16,0-1 0,-35 0 15,17 1-15,-17 17 16,0 0 0,17 0-16,-17 35 15,17-17-15,18-1 0,0 36 16,35 0 0,-17-35-16,17-1 15,-17 1-15,52-18 0,-34 0 16,-19 0-16,19 0 15,-36-18-15,17-17 16,1 18-16</inkml:trace>
  <inkml:trace contextRef="#ctx0" brushRef="#br0" timeOffset="13189.68">21713 4180 0,'0'18'0,"0"-36"32,0-17-17,18 18-15,0-36 16,-1 35-16,-17-17 15,18 17-15,0 0 16,-1 18-16,-17 18 16,0 0-16,18 35 15,-18-36-15,0 19 16,0-19-16,0 1 16,18-1-1,-1-34 1,1-18-1,0 35-15,-1-18 16,1 0-16,-18 1 0,35-1 16,-17 18-1,-1 0-15,-17 18 16,18 17-16,-18-17 16,0-1-16,18 1 0,-18-1 15,17-17-15,-17 18 16,18 0-16,-18-1 0</inkml:trace>
  <inkml:trace contextRef="#ctx0" brushRef="#br0" timeOffset="13629.441">22137 4163 0,'17'0'16,"1"-18"-16,17 1 15,-17-1-15,-18 0 16,18 1 0,-18-1-16,-18 0 15,0 18-15,-35 0 16,36 0-16,-18 36 16,17-36-16,18 35 15,18-17-15,-18-1 16,17-17-16,1 18 0,17-1 15,-17-17-15,-18 18 16,17-18 0,1 0-16,-18-18 15,18 1 1,-1-1 0,1 18-1,0 0 1,-1 0-16,-17 18 15,35-18 1,-35 17-16,18-17 16,0 0-16</inkml:trace>
  <inkml:trace contextRef="#ctx0" brushRef="#br0" timeOffset="13957.27">22384 4022 0,'17'0'16,"19"0"0,-1 0-16,18-18 15,-18 18-15,18-18 16,-18-17-1,-35 17-15,18 1 0</inkml:trace>
  <inkml:trace contextRef="#ctx0" brushRef="#br0" timeOffset="14147.778">22490 3739 0,'17'71'15,"1"0"1,17-1-16,-17-35 16,17 18-16,-35-17 15,18-19-15,-18 1 0,17 17 16,-17-17 0</inkml:trace>
  <inkml:trace contextRef="#ctx0" brushRef="#br0" timeOffset="15134.333">22966 4039 0,'0'-17'15,"-18"17"1,-17 17-16,17-17 16,1 18-16,-19 35 15,1 0 1,35-36-16,0 1 0,0 0 15,18-1 1,-1-17-16,36 0 16,-35 0-16,17-35 15,-17 35-15,-1-18 16,-17 1-16,0-1 0,0 1 16,0-1-1,18 18 16,0 18-15,-1-18-16,19 17 16,-19-17-16,1-17 15,0 17 1,-18-18 15,17 18-15,19 0-1,-19-18-15,18 18 16,1-17-16,17-19 16,-18 36-16,0-35 15,-17 17-15,-18 1 16</inkml:trace>
  <inkml:trace contextRef="#ctx0" brushRef="#br0" timeOffset="15309.364">23230 3863 0,'18'88'15,"-18"-53"-15,18 18 16,-1 18 0,36-1-16,-35-34 15,17-36 1</inkml:trace>
  <inkml:trace contextRef="#ctx0" brushRef="#br0" timeOffset="15448.9">23495 4092 0,'18'53'0,"-18"-35"15,17-1-15,1 19 16,0-19-16,-1-17 15</inkml:trace>
  <inkml:trace contextRef="#ctx0" brushRef="#br0" timeOffset="15552.778">23513 3969 0,'17'-36'16,"1"36"-1,17 0 1</inkml:trace>
  <inkml:trace contextRef="#ctx0" brushRef="#br0" timeOffset="15776.204">23707 4145 0,'0'18'15,"17"-1"1,1 1-16,0-18 0,35-18 15,-36 1-15,1-1 16,-18 1-16,0-1 16,-35-17-1,-1 17-15,19 18 16,-1-18-16,-17 18 16</inkml:trace>
  <inkml:trace contextRef="#ctx0" brushRef="#br0" timeOffset="16014.07">23971 4180 0,'0'-17'16,"-17"-1"0,17 1-16,17-1 15,1 0-15,17 18 16,-17 0-16,-1 0 15,1 0-15,17 0 0,-17 18 16,0 17 0,-1-35-16,-17 18 0,0 17 15,0 0 1</inkml:trace>
  <inkml:trace contextRef="#ctx0" brushRef="#br0" timeOffset="16217.854">24359 3722 0,'36'0'16,"-1"17"-1,-17 19 1</inkml:trace>
  <inkml:trace contextRef="#ctx0" brushRef="#br0" timeOffset="16309.504">24589 4075 0,'0'-18'0</inkml:trace>
  <inkml:trace contextRef="#ctx0" brushRef="#br0" timeOffset="44688.627">16316 5803 0,'0'0'0,"18"0"31,17 0-31,0 0 16,0 18-16,-17-18 0,35 17 16,-35 1-1,-1 17-15,-17-17 0,-17 17 16,-1 1-16,0-1 15,-35 35-15,36-17 16,-18 18-16,17-18 16,18 0-1,0-18-15,35 18 16,-17-53-16,52 18 16,-34-18-16,-19-18 0,36-17 15,-53 17 1,0 0-16,0-17 0</inkml:trace>
  <inkml:trace contextRef="#ctx0" brushRef="#br0" timeOffset="44815.647">16281 6209 0,'53'0'16,"-18"-18"-16,35 1 15,-34-1 1,34-17-16</inkml:trace>
  <inkml:trace contextRef="#ctx0" brushRef="#br0" timeOffset="45094.98">16775 5556 0,'0'-17'16,"17"17"-1,36 0 1,-35-18-16,17 18 0,0-18 0,18 18 15,-35-17-15,0 17 16</inkml:trace>
  <inkml:trace contextRef="#ctx0" brushRef="#br0" timeOffset="45245.774">16828 5592 0,'0'52'16,"17"-16"-16,-17-1 0,53 18 15,-35-35-15,35 17 16,-18-35-16,-17 17 16,-1-17-16,1 0 15,-1 0-15</inkml:trace>
  <inkml:trace contextRef="#ctx0" brushRef="#br0" timeOffset="45438.975">17163 5592 0,'0'52'0,"0"-34"16,0 0-16,0 35 16,0-36-16,17 1 15,1 0-15,0-18 16</inkml:trace>
  <inkml:trace contextRef="#ctx0" brushRef="#br0" timeOffset="45747.052">17251 5486 0,'17'0'15,"36"-18"1,-35 18-16,17 0 15,-17 0-15,0 0 16,-1 18-16,1-18 0,17 35 16,-17 18-1,-18-18-15,0 0 0,0 1 16,17 17-16,-17-18 16,0-17-16,0-1 0,0 18 15,0-17 1,0 0-16,-17-18 15,-1-18 1,1 0-16,-1 18 16,0-17-16,1 17 15</inkml:trace>
  <inkml:trace contextRef="#ctx0" brushRef="#br0" timeOffset="46267.536">17851 5909 0,'35'-18'15,"-18"18"-15,36 0 16,-17-17-16,34 17 16,-52 0-16,17 0 15,-17 0-15</inkml:trace>
  <inkml:trace contextRef="#ctx0" brushRef="#br0" timeOffset="46411.853">17886 6068 0,'53'17'15,"35"-17"1,-53 0-16,36 0 16,-36 0-16,-17 0 0</inkml:trace>
  <inkml:trace contextRef="#ctx0" brushRef="#br0" timeOffset="47163.616">18838 5574 0,'-17'35'15,"-19"53"1,19 36 0,-1-54-16,18 54 0,18-54 15,-1-34-15,1 17 16,17-18-16,18-17 15,-17-18-15,-1 0 0,-18-18 16,19 0-16,-19 1 0,1-54 16,-18 53-16,-18-17 15,18 53 1,0 17 0,0 0-16,18 18 0,17 18 15,1-54-15,52 19 16,-53-36-1,0 0-15,18-53 16,-35 18-16,0-36 16,-18 18-16,-18-35 15,0 35-15,-17-18 16,17 54-16,1-19 16</inkml:trace>
  <inkml:trace contextRef="#ctx0" brushRef="#br0" timeOffset="47391.729">19438 5362 0,'53'0'16,"-35"0"-16,70 0 16,-53 0-16,18 0 0,0-17 15,-18-1 1</inkml:trace>
  <inkml:trace contextRef="#ctx0" brushRef="#br0" timeOffset="47568.176">19544 5450 0,'18'71'16,"-18"-36"-16,17 36 15,-17-54-15,18 19 16,17-1-16,-17-35 16,17 18-16,-17-1 15,17-17 1,-17-17-16,-18-19 0</inkml:trace>
  <inkml:trace contextRef="#ctx0" brushRef="#br0" timeOffset="47735.671">19808 5503 0,'0'36'15,"0"17"1,18-18-16,-18-18 0,18 36 15,-1-17 1,1-36-16,17-18 16</inkml:trace>
  <inkml:trace contextRef="#ctx0" brushRef="#br0" timeOffset="48030.758">19967 5345 0,'18'0'16,"17"0"-16,0 17 16,-17 1-16,0-18 15,17 18 1,-17-18-16,-1 35 16,1-18-16,-18 19 15,0-1-15,18 0 0,-18-17 16,0 35-16,0-18 15,0-17 1,-18-36 0,0 0-1,1 18-15,-1-17 16,0 17-16,1 0 16</inkml:trace>
  <inkml:trace contextRef="#ctx0" brushRef="#br0" timeOffset="48330.403">20391 5891 0,'35'71'16,"-18"-36"0,19 1-16,17 16 15,0 1-15,-18-35 16,-17 0-16,-1-18 15</inkml:trace>
  <inkml:trace contextRef="#ctx0" brushRef="#br0" timeOffset="48487.555">20567 5927 0,'-71'123'15,"18"-70"-15,-17 35 16,52-52-16,1-1 0,17-18 0,0 19 16</inkml:trace>
  <inkml:trace contextRef="#ctx0" brushRef="#br0" timeOffset="48893.999">21237 5962 0,'18'0'16,"35"-18"-16,-18 1 16,0-1-16,1 18 0,17-18 15,-1 1 1,-16-1-16</inkml:trace>
  <inkml:trace contextRef="#ctx0" brushRef="#br0" timeOffset="49041.438">21378 5786 0,'18'88'0,"-18"-35"16,35 35-16,-17-35 16,17 17-1,-17-52-15</inkml:trace>
  <inkml:trace contextRef="#ctx0" brushRef="#br0" timeOffset="49560.761">22084 5592 0,'18'141'16,"17"17"0,-35-87-16,17 0 0,1 34 15,-18-52 1,0-88 0,0 0-1,18-1-15,-1-16 0,1 16 16,0 19-16,-1-1 15,19 18-15,-1 0 0,0 0 0,0 35 16,18 18 0,-53-18-16,18 1 0,-18 17 15,-18-36-15,1 1 16,-36 0-16,17-18 16,-34-18-1,35 0-15,-36-17 16,53 0-16</inkml:trace>
  <inkml:trace contextRef="#ctx0" brushRef="#br0" timeOffset="49843.553">22525 5398 0,'18'0'16,"17"0"-1,-18 0-15,36 0 16,-17 0-16,-1 0 15,-17 0-15,-1 0 0,1-18 16</inkml:trace>
  <inkml:trace contextRef="#ctx0" brushRef="#br0" timeOffset="50027.666">22631 5503 0,'0'71'15,"17"-18"1,19-18 0,-1 0-1,-17-17-15,17 0 16,0-18-16,-17-18 0,-18 0 16</inkml:trace>
  <inkml:trace contextRef="#ctx0" brushRef="#br0" timeOffset="50232.932">22913 5468 0,'0'35'15,"0"-17"-15,0 35 16,18 0-16,-18-36 0,17 19 15,1-36-15,-1 17 16,1-17-16,-18-17 16</inkml:trace>
  <inkml:trace contextRef="#ctx0" brushRef="#br0" timeOffset="50571.362">23072 5345 0,'17'0'16,"1"0"-1,17 0 1,-17 0-16,0 0 0,-1 0 16,1 17-16,17-17 15,-35 18-15,18 0 16,-18-1-16,0 18 0,17 1 0,-17 34 15,0-17 1,18 18-16,0-36 16,-18 0-16,17 1 15,-17-19-15,0 1 16,-17-18 0,-1-18-1,0 18-15,1 0 16,-19 0-16,1 0 15</inkml:trace>
  <inkml:trace contextRef="#ctx0" brushRef="#br0" timeOffset="52957.779">16863 7355 0</inkml:trace>
  <inkml:trace contextRef="#ctx0" brushRef="#br0" timeOffset="53374.042">16863 7355 0,'0'0'15,"53"-35"-15,-53 18 47,17 17-47,-17-18 16,0 0-1,0 1-15,0-19 16,-17 36-16,-19-17 16,1 17-16,-18 17 15,18 1-15,-36 53 16,54-36-16,-19 53 16,36-53-1,0 18-15,18 18 16,35-18-1,-18-53-15,36 17 0,-36-17 16,0-17-16,18-19 16,-17 1-16,-19-35 15,1 34-15,-18 1 16,0 0-16,-18-18 16,1 35-16,-1 18 15,18 18-15,0-1 16,18 54-16,-1-36 15,1 1-15,0-1 16,17 0-16,0-17 16,0-1-16,-17 1 0,17 0 0,-17-18 15,0-18-15</inkml:trace>
  <inkml:trace contextRef="#ctx0" brushRef="#br0" timeOffset="53601.761">17180 6879 0,'18'-17'15,"17"17"-15,18 0 16,-18 0-16,18 0 15,-17 0-15,-19 0 16,19 0-16</inkml:trace>
  <inkml:trace contextRef="#ctx0" brushRef="#br0" timeOffset="53747.765">17321 6932 0,'0'35'0,"18"36"15,-18-36-15,35 18 16,1-18 0,-19-35-16,19 18 15,-19-36-15</inkml:trace>
  <inkml:trace contextRef="#ctx0" brushRef="#br0" timeOffset="53907.99">17568 6967 0,'0'53'0,"0"-17"15,18-1 1,0-35 0</inkml:trace>
  <inkml:trace contextRef="#ctx0" brushRef="#br0" timeOffset="54188.772">17674 6844 0,'18'-18'16,"-1"18"-16,1 0 16,0 0-16,-1 0 15,1 0-15,0 18 16,-18 17-16,17 18 15,1-18-15,0 1 16,-1 34 0,1-35-16,-18-17 0,0 0 0,0 17 15,0-17-15,-18-1 16,1-17 0,-19-17-16,19-1 15,-1 0 1</inkml:trace>
  <inkml:trace contextRef="#ctx0" brushRef="#br0" timeOffset="54420.248">18133 7214 0,'35'18'16,"18"0"-16,-18-18 16,-17 0-16,0 0 15,-18 17-15</inkml:trace>
  <inkml:trace contextRef="#ctx0" brushRef="#br0" timeOffset="54525.63">18150 7444 0,'36'17'15,"-1"1"-15,18-18 16,-18 0-16,-17-18 16</inkml:trace>
  <inkml:trace contextRef="#ctx0" brushRef="#br0" timeOffset="55287.721">19456 7320 0,'-53'-35'15,"35"17"-15,-52-17 16,34 35 0,1 0-16,0 0 0,17 18 15,0 17-15,-17 18 16,35-18-16,18 36 16,-1-54-16,54 19 15,-36-19-15,36-17 16,-36 0-16,0-17 15,-17 17-15,0-36 0,-1 1 16,1 17-16,-18-17 16,0 17-16,-18-17 15,18 18-15,-17 17 16,17 17-16,0 54 16,17-1-1,1-17-15,17 71 0,-17-54 16,17 54-1,-35-89-15,0 18 0,0-18 16,0-17-16,-35-1 16,-18-34-16,18 17 15,-1-35-15,-16-18 16,16 17-16,1-34 16,17 17-16,18 0 15</inkml:trace>
  <inkml:trace contextRef="#ctx0" brushRef="#br0" timeOffset="55533.154">19667 6862 0,'0'0'0,"0"-18"16,36 0-16,-19 18 16,19-17-16,-19 17 15,1 0-15,17 0 16,-17 0-16,-18-18 0</inkml:trace>
  <inkml:trace contextRef="#ctx0" brushRef="#br0" timeOffset="55699.723">19738 6932 0,'18'71'15,"-1"-18"1,1-36-16,17 36 16,-17-35-1,-18-1-15,35 1 0,-17-18 16,-1 0-16,1 0 15</inkml:trace>
  <inkml:trace contextRef="#ctx0" brushRef="#br0" timeOffset="55877.194">20003 6932 0,'-18'53'0,"18"0"16,18-18 0,-18-17-16,17-1 15,1-17-15</inkml:trace>
  <inkml:trace contextRef="#ctx0" brushRef="#br0" timeOffset="56188.475">20144 6773 0,'17'0'16,"1"18"0,0-18-16,-1 18 15,1-18-15,-1 17 16,1 1-16,-18 0 0,0 34 15,0-34-15,0 35 16,0-35-16,0 35 16,0-36-1,0 1-15,-18-18 16,1 0 0,-1 0-1,-17-18 1,17 1-16</inkml:trace>
  <inkml:trace contextRef="#ctx0" brushRef="#br0" timeOffset="56450.026">20620 6791 0,'-18'71'15,"1"34"-15,17 19 16,0-54-16,0-17 16,17 71-16,1-89 15,35 36-15,-36-36 16,19-17-1,-19-18-15</inkml:trace>
  <inkml:trace contextRef="#ctx0" brushRef="#br0" timeOffset="56760.936">20937 6950 0,'71'0'16,"-36"0"-16,36 0 16,-36 0-1,18 35-15,-53-17 16,18 35-16,-36-18 16,-17 35-16,17-34 15,0 34 1,18-34-16,0 34 15,18-52-15,17 17 16,-17-17-16,35-18 16,-35 0-16,17 0 15,-18-18-15,-17-17 16</inkml:trace>
  <inkml:trace contextRef="#ctx0" brushRef="#br0" timeOffset="56922.287">21078 7214 0,'53'0'0,"-35"0"16,53-17 0,-36-1-16,0 18 0,18-18 15,-35 1-15</inkml:trace>
  <inkml:trace contextRef="#ctx0" brushRef="#br0" timeOffset="57128.76">21431 6791 0,'53'0'15,"-35"0"-15,35-18 16,-36 18 0,1 0-16,0-17 15,-36 17-15</inkml:trace>
  <inkml:trace contextRef="#ctx0" brushRef="#br0" timeOffset="57278.398">21484 6809 0,'0'53'15,"18"17"1,-18-35-16,35 36 16,-17-53-16,17-1 15,-17 1-15,17-18 16,-17-18-16,17 1 16</inkml:trace>
  <inkml:trace contextRef="#ctx0" brushRef="#br0" timeOffset="57451.252">21784 6862 0,'0'17'0,"0"54"16,0-54-16,18 1 0,-18 0 15,17 17 1,1-35-16,0 0 15</inkml:trace>
  <inkml:trace contextRef="#ctx0" brushRef="#br0" timeOffset="57758.022">21890 6738 0,'18'18'15,"-1"-18"-15,1 17 16,-1-17-16,-17 18 16,18-18-16,0 18 15,-1 17-15,-17-17 16,18 34-16,-18-34 16,0 53-16,0-36 15,0 18 1,0-36-16,0 1 15,-18-18 1,1 0 0,-1-18-16,18 1 31</inkml:trace>
  <inkml:trace contextRef="#ctx0" brushRef="#br0" timeOffset="58169.638">22137 6668 0,'17'17'15,"19"1"1,-19-1-16,19 19 0,17 34 15,-36-34 1,36 52-16,-35-35 16,-1 70-16,-17-52 15,-17 70-15,17-88 16,-36 70 0,19-88-16,-18 36 15,-1-53-15</inkml:trace>
  <inkml:trace contextRef="#ctx0" brushRef="#br0" timeOffset="59486.656">18750 8484 0,'18'0'16,"-18"18"0,0 0-16,0 17 15,-18 0-15,1 18 16,-1-18-16,18-17 15,0 17-15,-18-17 16,18 17-16,0-17 0,0 17 16,18 18-16,0-35 15,-1 35 1,-17-18-16,18 0 0,-18-17 16,0 17-16,0 36 15,0-36-15,0 35 16,0-34-16,17 17 15,1-36-15,0 1 16,-1-18-16</inkml:trace>
  <inkml:trace contextRef="#ctx0" brushRef="#br0" timeOffset="59730.937">18450 9172 0,'18'36'16,"35"52"-16,-36-35 15,54 17-15,-18-35 16,18 18 0,-19-35-16,19 0 15,-53-18-15,35-18 16,-18 0-16,-18-17 15,1 0-15,0 0 16,-18 17-16,-18-17 16</inkml:trace>
  <inkml:trace contextRef="#ctx0" brushRef="#br0" timeOffset="62529.582">16757 4815 0,'0'18'47,"-18"17"-32,18-17-15,0 17 0,0-17 16,0 52 0,0 1-16,18-36 15,-18-17-15,0 17 0,0 0 16,18-35-16,-18 18 16</inkml:trace>
  <inkml:trace contextRef="#ctx0" brushRef="#br0" timeOffset="62795.177">16563 5062 0,'0'71'16,"18"-36"-1,-1 36-15,-17-54 16,18 19-16,-1-19 0,19 1 15,-19-18-15,36 18 16,-35-36-16,17 0 0,-17 1 16,17-36-16,0 17 15,1-16 1,-36 16-16,17 19 0,-17-1 16,18 0-16,0 18 15</inkml:trace>
  <inkml:trace contextRef="#ctx0" brushRef="#br0" timeOffset="63801.318">19667 10372 0,'18'0'16,"0"-18"-1,17 18-15,-17 18 16,34-1-16,-16 1 16,-19 0-16,-17-1 0,0 1 15,0 52 1,-17-34-16,-1-19 0,-17 19 15,17-1-15,-17 35 16,17-52-16,18 0 0,0-1 16,18 1-16,17-18 0,18 18 15,-18-18-15,36-36 16,-36 36 0,1-35-16,-36 17 15,-18 1-15</inkml:trace>
  <inkml:trace contextRef="#ctx0" brushRef="#br0" timeOffset="63930.156">19579 10636 0,'35'0'16,"1"0"-16,52-17 16,-35-1-16,35 0 15,-53 18-15,1-17 16</inkml:trace>
  <inkml:trace contextRef="#ctx0" brushRef="#br0" timeOffset="64183.369">20073 10019 0,'35'0'0,"18"-35"16,35 17-1,-52 0-15,17 1 16,-18-1 0,-53 18-1,-17 0 1</inkml:trace>
  <inkml:trace contextRef="#ctx0" brushRef="#br0" timeOffset="64308.565">20197 9966 0,'-36'35'16,"36"-17"-16,0 17 16,18 36-16,0-230 0,-18 335 0,52-105 15,1-36 1,-35-17-16,17-1 16,-17 1-16,0-18 15,-1 0-15</inkml:trace>
  <inkml:trace contextRef="#ctx0" brushRef="#br0" timeOffset="64502.757">20479 10072 0,'0'53'16,"0"-18"-1,0 0-15,0-17 0,17 0 16,1 17 0,0-35-16</inkml:trace>
  <inkml:trace contextRef="#ctx0" brushRef="#br0" timeOffset="65193.088">20602 10037 0,'18'-18'15,"0"18"-15,-1 0 16,18 0-16,1 0 16,-1 0-1,-17 18-15,-1-1 16,-17 1-16,0 35 15,0 0 1,0-18-16,0-17 0,0 34 16,0 1-1,0-35 1,-17-18 0,-1 0-1,0-18-15,1 1 16,-1-1-16</inkml:trace>
  <inkml:trace contextRef="#ctx0" brushRef="#br0" timeOffset="65470.557">20955 10001 0,'0'18'31,"0"0"-31,0 34 16,0-34-16,0 17 16,0 1-16,18 17 15,-1-36-15,-17 18 0,18-17 16,17 0-1,-17-18-15,-1 0 16,1-18-16</inkml:trace>
  <inkml:trace contextRef="#ctx0" brushRef="#br0" timeOffset="65631.355">21184 10195 0,'0'36'0,"18"-19"16,0 1 0,-1-18-1</inkml:trace>
  <inkml:trace contextRef="#ctx0" brushRef="#br0" timeOffset="65770.993">21202 9984 0,'0'-18'15,"0"0"-15</inkml:trace>
  <inkml:trace contextRef="#ctx0" brushRef="#br0" timeOffset="65950.206">21449 10037 0,'35'35'16,"0"18"-16,-35-18 16,0 18-16,0-35 15,-17 17-15,-1-18 0,1 19 16,-19-19-16,-17 1 15</inkml:trace>
  <inkml:trace contextRef="#ctx0" brushRef="#br0" timeOffset="66320.352">20708 9296 0,'0'17'16,"0"1"-16,0 35 15,0-18-15,18 53 16,-18-52-16,17 69 15</inkml:trace>
  <inkml:trace contextRef="#ctx0" brushRef="#br0" timeOffset="66533.49">20849 10813 0,'0'105'16,"0"19"-1,0-71-15,0 53 16,0-71-16,0 0 16,0-17-16</inkml:trace>
  <inkml:trace contextRef="#ctx0" brushRef="#br0" timeOffset="67261.349">21802 10372 0,'17'0'16,"36"0"-1,-17 0-15,-1 17 16,0-17-16,0 18 0,1 17 16,-19 1-16,-17 16 15,0-16-15,-17 17 16,-1-18-1,0 35-15,18-52 16,18 35-16,0-35 16,35-1-1,-36-17-15,1 0 0,-1 0 16</inkml:trace>
  <inkml:trace contextRef="#ctx0" brushRef="#br0" timeOffset="67394.727">21872 10672 0,'0'0'0,"18"0"0,0 0 16,34 0-1,-16-18-15,34 0 16,-34 18-16,-1 0 0</inkml:trace>
  <inkml:trace contextRef="#ctx0" brushRef="#br0" timeOffset="67661.332">22296 10054 0,'52'-17'0,"-34"17"15,17 0-15,1 0 0,17-18 16,-36 18-16,1-18 16</inkml:trace>
  <inkml:trace contextRef="#ctx0" brushRef="#br0" timeOffset="67799.532">22401 10072 0,'0'88'16,"18"-17"-1,17-1 1,-17-35-16,17 1 16,1-1-1,-19-35-15,1 0 0</inkml:trace>
  <inkml:trace contextRef="#ctx0" brushRef="#br0" timeOffset="67969.011">22666 10213 0,'0'53'15,"0"-18"1,18-17-1,17-1 1,-17-17-16</inkml:trace>
  <inkml:trace contextRef="#ctx0" brushRef="#br0" timeOffset="68266.971">22789 10107 0,'18'-18'0,"0"18"16,-1 0-16,19 0 16,-19 0-16,19 0 15,-19 0-15,-17 18 0,18 0 16,-18 35 0,0-18-16,0 0 0,0 0 15,17 36 1,-17-36-16,18-17 0,-18 17 15,0-17-15,0 0 16,-18-36 0,1 0-1,-1 1 1,1-1-16</inkml:trace>
  <inkml:trace contextRef="#ctx0" brushRef="#br0" timeOffset="68786.678">23213 10125 0,'0'17'31,"0"19"-31,0-1 16,0 0-16,17 0 0,-17 1 16,18 17-16,0-18 15,-1 0 1,1-17-16,0 0 0,-1-18 16,1-18-16</inkml:trace>
  <inkml:trace contextRef="#ctx0" brushRef="#br0" timeOffset="69686.665">23407 10213 0,'0'-18'16,"17"18"171,1 0-77,-36 0 15</inkml:trace>
  <inkml:trace contextRef="#ctx0" brushRef="#br0" timeOffset="70508.825">21167 10037 0,'0'-18'0,"0"36"47,0 34-32,17-34-15,-17 53 16,0-54-16,0 19 0,0-19 16,0 1-16,18 35 15,0-18 1</inkml:trace>
  <inkml:trace contextRef="#ctx0" brushRef="#br0" timeOffset="71109.645">23460 10178 0,'-18'0'15,"-17"0"1,17-18-16,18 36 15,35-18 1,54 35 0,-54-35-16,-17 18 15,-1 17-15,-17-18 16,0 1-16,-35 35 16,0-35-16,-1-1 15,19-17-15,17 18 0,-18-18 16,36 0-1,17 0-15,0 0 16,1-18-16,-1 18 16</inkml:trace>
  <inkml:trace contextRef="#ctx0" brushRef="#br0" timeOffset="71291.842">23689 10195 0,'53'36'16,"-18"-1"-1,-17-18-15,-18 19 16,0-19-16,-53 36 16,18-35-16,-36 0 15</inkml:trace>
  <inkml:trace contextRef="#ctx0" brushRef="#br0" timeOffset="71499.77">23054 9507 0,'0'18'0,"0"0"16,18 17-16,-18 53 15,0-35-15</inkml:trace>
  <inkml:trace contextRef="#ctx0" brushRef="#br0" timeOffset="71688.905">23125 11042 0,'-18'159'0,"-17"-36"16,35-70-16,-18 35 15,18-52-15,18-1 16</inkml:trace>
  <inkml:trace contextRef="#ctx0" brushRef="#br0" timeOffset="71916.328">24007 10777 0,'17'0'32,"1"0"-32,-1 0 0,1 0 15</inkml:trace>
  <inkml:trace contextRef="#ctx0" brushRef="#br0" timeOffset="72105.815">24395 10813 0,'35'-18'15,"0"18"1,0 0 0,-17 0-16</inkml:trace>
  <inkml:trace contextRef="#ctx0" brushRef="#br0" timeOffset="72241.08">24624 10813 0,'18'0'0,"-1"17"16,1-17 0,-1 0-1</inkml:trace>
  <inkml:trace contextRef="#ctx0" brushRef="#br0" timeOffset="72876.855">25400 10495 0,'18'-17'15,"-18"-1"-15,17 18 16,1-18-16,17 36 16,36 0-1,-36-1-15,-17 18 0,17 1 16,-35-1 0,0 0-16,-18 18 15,1-18-15,-1-17 0,0 53 16,1-54-16,17 1 15,17 35-15,-17-36 16,18 1-16,17 0 16,-17-18-16,0 0 15,-1 0-15</inkml:trace>
  <inkml:trace contextRef="#ctx0" brushRef="#br0" timeOffset="73007.391">25506 10848 0,'-18'0'15,"36"-18"1,-1 18-16,54-35 16,-18 35-16,-18-18 0,53 1 15,-70-1 1</inkml:trace>
  <inkml:trace contextRef="#ctx0" brushRef="#br0" timeOffset="73328.87">25753 10160 0,'17'0'15,"1"-18"1,17 18 0,-17 0-16,17-17 15,-17 17-15,0-18 0,-1 18 16</inkml:trace>
  <inkml:trace contextRef="#ctx0" brushRef="#br0" timeOffset="73428.582">25841 10125 0,'0'0'0,"18"0"0,-1 0 16,1 0-1,0 0 1</inkml:trace>
  <inkml:trace contextRef="#ctx0" brushRef="#br0" timeOffset="74046.051">25788 10160 0,'-18'35'0,"18"-17"15,0 17-15,0-17 16,0 17-16,0 18 16,18-35-16,0-1 0,-1 19 15,19-19 1,-19-17-16,1 0 16,17 0-16,-35-17 15,18 17-15</inkml:trace>
  <inkml:trace contextRef="#ctx0" brushRef="#br0" timeOffset="74207.723">26053 10266 0,'0'17'16,"0"19"-1,17-19-15,1 1 31,0 0-31,-1-18 0,1 0 16</inkml:trace>
  <inkml:trace contextRef="#ctx0" brushRef="#br0" timeOffset="74714.259">26176 10142 0,'18'0'47,"-1"0"-47,1 0 15,0 0 1,-18-17 62,17 17-62,1 17 15,0-17-15,-18 18 15,0 17-16,0-17-15,0 17 16,0 0-16,0-17 16,17 35-16,-17-35 15,18 17 1,-18-17-16,-18-18 16,1 0-1,-1-18 1,-17 18-1,17 0-15,0 0 16</inkml:trace>
  <inkml:trace contextRef="#ctx0" brushRef="#br0" timeOffset="75130.789">26564 10142 0,'-17'0'0,"-1"0"15,18 18-15,-35 35 16,35-18-16,0 36 15,0-36 1,0 0-16,53 36 16,-36-36-16,1-17 0,35 17 15,-36-35 1</inkml:trace>
  <inkml:trace contextRef="#ctx0" brushRef="#br0" timeOffset="75576.006">26723 10372 0,'-18'35'16,"1"-17"0,17-1-16,0-34 15,0-1 1,17 0-16,1-17 15,-18 17 1,18 1-16,-1 17 16,1 0-1,-18 17 1,0 1-16,-18 0 0,18-1 16,18-34 30,-1-1-46,1 0 16,17 1 0,-17 17-16,17-18 15,-35 36-15,18-18 0,-18 17 16,18 1-16,-18 0 16,0 17-1,0-17-15,17-1 16,-17 1-16,18-18 15</inkml:trace>
  <inkml:trace contextRef="#ctx0" brushRef="#br0" timeOffset="75729.522">27129 10301 0,'17'35'0,"-17"-17"16,18 35-16,-18-18 15,0-17-15,0 35 16,-18-36-16,-35 1 16</inkml:trace>
  <inkml:trace contextRef="#ctx0" brushRef="#br0" timeOffset="76030.348">26211 9525 0,'0'18'0,"0"-1"0,0 36 15,0-18-15,18 54 16,-18-36-16,18 52 16</inkml:trace>
  <inkml:trace contextRef="#ctx0" brushRef="#br0" timeOffset="76259.471">26317 11359 0,'0'124'16,"0"-71"-16,-17 106 15,17-124-15,17 0 16</inkml:trace>
  <inkml:trace contextRef="#ctx0" brushRef="#br0" timeOffset="76797.279">27305 9701 0,'18'0'15,"-1"0"-15,19 0 16,-1 0-16,-18-17 15,72 17 1,-1 0-16,-53 0 0,0 53 16,-17-18-16,0 53 15,-18-17 1,0-1-16,0 89 16,0-71-16,0 106 15,0-88-15,0 106 16,0-106-16,-18 88 15,18-106-15,0 53 16,-18-88-16,18-18 16,-17 36-16,17-54 15,-35 1-15,-1-18 16,19 0-16,-36-18 16,17 1-16,-17 17 15,1-36-15</inkml:trace>
  <inkml:trace contextRef="#ctx0" brushRef="#br0" timeOffset="77637.911">20003 9119 0,'0'-17'15,"-36"17"1,1-18-16,-53 18 15,52 18 1,-16-18-16,-54 35 16,53-17-16,18-1 0,-1 1 15,19 0-15,17-1 16,17 18 0,1-17-16,17 17 15,-17-17-15,-1 35 16,-17 35-1,0-35-15,-17 18 0,-18 105 16,-18 36 0,17 17-1,1 0-15,17-123 0,-17 106 16,35-18 0,0-124-16,18 1 0,17 35 15,0-71 1,18 0-16,-35-17 15,17 0-15,-17-1 16,-1 1 0,-17-1-16,18 19 15,0-36-15,-18 17 0,0 1 16</inkml:trace>
  <inkml:trace contextRef="#ctx0" brushRef="#br0" timeOffset="78380.799">16422 9613 0,'-35'0'0,"52"0"32,18 0-32,1 0 0,34 18 15,1-1-15,70 36 16,-53-35-16,-17 0 15,52 17 1,-70-17-16,-35-1 0,-1 1 0,-34 17 16,-1 0-16,-17 1 15,-18 17-15,0 0 0,-70 70 16,87-52-16,1-19 0,0 54 16,35-53-1,17-17-15,72 16 16,-54-34-16,35 0 0,19-18 15,-37 0 1,-34 0-16,17 0 16,-52-18-16,-36 18 15,18-18-15</inkml:trace>
  <inkml:trace contextRef="#ctx0" brushRef="#br0" timeOffset="78533.955">16422 10336 0,'53'0'16,"0"0"-16,70-17 15,-70-1-15,18 0 16,-1-17-16,-17 35 0,35-35 16,-70 35-16</inkml:trace>
  <inkml:trace contextRef="#ctx0" brushRef="#br0" timeOffset="78824.557">17198 9419 0,'35'0'16,"18"0"0,-18 0-16,1-17 0,-1 17 15,53-18 1,-70 18-16,-18-18 15</inkml:trace>
  <inkml:trace contextRef="#ctx0" brushRef="#br0" timeOffset="78989.825">17339 9437 0,'0'70'15,"0"-52"-15,18 53 16,-18-36-16,0 0 15,35 18-15,-35-35 0,18-1 16,17 1-16,0-18 16,-17 18-16,-1-18 15</inkml:trace>
  <inkml:trace contextRef="#ctx0" brushRef="#br0" timeOffset="79234.489">17639 9543 0,'18'0'16,"-18"17"-16,0 1 16,0 17-1,0-17-15,0-1 0,17 19 16,-17-19-16,18 19 15,-18-19 1,17-17-16</inkml:trace>
  <inkml:trace contextRef="#ctx0" brushRef="#br0" timeOffset="79567.101">17727 9419 0,'18'0'15,"17"0"1,-17 0-16,35 0 16,-36-17-16,1 34 15,-1 1 1,-17 17-16,0 36 15,0-36-15,0 0 16,18 0-16,-18 36 16,18-53-16,-18 17 15,0-17-15,0-1 16,-18-17 0,0 0-16,1 0 15,-1-17-15,1 17 16,-1-18-16</inkml:trace>
  <inkml:trace contextRef="#ctx0" brushRef="#br0" timeOffset="80214.836">18344 10178 0,'18'0'0,"0"0"16,35 0-1,-36 0-15,54 0 16,-36-18-16,0 18 0,18-18 15,-35 18-15</inkml:trace>
  <inkml:trace contextRef="#ctx0" brushRef="#br0" timeOffset="80351.14">18521 10372 0,'35'0'0,"0"0"15,54-18 1,-72 18-16,19-18 16</inkml:trace>
  <inkml:trace contextRef="#ctx0" brushRef="#br0" timeOffset="84801.738">15081 7673 0,'-35'0'16,"35"18"-16,-18-18 15,36 0-15,0 0 16,-18-18-16,53 0 16,-36 1-16,36-19 15,-18 19 1,36-36-16,-36 18 15,18-1-15,53-34 16,-35 17-16,-1 0 16,1 0-16,52-71 0,-70 72 15,0 16-15,0-17 16,-53 36-16,17-1 16,-34 0-16,-1 18 15,1 0-15,-1 0 16</inkml:trace>
  <inkml:trace contextRef="#ctx0" brushRef="#br0" timeOffset="85046.047">15822 6791 0,'18'-18'16,"17"1"-1,0-1 1,1 18-16,52-18 15,-53 1-15,0 17 16,1 0-16,-1 17 0,-17 1 16,-18 35-1,-36-18 1,19 1-16,-1-19 0,0 1 16,-17 35-16,35-36 15,-18 1-15</inkml:trace>
  <inkml:trace contextRef="#ctx0" brushRef="#br0" timeOffset="85630.591">15575 8837 0,'-17'18'15,"52"-36"1,-18 0-16,19-17 16,17 0-16,70-71 15,-70 53-15,18 0 0,70-53 16,-53 53-16,71-52 15,-89 52 1,1 0-16,-18 18 0,17-36 16,-52 53-16,-18-17 15,-18 17-15</inkml:trace>
  <inkml:trace contextRef="#ctx0" brushRef="#br0" timeOffset="85857.791">16439 7920 0,'18'0'0,"17"-18"15,1 18 1,-1 0-16,0 0 0,18 0 16,-35 18-16,35 17 15,-53-17-15,17-1 16,-34 72-16,-1-54 15,-17 0-15,17 0 16,-17 1-16,0-1 16</inkml:trace>
  <inkml:trace contextRef="#ctx0" brushRef="#br0" timeOffset="86626.759">20743 5380 0,'18'-18'16,"17"-35"0,53-35-1,-52 35-15,70-53 16,-36 53-16,36-70 15,-53 88-15,17-36 16,-52 36-16,0 17 16,-18 1-16,-36 34 15</inkml:trace>
  <inkml:trace contextRef="#ctx0" brushRef="#br0" timeOffset="86975.589">20726 5027 0,'17'-18'0,"1"18"31,-36 18-15,18 17-16,-17 54 0,17-37 15,0 1-15,0 0 16,0 36-16,17-72 16,1 18-16,17-17 15,1 0-15,-1-18 16,0-18-16,53-17 15,-35 17-15,-18 1 0,18-19 16,-17 19 0</inkml:trace>
  <inkml:trace contextRef="#ctx0" brushRef="#br0" timeOffset="87720.042">21661 7779 0,'-18'17'16,"18"72"0,18-36-16,-1 52 15,18-52-15,18 0 16,0-18-16,18 1 0,88 17 16,-71-36-1,0 1-15,88 0 0,-105-18 16,0 0-16,-1 0 15,-52-18-15,-54-17 16</inkml:trace>
  <inkml:trace contextRef="#ctx0" brushRef="#br0" timeOffset="88081.942">21519 8255 0,'18'-35'47,"0"-18"-32,-1 18-15,-17-18 0,0-18 16,0 1 0,0 34-16,0 1 0,0 0 15,0-1-15,0 19 16,18 17-16,0 0 16,-1 0-16,54 17 15,-18 1-15,0 0 16,53-1-16,-54 1 15,-16-18-15,-19 18 16</inkml:trace>
  <inkml:trace contextRef="#ctx0" brushRef="#br0" timeOffset="91126.434">17022 12788 0,'-36'-35'16,"19"35"-16,-1-18 0,18 1 16,18 17-1,35 0-15,-1 0 16,19 0-16,70 35 15,-70-17-15,70 17 16,-106-18-16,0 19 16,-17-19-16,-18 19 0,0-1 0,-53 53 15,0-17 1,0-1-16,-53 89 16,71-88-16,0 17 0,0 35 15,35-70-15,35 18 16,0-36-1,18-17-15,0-1 0,53-17 16,-53-17-16,-18-1 16,-17 0-16,-1-17 15</inkml:trace>
  <inkml:trace contextRef="#ctx0" brushRef="#br0" timeOffset="91279.687">17110 13494 0,'70'-36'0,"-34"19"15,16-1-15,19 1 16,-36-1-16,-17 18 0,17-18 16</inkml:trace>
  <inkml:trace contextRef="#ctx0" brushRef="#br0" timeOffset="91524.489">17798 12524 0,'70'-18'16,"1"-17"-1,17 17 1,-35 0-16,-35 18 0,-18-17 16</inkml:trace>
  <inkml:trace contextRef="#ctx0" brushRef="#br0" timeOffset="91686.841">17868 12524 0,'0'53'16,"18"35"-16,17-35 15,-17-18-15,-1 0 16,36 0 0,-35-17-16,0-18 15,-1 0-15,1 0 0,17 0 16,-35-18-16</inkml:trace>
  <inkml:trace contextRef="#ctx0" brushRef="#br0" timeOffset="91841.9">18203 12594 0,'0'71'15,"0"-18"-15,0-18 0,0 18 16,0-36-16,18 1 15,0-18 1</inkml:trace>
  <inkml:trace contextRef="#ctx0" brushRef="#br0" timeOffset="92153.435">18327 12383 0,'35'-18'31,"0"18"-31,1 0 16,-1 0-16,-17 0 15,17 18-15,-18-18 0,19 52 16,-36-16-16,17-1 16,-17 53-1,0-53-15,0 1 0,0 34 16,0-52-16,0 0 15,-17-18-15,-1 0 32,18-18-17,-18 18-15,1-18 0,-1 18 16,1 18 0</inkml:trace>
  <inkml:trace contextRef="#ctx0" brushRef="#br0" timeOffset="92464.186">18927 13000 0,'35'0'15,"0"0"1,18-18-16,-18 18 0,1 0 15,-19 0 1,-34 0-16</inkml:trace>
  <inkml:trace contextRef="#ctx0" brushRef="#br0" timeOffset="92587.467">18909 13159 0,'18'17'0,"52"-17"16,-35-17-16,36-1 15,-53 18-15,-1-18 16</inkml:trace>
  <inkml:trace contextRef="#ctx0" brushRef="#br0" timeOffset="93643.026">19914 12806 0,'0'-53'0,"-17"35"16,17 1-16,0 52 31,17 71-31,-17-36 16,18 71-1,-18-52-15,18 52 16,-18-88-16,17 0 0,19-1 16,-1-16-1,-18-36-15,1 0 16,17-18-16,1-35 0,-1 36 15,-17-19-15,-1 1 16,1 17-16,-1 1 16,1 17-16,0 17 15,-1 19-15,-17-19 0,36 36 16,-19-35-16,1-1 16,35 1-1,-36-18-15,1 0 0,35-53 16,-35 36-16,-18-19 15,17-34-15,-17 17 16,-17 18-16,17-18 0,-18-18 16,0 53-1,18-17-15,-17 18 0,17-1 16</inkml:trace>
  <inkml:trace contextRef="#ctx0" brushRef="#br0" timeOffset="93905.051">20743 12435 0,'36'-17'16,"-19"17"-16,54-18 15,-36 1-15,36-1 16,-54 18-16,1 0 16,-36 0-16</inkml:trace>
  <inkml:trace contextRef="#ctx0" brushRef="#br0" timeOffset="94032.125">20814 12488 0,'0'71'16,"18"-1"0,-1-34-16,18-19 0,18 36 15,-35-53-15,35 18 16,-35-18-16,17 0 16</inkml:trace>
  <inkml:trace contextRef="#ctx0" brushRef="#br0" timeOffset="94216.706">21131 12524 0,'0'0'0,"0"17"16,0 36-16,0-35 15,0 17-15,0-17 16,0-1-16,18 1 0</inkml:trace>
  <inkml:trace contextRef="#ctx0" brushRef="#br0" timeOffset="94507.742">21237 12400 0,'18'0'16,"0"0"-16,-1 18 16,1-18-16,17 17 15,-17 1-15,-1 0 16,-17-1-16,0 1 16,18 0-16,-18-1 0,0 19 15,-18-19-15,18 1 16,0-1-16,0 1 15,-17-18 1,-1 0 0,18-18-1,-18 18-15</inkml:trace>
  <inkml:trace contextRef="#ctx0" brushRef="#br0" timeOffset="94951.629">21731 12453 0,'18'18'16,"35"52"-16,-18-17 16,0 18-16,53 105 15,-35-88-15,0-17 0,53 88 16,-71-89 0,54 36-16,-72-53 0,1-18 15,-1 0-15,-17-17 16,0 0-16,-35-1 15,18-17-15</inkml:trace>
  <inkml:trace contextRef="#ctx0" brushRef="#br0" timeOffset="95150.648">22172 12771 0,'-35'88'16,"-18"71"0,18-89-16,-18 89 15,17-71-15,1 35 16,18-87-16,-19 34 16</inkml:trace>
  <inkml:trace contextRef="#ctx0" brushRef="#br0" timeOffset="95535.233">23072 13229 0,'17'0'16,"36"-17"0,-17-1-16,69-17 15,-52 35-15,18-18 16,-54 0 0,1 1-16</inkml:trace>
  <inkml:trace contextRef="#ctx0" brushRef="#br0" timeOffset="95662.342">23283 12965 0,'18'88'15,"0"18"1,17-36-16,0 54 16,18-19-1</inkml:trace>
  <inkml:trace contextRef="#ctx0" brushRef="#br0" timeOffset="96175.165">24324 12577 0,'35'105'15,"1"-34"-15,-1 70 16,-17-53-16,-1-17 0,-17 70 16,0-88-16,0 35 15,0-70 1,0-54 0,35-34-1,1 35-15,-1 17 16,36-17-16,-36 35 15,35 17-15,-52 1 16,0 17 0,-18 0-16,-18 1 0,-17-1 15,17-17-15,-52 17 16,34-35-16,1-18 16,17 1-16,1-36 15,17 17-15</inkml:trace>
  <inkml:trace contextRef="#ctx0" brushRef="#br0" timeOffset="96391.673">24800 12418 0,'36'-18'15,"-1"18"-15,0 0 0,36 0 16,-36 0 0,-17 0-16,17 0 0,-17-17 15,-36 17 1,0 0-16</inkml:trace>
  <inkml:trace contextRef="#ctx0" brushRef="#br0" timeOffset="96517.99">25012 12383 0,'-18'17'0,"36"-34"15,-53 52-15,35 0 0,0-17 16,0 35-16,17-18 15,-17 0-15,18 0 0,17 1 16,-17-19-16,0 1 16,17-18-1,-18 0-15,-17-18 16,0 1-16</inkml:trace>
  <inkml:trace contextRef="#ctx0" brushRef="#br0" timeOffset="96681.502">25206 12506 0,'18'35'16,"-18"-17"-16,17 0 0,1-1 16,-18 1-16,18-1 15,-1-17-15</inkml:trace>
  <inkml:trace contextRef="#ctx0" brushRef="#br0" timeOffset="96991.364">25312 12418 0,'17'-18'31,"1"18"-31,0-17 0,-1 17 16,1-18-1,0 18-15,-1 0 16,1 18 0,-18-1-16,18 36 15,-18-35-15,0 52 16,0-34-16,17 34 16,1-52-16,-18 17 15,17-17-15,-17-1 0,18 1 16,-36-18-1,-17-18 1,18 1-16,-54 17 16,36 0-16</inkml:trace>
  <inkml:trace contextRef="#ctx0" brushRef="#br0" timeOffset="97799.244">17498 14534 0,'17'142'0,"1"-54"15,-18 88-15,0-88 16,-18 89-1,18-107-15,-17 36 16,17-71-16,0-52 16,0-54-1,0 1 1,17 17-16,1-88 16,0 52-16,-1 1 0,19 0 15,17-71-15,-1 53 16,-16 71-16,-19 18 15,1 17-15,0 17 16,-1 36-16,1 0 0,-18 18 0,18-1 16,-18 18-16,0 1 15,0 69-15,0-70 16,-18 71-16,18-88 16,0 17-1,0-53-15,0-17 0</inkml:trace>
  <inkml:trace contextRef="#ctx0" brushRef="#br0" timeOffset="97942.944">17533 15152 0,'35'0'0,"54"-18"16,-37 18-16,54-35 15,-53 35-15,53-35 16,-71 17-16</inkml:trace>
  <inkml:trace contextRef="#ctx0" brushRef="#br0" timeOffset="98293.405">18080 14252 0,'35'0'16,"18"0"0,18 18-16,-1 0 15,-52-18-15,-1 17 16,-52-17 15,18 18-31,-19-18 0,19 17 16,-36 19-16,53-19 0,-18 19 15,18-1-15,0 53 16,18-53-16,-1 1 16,19-1-16,-19-17 0,19-1 15,-1 1-15,0-18 0,0 0 16,-17 0 0,0 0-16,-18-18 0,0 1 15</inkml:trace>
  <inkml:trace contextRef="#ctx0" brushRef="#br0" timeOffset="98588.055">18556 14358 0,'0'18'31,"0"-1"-31,18 19 16,-18 17-1,0-18-15,17 0 16,-17-17-16,0-1 15,18-17 1</inkml:trace>
  <inkml:trace contextRef="#ctx0" brushRef="#br0" timeOffset="98882.12">18697 14235 0,'18'-18'16,"0"18"-16,-1 18 0,18-1 16,-17 1-16,35 17 15,-35-17 1,-1 17-16,19 18 0,-36-18 16,17 1-16,-17 16 15,0-16-15,-17-1 16,-1-17-16,0-18 15,1 17-15,-1-17 16,18-17 0,-18 17-16,18-18 15,18 0-15</inkml:trace>
  <inkml:trace contextRef="#ctx0" brushRef="#br0" timeOffset="99060.563">19226 14658 0,'53'0'16,"0"18"-1,-17-18-15,-19 0 16,-17 17-16</inkml:trace>
  <inkml:trace contextRef="#ctx0" brushRef="#br0" timeOffset="99166.253">19262 14817 0,'35'17'16,"18"-17"0,-18 0-16,18 0 15</inkml:trace>
  <inkml:trace contextRef="#ctx0" brushRef="#br0" timeOffset="100200.345">20620 14958 0,'0'-35'15,"0"17"-15,-18-17 16,1 17-16,-1 18 0,-17-18 16,-18 18-16,-35 36 15,35-19-15,0 19 16,0-1-16,18 0 0,17-17 15,0 17-15,36 0 16,0-35-16,-1 0 0,71 0 16,-52-17-1,17-1-15,17-17 0,-52 17 16,35-35 0,-36 36-16,1-1 15,-18 36 1,0 70-16,0-35 15,18 17-15,-18 71 16,17-70-16,1 52 16,0-70-16,-18 18 15,0-36-15,0-17 16,-18-1-16,-17-17 16,17-17-16,-17-1 0,17 0 15,-17-17-15,-1-35 16,19 17-16,-1 0 15,18 0-15</inkml:trace>
  <inkml:trace contextRef="#ctx0" brushRef="#br0" timeOffset="100534.512">20690 14411 0,'36'-18'16,"-1"18"-16,36-17 15,-19-1-15,19 18 16,-53 0-16,-1 0 0,-17-18 16,-17 18-1,-1 0-15,-17 18 0,17-18 16,-17 35-1,0 18-15,35-17 16,17 34 0,-17-35-16,35 1 0,18 17 15,-35-36-15,17 1 0,18-18 16,-35 0 0,-1 0-16,1 0 15</inkml:trace>
  <inkml:trace contextRef="#ctx0" brushRef="#br0" timeOffset="100707.431">21114 14482 0,'0'35'16,"0"0"-16,17-17 0,-17-1 0,18 36 15,0-35-15,-1 17 16,1-35-1,0 18-15</inkml:trace>
  <inkml:trace contextRef="#ctx0" brushRef="#br0" timeOffset="101012.251">21237 14376 0,'18'0'16,"0"0"-16,17 0 16,-18 0-16,19 0 0,-19 0 15,1 17-15,0 36 16,-1-17-16,1-1 0,-18 0 16,0 53-1,18-35-15,-18-18 16,0-17-16,0 0 0,0-1 15,-18-17-15,0 0 16,1-17 0,-1-1-1,0 0-15,-17 1 16,17 17-16</inkml:trace>
  <inkml:trace contextRef="#ctx0" brushRef="#br0" timeOffset="101513.657">21890 14305 0,'0'18'0,"0"35"0,-18 70 16,18-35-16,0-17 15,0 17-15,-17 0 16,17-17-16,17 88 0,1-106 16,35 35-1,-36-53-15,19 0 0,-19-17 16,19-18-16</inkml:trace>
  <inkml:trace contextRef="#ctx0" brushRef="#br0" timeOffset="101868.905">22190 14499 0,'17'0'15,"19"0"-15,-1 0 0,71 0 16,-36 0-16,1 0 15,70 18-15,-88-18 16,35 53-16,-88-18 16,0 53-16,-18-35 15,-52 71 1,35-54-16,-36 36 16,53-53-16,36 17 15,0-34-15,52-1 16,-17-17-16,35-18 15,-52 0-15,-1-18 16,0 0-16,-17 18 0,-18-17 16,0-1-16,-18 0 0,-17 1 15</inkml:trace>
  <inkml:trace contextRef="#ctx0" brushRef="#br0" timeOffset="102013.908">22401 14993 0,'53'-18'15,"-17"18"1,17 0-16,-1-17 0,1 17 0,18-18 16,-18 1-16,70-1 15,-70 0-15,-18 1 16,1 17-16</inkml:trace>
  <inkml:trace contextRef="#ctx0" brushRef="#br0" timeOffset="102236.019">23072 14217 0,'17'-18'15,"36"18"-15,-17 0 16,34 0-16,-35 0 15,36-17-15,-53 17 16,-1 0-16,-34 0 16</inkml:trace>
  <inkml:trace contextRef="#ctx0" brushRef="#br0" timeOffset="102391.306">23178 14235 0,'0'70'16,"0"-35"-16,35 36 15,-18-18-15,36 0 16,-35-36-16,35 36 16,-35-53-16,-18 18 0,17-18 15,1 0-15</inkml:trace>
  <inkml:trace contextRef="#ctx0" brushRef="#br0" timeOffset="102565.174">23530 14323 0,'0'35'15,"0"-17"-15,0 35 16,0-36-16,18 36 16,-18-35-16,18 17 15,-1-35-15,1 18 16,-1-18-16</inkml:trace>
  <inkml:trace contextRef="#ctx0" brushRef="#br0" timeOffset="102881.337">23707 14252 0,'17'0'0,"1"-17"16,0 17-1,17 0 1,-17 0-16,-1 17 16,-17 1-16,18 35 15,-18-36-15,0 36 16,0-17-16,0 17 16,0-18-16,0 0 15,0-17-15,17-1 16,-34-17 15,-1 0-15,1 0-16,-1 0 15,0 0-15</inkml:trace>
  <inkml:trace contextRef="#ctx0" brushRef="#br0" timeOffset="103438.693">24077 14199 0,'0'-35'0,"0"17"16,18 54-1,17 34 1,0-17-16,-17 0 15,70 88-15,-35-70 16,35 87-16,-52-87 16,-1 0-16,-18-1 0,-17 71 15,0-88-15,-70 35 16,35-35 0,-71 18-16,53-36 15,-53 36-15,71-54 16,-1 1-16</inkml:trace>
  <inkml:trace contextRef="#ctx0" brushRef="#br0" timeOffset="103602.868">25171 15452 0,'17'-18'16</inkml:trace>
</inkml:ink>
</file>

<file path=ppt/ink/ink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52901" units="1/cm"/>
          <inkml:channelProperty channel="Y" name="resolution" value="65.45454" units="1/cm"/>
          <inkml:channelProperty channel="T" name="resolution" value="1" units="1/dev"/>
        </inkml:channelProperties>
      </inkml:inkSource>
      <inkml:timestamp xml:id="ts0" timeString="2017-07-09T03:44:56.923"/>
    </inkml:context>
    <inkml:brush xml:id="br0">
      <inkml:brushProperty name="width" value="0.05292" units="cm"/>
      <inkml:brushProperty name="height" value="0.05292" units="cm"/>
      <inkml:brushProperty name="color" value="#0070C0"/>
    </inkml:brush>
  </inkml:definitions>
  <inkml:trace contextRef="#ctx0" brushRef="#br0">829 5080 0,'-18'0'16,"36"0"77,17 18-93,-17-18 16,17 0-16,1 0 0,69 0 16,-69 0-1,34 0-15,-17 0 16,18 17-16,17-17 0,0 0 0,106 18 15,-88-18-15,123 0 16,-123 0-16,70 18 16,-105-18-16,35 0 15,-71 0 1,18 0-16</inkml:trace>
  <inkml:trace contextRef="#ctx0" brushRef="#br0" timeOffset="9209.309">4163 5115 0,'-18'0'0,"36"0"31,70 18-15,-35 0-16,123-1 15,-70-17 1,141-17-16,-123 17 15,-1-18-15,89 18 16,-142 0-16,36 0 16,-71 0-16</inkml:trace>
  <inkml:trace contextRef="#ctx0" brushRef="#br0" timeOffset="10076.806">6879 5239 0,'0'17'0,"35"1"15,1 0-15,70-1 16,-36-17-1,1 0-15,-18 0 0,17 0 16,54 0-16,-89 0 16</inkml:trace>
  <inkml:trace contextRef="#ctx0" brushRef="#br0" timeOffset="11905.332">14199 5186 0,'18'0'32,"70"-18"-17,-17 18 1,-1 0-16,36 0 0,106-17 16,-71 17-1,18-18-15,17 0 0,36 1 16,17-19-16,0 19 0,248-1 15,-231 0-15,1 18 16,230 0-16,-248 18 16,0 0-16,212 17 15,-247-17-15,-17-1 0,158 1 16,-176 0 0,-36-18-16,71 17 15,-123-17-15,-18 0 16</inkml:trace>
  <inkml:trace contextRef="#ctx0" brushRef="#br0" timeOffset="21115.203">18380 6015 0,'0'-18'31,"17"-17"-31,-17 17 15,36-35 1,-19 36-16,1-19 0,0-16 16,-1 34-16,1 0 0,-1 1 15,-17-1 1,18 0-16,17 18 16,-17-17-16,0 17 0,70-18 15,-18 18-15,19-18 16,34 18-16,142-17 15,-107 17-15,125-18 16,-160 18-16,124-17 16,-159-1-16,71 0 15,-124 1-15,18 17 16</inkml:trace>
  <inkml:trace contextRef="#ctx0" brushRef="#br0" timeOffset="21576.118">18256 5786 0,'-17'17'16,"17"1"-16,0-1 0,0 1 15,0 0-15,0-1 0,0 19 16,0-19-16,0 36 16,0-17-16,17-19 0,1 18 15,17 1 1,-17-36-16,17 17 15,18-17-15,53-17 16,-71 17-16,18-18 0,-35 18 16</inkml:trace>
  <inkml:trace contextRef="#ctx0" brushRef="#br0" timeOffset="23139.769">23760 4957 0,'17'0'31,"54"0"-15,-18 0-16,0-18 16,52 18-16,-52 0 15,0 0-15,18-18 16,-36 18-16,-17 0 0,17-17 15,-53 17 1,-17 0 0,17 0-16,-52 17 15,52 1-15,-17 17 16,17 0-16,18 54 16,18-54-16,0 18 0,17 53 15,0-36 1,-17-34-16,-1-1 15,1-18-15,-18 19 16,-18-19-16,-34 1 16,16-18-16,-52 0 15,53 0-15,-18-18 16,35 18 0,1 0-16</inkml:trace>
  <inkml:trace contextRef="#ctx0" brushRef="#br0" timeOffset="23401.663">24642 4886 0,'-18'18'16,"18"17"0,-18 0-16,18 36 15,0-18-15,18 52 16,-18-52-16,18-17 0,-18 17 16,35 0-16,-18-18 15,19-18-15,-19 1 16</inkml:trace>
  <inkml:trace contextRef="#ctx0" brushRef="#br0" timeOffset="23663.881">25241 5256 0,'18'0'0,"0"0"16</inkml:trace>
  <inkml:trace contextRef="#ctx0" brushRef="#br0" timeOffset="23778.951">25365 5274 0,'17'0'0,"1"-18"16</inkml:trace>
  <inkml:trace contextRef="#ctx0" brushRef="#br0" timeOffset="24117.318">25841 4868 0,'35'18'0,"36"53"16,-54-36-16,36 53 15,-35-35-15,0 35 16,-18-35-16,0 0 16,-18 0-1,-17 0-15,35-36 16,-18-17-16</inkml:trace>
  <inkml:trace contextRef="#ctx0" brushRef="#br0" timeOffset="24307.548">26582 5115 0,'53'-17'0,"0"17"16,-36 0-16,1 17 15</inkml:trace>
  <inkml:trace contextRef="#ctx0" brushRef="#br0" timeOffset="24413.57">26652 5274 0,'18'18'15,"0"-18"-15,17 0 0,-17 0 16,-1 0-1</inkml:trace>
  <inkml:trace contextRef="#ctx0" brushRef="#br0" timeOffset="24886.577">27358 4727 0,'0'36'0,"18"34"16,-1-35-16,1 18 16,-1-17-16,1-1 0,0 0 15,17 0-15,-17 1 16,-1-19-16,1 19 0,0-1 16,-1-35-16,-17 17 0</inkml:trace>
  <inkml:trace contextRef="#ctx0" brushRef="#br0" timeOffset="25747.898">27252 5362 0,'-18'0'16,"36"0"-16,0 0 15,52 0-15,-17 0 16,0 0-16,18 18 0,-18-18 16,17 0-16,1 0 15,-18 0-15,35 18 0,-53-18 16,-17 0-16</inkml:trace>
  <inkml:trace contextRef="#ctx0" brushRef="#br0" timeOffset="26176.56">27464 5733 0,'0'53'16,"17"-18"-16,-17-18 15,0 1-15,18-36 31,0-34-15,-18 34-16,35-53 16,-35 54-16,18-1 15,-18 0-15,17 1 0,1 17 16,0 35 0,-18-17-16,0 17 15,0 0-15,17-17 16,1 0-1,-18-36 1,35 0-16,-35 1 16,18 17-16,-1-18 0,19 0 15,-1 1-15,18 17 16,-36 0 0,1 0-16,17 17 0,-35 1 15,18 0 1,-18-1-16,0 19 15</inkml:trace>
  <inkml:trace contextRef="#ctx0" brushRef="#br0" timeOffset="26581.692">28893 4921 0,'-89'18'15,"19"0"-15,-36 34 16,18-16 0,70-19-16,0 1 0,1 0 15,17-1-15,0 1 0,35 17 16,0-17-16,18-1 15,35 19 1,-70-19-16,17 1 0,-35 0 16,18-1-1,-18 1-15,-18 0 0,-17-1 16,0 19-16,-18 16 16,18-34-16,17 0 15,18-1-15,0 1 0,18 0 0,35-1 16,-18 1-16,18-18 15,35 0 1,-35-18-16,-18 18 0,-17 0 16</inkml:trace>
  <inkml:trace contextRef="#ctx0" brushRef="#br0" timeOffset="26771.845">28522 5980 0,'18'35'16,"-1"-17"-16,-17 17 16,18-35-16,-18 17 0</inkml:trace>
  <inkml:trace contextRef="#ctx0" brushRef="#br0" timeOffset="26916.159">28610 5715 0,'18'-18'15,"17"18"1,0 0-16</inkml:trace>
  <inkml:trace contextRef="#ctx0" brushRef="#br0" timeOffset="27071.576">28787 5838 0,'53'-17'16,"-36"17"-16,19-18 15,-19 18-15,-17 18 16</inkml:trace>
  <inkml:trace contextRef="#ctx0" brushRef="#br0" timeOffset="27200.073">28804 5944 0,'36'18'16,"-19"-18"-16,54 0 15,-54-18-15,54 18 16,-53-17-16,-1 17 16</inkml:trace>
  <inkml:trace contextRef="#ctx0" brushRef="#br0" timeOffset="27333.663">29122 5891 0,'17'18'15,"19"0"1,-19-18-16,-34 0 16</inkml:trace>
  <inkml:trace contextRef="#ctx0" brushRef="#br0" timeOffset="27788.73">28363 4586 0,'36'53'16,"-19"18"-1,1-36-15,-18-17 16,0-1-16,18-17 16,-36-17-1,18-1-15,0 0 0,0-35 16,18 18-16,-18 17 16,35-17-16,-18 17 15,19 18 1,-36 18-16,17-18 0,1 35 15,-18-17 1,18-18 0,-18 18-16,17-18 31,1 17-15,0 1-16,-1 35 15,1-18-15,-1-17 16,1-1-16,0 1 0</inkml:trace>
  <inkml:trace contextRef="#ctx0" brushRef="#br0" timeOffset="28256.404">29281 5133 0,'17'0'16,"1"0"0</inkml:trace>
  <inkml:trace contextRef="#ctx0" brushRef="#br0" timeOffset="29495.8">29210 5203 0,'18'0'16,"17"-17"-1,18-1-15,0 1 16,0-19-16,35-17 16,-35 18-16,-18 0 0,0 0 15,-17-1-15,0 1 16,-1 17-16,-17 1 0,0-1 0,-17 0 16,-1 36-1,0 17-15,1 1 16,-1 17-16,0-1 0,-17 90 15,35-54 1,-17 0-16,-19 71 0,19-89 16,17-17-16,-18-18 15,0 1-15,1-36 16,-19-18 0,19-17-16,-19-18 15,36 18-15,0-1 16,18 19-16,17 17 15,1 0-15,-1 17 16,53 19-16,-53-1 16,18-17-16,18 34 15,-36-34-15,-17-18 0,-1 18 16</inkml:trace>
  <inkml:trace contextRef="#ctx0" brushRef="#br0" timeOffset="29780.737">29968 4851 0,'-35'53'0,"18"35"16,-1-35-16,18 70 15,18-52-15,17 52 16,-18-70-16,36 53 16,-35-53-1,17 0-15,-17-18 16</inkml:trace>
  <inkml:trace contextRef="#ctx0" brushRef="#br0" timeOffset="30708.938">30357 5327 0,'0'-18'15,"0"36"17,0 17-17,17-17-15,-17 17 0,18-17 16,-1-18-16,19 35 16,-19-35-16,1 0 15,17 0-15,-17 0 16,0-35-16,-18 17 15,17 18-15,-17-17 16,0 34 0,18 18-16,-1 36 15,1-18-15,-18 0 0,18 53 16,-18-53-16,17-18 16,-17 35-1,0-52-15,0 0 0,-35-18 16,17 0-16,1-18 15,-36-17-15,35-1 16,-17 1-16,-18-35 16,35 34-16</inkml:trace>
  <inkml:trace contextRef="#ctx0" brushRef="#br0" timeOffset="30975.536">30339 5009 0,'18'0'0,"-18"-17"15,17-18-15,1 17 16,17-17-16,-17 17 16,-18 0-16,17-17 15,1 35-15,0 0 16,-1 0-1,1 53-15,0-18 16,-18 1-16,17-19 0,1 18 16,17 1-16,0 34 15,-17-52-15</inkml:trace>
  <inkml:trace contextRef="#ctx0" brushRef="#br0" timeOffset="31164.752">30939 5539 0,'0'17'0,"0"19"16,-18-19-16,0 18 15,1-17-15,-19 17 16</inkml:trace>
  <inkml:trace contextRef="#ctx0" brushRef="#br0" timeOffset="31598.678">31168 5398 0,'0'52'16,"35"1"0,-35-17-16,53-19 15,-35-17-15,17 0 16,-17 0-16,-1-17 0,1-1 15,-18 0-15,0 1 16,18 17 0,-18 17-1,0 19-15,17-1 0,-17 0 16,36 36-16,-19-18 16,-17-18-16,35 35 15,-35-52-15,0 17 0,0 1 16,-17-19-1,-1-17-15,-17 0 16,0 0-16,-18-17 16,17-1-16,-17-17 15,18 17-15</inkml:trace>
  <inkml:trace contextRef="#ctx0" brushRef="#br0" timeOffset="31826.034">31538 4745 0,'124'53'0,"-54"-18"16,54 71-16,-71-36 15,0 89-15,-36-71 16,-34 71-1,-19-71-15,-34 53 16,35-88-16,-71 18 16</inkml:trace>
  <inkml:trace contextRef="#ctx0" brushRef="#br0" timeOffset="33255.048">27623 6403 0,'0'70'15,"17"54"1,36-53-16,0-1 15,-18-52-15,18-1 16,18 19 0,-36-36-16,-17 0 0,52 0 15,-52-18 1,-18 0 0,0 1-16</inkml:trace>
  <inkml:trace contextRef="#ctx0" brushRef="#br0" timeOffset="33544.04">27252 6703 0,'0'-18'15,"18"1"-15,-1-1 16,36-35-16,0-18 15,-35 36-15,-1 0 16,1-18 0,0 18-16,-1 17 0,1-17 15,0 17-15,-1 18 16,19 0-16,-1 18 16,35 17-16,-34-17 15,52 17 1,-53 0-16,53-17 15</inkml:trace>
  <inkml:trace contextRef="#ctx0" brushRef="#br0" timeOffset="56174.062">21467 11289 0,'0'-18'46,"17"1"-30,-17-19 0,-17 19-16,17-54 15,0 36-15,-18-53 16,18 35-16,0-53 16,-18 53-16,18-18 15,-17 54-15,17-1 16,0 1-1,53 17 1,-18 0-16,0 0 16,89-18-1,-54 18-15,89-18 16,-53 18-16,-18 0 0,0 0 16,88 0-16,-105 0 15,0 0-15,-1 0 16,-35 0-16</inkml:trace>
  <inkml:trace contextRef="#ctx0" brushRef="#br0" timeOffset="56646.495">21220 11077 0,'0'18'32,"17"0"-17,1-1-15,17 36 16,-17-18-16,-1-17 15,19 35 1,-19-18-16,1-17 0,0-18 0,-1 17 16,1-17-16,17-17 0,0-18 15,1-1 1,17-17-16,-36 18 16,19-18-16,-19 36 15,1 17-15</inkml:trace>
  <inkml:trace contextRef="#ctx0" brushRef="#br0" timeOffset="72145.935">741 12418 0,'17'-18'15,"-17"-35"1,0 36-16,-17 17 16,-1 0-1,1 0-15,-1 17 16,-35 54-16,18-18 0,-1 0 15,19 17-15,-18 18 0,17 53 16,18-52-16,18 52 16,-1-71-16,18-17 15,36 35 1,0-35-16,-36-35 16,35-18-16,-52 0 15,0-18-15</inkml:trace>
  <inkml:trace contextRef="#ctx0" brushRef="#br0" timeOffset="72518.061">900 12894 0,'17'88'15,"-17"0"1,0 1 0,-17-36-16,17-36 15,0-34 1,-18-36 0,18 17-16,0 1 0,35-53 15,-35 53-15,36-36 16,-19 53-1,1 18-15,-1 0 0,1 0 16,0 18-16,-1 0 0,-17 17 16,18 36-16,0-36 15,-18 0-15,0 0 0,0-17 16,0 17 0,0-17-16</inkml:trace>
  <inkml:trace contextRef="#ctx0" brushRef="#br0" timeOffset="72819.245">1147 12435 0,'17'0'16,"1"-17"-1,-1 17-15,36-18 16,-35 18-16,0-17 15,-1 17-15,1 0 16</inkml:trace>
  <inkml:trace contextRef="#ctx0" brushRef="#br0" timeOffset="73013.165">1199 12453 0,'18'35'15,"0"1"-15,-18-19 16,0 19-16,0 16 16,0 1-1,17-17-15,-17-19 0,18 19 16,0-36 0,-1 17-16,1-17 15</inkml:trace>
  <inkml:trace contextRef="#ctx0" brushRef="#br0" timeOffset="73308.893">1464 12453 0,'0'35'31,"0"-17"-31,0 0 16,0 35-16,18-1 15,-18-34-15,0 0 16,17-1-16,19-34 15</inkml:trace>
  <inkml:trace contextRef="#ctx0" brushRef="#br0" timeOffset="73631.384">1570 12400 0,'18'-17'16,"-1"17"-16,1 0 16,17-18-1,-17 18-15,-1 18 16,-17-1-16,18 1 16,-18 17-16,35 18 15,-17-18-15,0 1 16,17 34-16,-35-52 15,17 17-15,1 0 16,-36-35 0,1 0-1,-18 0-15,17 0 0,-35-17 16,35 17-16,1 0 16</inkml:trace>
  <inkml:trace contextRef="#ctx0" brushRef="#br0" timeOffset="74013.171">2064 12929 0,'0'0'0,"0"36"15,-18 17 1,-17-36-16,-18 54 16,35-36-16,-17 0 0,-18 1 15</inkml:trace>
  <inkml:trace contextRef="#ctx0" brushRef="#br0" timeOffset="77371.901">2311 12594 0,'0'18'0,"0"17"16,17 0-1,-17 1-15,0 34 16,0 1-16,0-36 16,0 0-16,18 1 15,-18-19-15,18-17 16,-1 0-16,-17-17 16</inkml:trace>
  <inkml:trace contextRef="#ctx0" brushRef="#br0" timeOffset="77701.485">2417 12259 0,'0'-18'16,"0"36"-1,35 35 1,35 35 0,19 18-1,-54-35-15,0-19 0,18 72 16,-35-54-16,-18 54 15,-36-53-15,-17 52 16,18-52-16,-18-19 16</inkml:trace>
  <inkml:trace contextRef="#ctx0" brushRef="#br0" timeOffset="80624.597">14182 12435 0,'0'-17'15,"0"-1"-15,-18 18 16,0 0 0,1 0-1,-19 53-15,36-18 16,-17 1-16,-1 17 0,1 35 15,-1-35-15,36 35 16,-18-53 0,17-17-16,36 35 15,-35-36-15,17 1 0,18 17 16,-35-35 0,-1 18-16</inkml:trace>
  <inkml:trace contextRef="#ctx0" brushRef="#br0" timeOffset="81548.823">14499 12700 0,'0'18'16,"0"17"0,0-17-16,0 52 15,0-52-15,0 35 16,0-36-16,0 1 16,0-36 15,18-52-31,-18 52 15,17-17-15,1-18 16,-18 35-16,18 1 16,-1 17-16,1 35 15,-18-17 1,18 52-16,-18-52 16,17 35-16,-17-36 15,18 1 1,-18 0-16</inkml:trace>
  <inkml:trace contextRef="#ctx0" brushRef="#br0" timeOffset="81884.334">14711 12435 0,'0'-17'16,"17"17"-1,1 0-15,0 0 16,-1 0-16,19 0 16,-19-18-16,1 18 0,0 0 15,-1 0 1,-17-17-16,-17 17 16,17-18-1</inkml:trace>
  <inkml:trace contextRef="#ctx0" brushRef="#br0" timeOffset="82090.454">14746 12383 0,'0'17'15,"0"1"-15,0-1 0,-18-17 16,18 36 0,0-1-16,0-17 0,18-1 0,-18 36 15,18-35 1,-18-1-16,17 1 0,1 0 0,0-1 15,-1-17 1,1 0-16,0-17 16</inkml:trace>
  <inkml:trace contextRef="#ctx0" brushRef="#br0" timeOffset="82306.843">14975 12488 0,'0'36'0,"0"-1"16,0-17 0,0-1-16,0 1 0,0-1 15,18 1 1,0-18-16</inkml:trace>
  <inkml:trace contextRef="#ctx0" brushRef="#br0" timeOffset="82599.04">15064 12400 0,'35'0'15,"-17"0"1,-1 18 0,1-18-16,-1 17 15,1 19-15,0-19 16,17 19 0,-17-19-16,-18 1 0,0 0 0,17-1 15,-34 1 1,-1-18-1,0 0-15,1 0 16,-1 0-16,0 0 16</inkml:trace>
  <inkml:trace contextRef="#ctx0" brushRef="#br0" timeOffset="82843.975">15399 12929 0,'-18'36'15,"0"-19"-15,-17 19 16,18-19-16,-19 1 16,36-1-16,-17-17 15</inkml:trace>
  <inkml:trace contextRef="#ctx0" brushRef="#br0" timeOffset="83889.936">15628 12735 0,'0'18'15,"0"17"1,-18 36-1,18-54-15,0 54 16,0-53-16,0-1 0,0 1 16,0-36-1,18-17 1,0 0-16,17-36 16,-17 36-16,-1-18 15,1 35-15,0 1 16,-1 17-16,-17 35 15,0 0 1,18 18-16,-18-18 16,0 1-16,17-36 15,-17 17 1,18-17-16,0-17 0,17-19 16,-17 19-1,17-19-15,-17 19 16,-1 17-1,1 17-15,-18 1 16,17 17 0,-17-17-16,0 0 15,18-1-15,-18 19 16,18-19-16,-1-17 16,-17 18-16,18-18 0</inkml:trace>
  <inkml:trace contextRef="#ctx0" brushRef="#br0" timeOffset="84134.925">16104 12383 0,'53'70'16,"53"71"0,-35-35-16,-54-35 15,1-19-15,-18 1 0,0 53 16,-18-35-16,-52 35 16,34-53-16</inkml:trace>
  <inkml:trace contextRef="#ctx0" brushRef="#br0" timeOffset="87216.397">17110 12277 0,'0'-18'16,"-18"18"0,18 18-1,18-1 1,-18 1-16,17 17 16,1-17-1,-18 0-15,18-1 0,35 18 16,-18-17-16,53-18 15,-35 0-15,0 0 16,70 0-16,36 0 16,-88-18-16,17 18 15,0 0-15,0 0 0,0 0 16,18 0-16,-18 0 0,124 0 16,-124 18-1,71 0-15,-88-1 16,-18 1-16,-1 0 0,19-1 15,-53 1-15,17 17 16,-17-35 0,-18 18-16,-18-18 31,18-18-15,0-17-1,18 17-15,-1 18 0,18-17 16,-17-1-16,0 18 15,17 0-15,36 0 16,-18 0-16,-1 18 0,1-18 16,0 0-16,53 0 15,-53 0-15,18 0 0,-19 0 16,1 0-16,89 0 16,-72 0-16,89-18 15,-71 18-15,18-18 16,53-17-16,-106 17 15,-1 1-15,19-1 16,-53 1-16,-18-1 16,-18 18-1</inkml:trace>
  <inkml:trace contextRef="#ctx0" brushRef="#br0" timeOffset="87960.128">21766 12347 0,'0'18'31,"18"35"-15,0-18-16,35 18 16,-18-35-16,0-1 0,18 1 15,-18 0-15,89-18 16,-54 0-16,1-18 16,-1 0-16,19 1 0,-19-1 15,107-35-15,-89 35 16,88 18-1,-105 0-15,88 36 16,-89-19-16,-17 1 0,53 17 16,-53-17-16</inkml:trace>
  <inkml:trace contextRef="#ctx0" brushRef="#br0" timeOffset="88161.032">23548 12577 0,'0'0'0,"18"0"0,-1 0 16,1-18-1,70 0 1,88 1-1,89 34 1,-36 1 0,-105-18-1,158 0-15,-141-18 16,124 1-16,-142-19 16,54 1-16,-125 35 15,-34-18-15,-18 1 16,-35-1-16</inkml:trace>
  <inkml:trace contextRef="#ctx0" brushRef="#br0" timeOffset="88990.478">18591 12806 0,'-17'0'0,"17"17"15,0 54-15,0-36 16,17 18-16,-17 0 15,18 0-15,-18 18 0,0 17 16,18-53-16,-1 0 16,-17-17-1,0-36 1,0 1-16</inkml:trace>
  <inkml:trace contextRef="#ctx0" brushRef="#br0" timeOffset="89308.102">18750 13123 0,'0'36'16,"0"-19"-16,0 1 0,0 0 16,-17-1-16,17 1 15,0-36 1,0-17-1,0 17 1,35-35-16,-18 18 16,1 17-16,0 1 0,-1-1 15,19 18-15,-1 0 16,-17 35-16,-18-17 0,17 17 16,-17 36-1,0-36-15,18 0 16,-18-17-16,0-36 15</inkml:trace>
  <inkml:trace contextRef="#ctx0" brushRef="#br0" timeOffset="89506.75">18979 12718 0,'18'0'0,"17"0"0,-17 0 15,35-18-15,-35 18 16,17 0 0,-35-18-16</inkml:trace>
  <inkml:trace contextRef="#ctx0" brushRef="#br0" timeOffset="89656.259">19050 12735 0,'0'36'16,"18"16"-16,-18-34 0,35 35 15,-17-35 1,-1 17-16,1-35 16,-18 18-1</inkml:trace>
  <inkml:trace contextRef="#ctx0" brushRef="#br0" timeOffset="89813.307">19226 12806 0,'0'17'0,"0"19"15,0-19-15,0 1 0,18 0 16,0-1-16,-1-17 15,1 0-15,-18-17 16</inkml:trace>
  <inkml:trace contextRef="#ctx0" brushRef="#br0" timeOffset="90068.126">19315 12735 0,'17'-17'15,"19"17"1,-19 0-1,1 0-15,-1 0 0,1 0 16,0 17-16,-18 1 16,0 17-16,0 18 15,17-18-15,-17-17 0,0 0 16,0 17 0,-17-35 30,-1-18-46,0 18 16</inkml:trace>
  <inkml:trace contextRef="#ctx0" brushRef="#br0" timeOffset="90258.585">19650 13194 0,'-18'53'15,"-17"0"-15,17-36 16,18 1-16,-17-18 31</inkml:trace>
  <inkml:trace contextRef="#ctx0" brushRef="#br0" timeOffset="90692.104">19861 13053 0,'0'53'15,"0"0"-15,0-36 16,0 1-16,0-36 31,18-17-15,-18 17-16,35-35 15,-35 18-15,18 18 16,0 17-16,-1-18 16,-17 36-16,0-1 15,0 1 1,0-1-16,18 1 15,0-18 1,-1-18 0,1 1-16,-1-1 15,19-17-15,-19 35 16,19-18-16,-19 18 16,1 18-16,0 0 15,-18-1-15,0 1 16,-18 17-16,18-17 15,0-1-15</inkml:trace>
  <inkml:trace contextRef="#ctx0" brushRef="#br0" timeOffset="90914.561">20302 12771 0,'36'35'0,"34"35"16,-35-34-16,1-1 15,-1 0-15,-17 36 16,-18 17 0,-18-53-16,-35 36 15,18-54-15,0 1 0,-36 17 16,53-35-16</inkml:trace>
  <inkml:trace contextRef="#ctx0" brushRef="#br0" timeOffset="91915.214">22789 13106 0,'0'17'0,"0"19"16,18 17 0,-18-36-16,0 1 15,0-1-15,0 1 16,-18-18-16,1-18 16,17 1-16,-18-36 15,18 35-15,35-52 16,-17 52-16,35-17 15,-18 17-15,36 18 16,-54 18 0,36 17-16,-53 0 15,18 36-15,-18-53 16,0 52 0,-18-52-16,18-1 0,0 1 15,-17-18-15,17 18 16,0-36-16</inkml:trace>
  <inkml:trace contextRef="#ctx0" brushRef="#br0" timeOffset="92182.122">23142 12806 0,'18'0'0,"0"0"0,-1 0 15,18-18-15,1 18 16,-1 0-16,0-17 15</inkml:trace>
  <inkml:trace contextRef="#ctx0" brushRef="#br0" timeOffset="92332.43">23213 12823 0,'0'53'15,"0"0"1,17-17-16,1-1 15,17-17-15,-17-1 16,0-17-16,-1-17 16,1 17-16</inkml:trace>
  <inkml:trace contextRef="#ctx0" brushRef="#br0" timeOffset="92494.518">23424 12894 0,'0'18'16,"0"-1"-16,0 1 0,0 17 15,18-35-15,-18 18 16,18-18-16</inkml:trace>
  <inkml:trace contextRef="#ctx0" brushRef="#br0" timeOffset="92777.111">23513 12806 0,'17'0'0,"1"0"15,0 0-15,-1 0 16,1 0-16,-1 0 16,1 17-1,-18 1-15,18 17 16,-18-17-16,0 17 0,0-17 15,17 17-15,-17-17 16,0 0-16,0-1 16,-17-17 15,17-17-15,-18-1-1</inkml:trace>
  <inkml:trace contextRef="#ctx0" brushRef="#br0" timeOffset="93056.152">23901 13264 0,'0'36'16,"-18"-1"-1,0-17-15,1-1 16,17 1-16</inkml:trace>
  <inkml:trace contextRef="#ctx0" brushRef="#br0" timeOffset="93517.571">24095 13018 0,'0'70'15,"0"-35"1,0 36-16,0-36 16,0-17-16,0-36 31,0-17-31,17 0 16,-17 17-16,36-35 15,-19 35-15,-17 1 16,18 17-16,-18-18 0,18 18 15,-18 18-15,0-1 16,0 19-16,0-19 16,0 1-16,-18 35 15,18-35-15,18-18 16,-1 0 0,1-18-16,17 0 15,-17 1-15,17-19 16,-17 36-16,17-17 15,-17 17-15,35 17 16,-36 1-16,-17 0 0,18 17 16,-1-17-1,-17-1-15,0 1 0,0-1 16,-17-17 0,17 18-16</inkml:trace>
  <inkml:trace contextRef="#ctx0" brushRef="#br0" timeOffset="93755.843">24553 12841 0,'36'53'15,"-19"-18"-15,36 18 16,-35-17-16,35 34 16,-36-35-16,-17 1 0,0-19 15,0 19-15,0 16 16,0-34-16,-17 0 0,-1-18 16,0 17-16</inkml:trace>
  <inkml:trace contextRef="#ctx0" brushRef="#br0" timeOffset="94368.617">22595 12841 0,'0'-53'15,"-17"36"1,17 34-1,-18 54 1,18 70 0,35 18-16,-35-89 0,36 1 15,-19-1-15,1-17 16,17-18-16,-17 1 0</inkml:trace>
  <inkml:trace contextRef="#ctx0" brushRef="#br0" timeOffset="95824.685">23001 10724 0,'0'18'31,"18"-18"-31,-1 0 0,36-18 16,-17 18-16,-19-17 16,36-18-16,-35-1 15,-18 19 1,0-1-16,-18 0 0,-35 1 16,18 17-16,0 0 15,-18 35-15,17-17 16,19 17-16,-18 53 15,35-53-15,35 1 0,35 34 16,-17-52 0,18-1-16,70-17 15,-88-17-15,70-36 16,-70 18-16,-17-1 0,-1 1 16,-35 0-16,0-53 15,-18 52-15,1-17 16,-1 18-16,-35-35 15,18 34-15,17 1 0,-35-18 16,36 35-16,-1 1 16,36 52-1,-18 36 1,17-18-16,-17 0 16,18-1-16,-1 1 0,36 53 15,-35-71-15,17 18 16,1 18-16,-19-53 15,1-1-15,-1 1 16,1-18-16</inkml:trace>
  <inkml:trace contextRef="#ctx0" brushRef="#br0" timeOffset="96369.215">23671 10742 0,'0'18'16,"18"-18"-16,35-18 16,-35 0-1,35-52-15,-53 35 16,0 17 0,-18 0-16,0 18 15,-35 0-15,18 36 16,35-19-1,-18 19-15,36-1 16,35 18-16,-35-36 0,17-17 16,35 18-1,-34-18-15,17-18 16,-36 1-16,1-1 16,0 0-16,-36 18 15,0 0-15,1 18 31,17 17-31,17 1 16,1-36-16,-18 17 16,18-17-16,-1 0 15,1-17-15,-18-1 16,0 0-16,0 1 16,0-1-16,0 0 15,17 1-15,1 17 16,17 0-1,-17 0-15,0 17 0,-1-17 16,1 18 0,-18 0-16,0-1 31</inkml:trace>
  <inkml:trace contextRef="#ctx0" brushRef="#br0" timeOffset="96783.517">24201 10777 0,'17'36'16,"1"-36"-16,-1 0 0,1 0 15,0 0-15,-1-18 0,1 0 16,0 1 0,-1-36-16,-17 35 15,0-17-15,-17 17 16,-1 18-16,0 0 15,1 0-15,17 18 0,-18 35 16,18-18 0,18-17-16,-1 35 15,1-36-15,35 1 16,-35 0-16,17-18 16,-17 0-16,-1-18 0,1 0 0,-18 1 15,17-19 1,-17 19-16,0-1 15,18 18 1,0 0 0,-1 0-16,19 18 15,-19-1-15,19-17 16,-19 18 0,18-18-16,-35-18 31</inkml:trace>
  <inkml:trace contextRef="#ctx0" brushRef="#br0" timeOffset="96937.638">24694 10619 0,'36'-18'16,"-19"18"-16,19 0 16,-19 0-16,1-18 15,0 18-15,-18-17 0,17-19 16,1 19-16,-18-18 15,-18-1-15,1 19 16</inkml:trace>
  <inkml:trace contextRef="#ctx0" brushRef="#br0" timeOffset="97065.914">24747 10478 0,'18'52'0,"0"37"15,-1-19 1,1-35-16,0-17 0,-1 0 0,1 17 15,-1-35 1</inkml:trace>
  <inkml:trace contextRef="#ctx0" brushRef="#br0" timeOffset="97633.453">24994 10724 0,'0'36'16,"18"-19"0,0 1-16,-1 0 15,1-18-15,0-18 16,-1 0-16,-17 1 15,0-1-15,18-17 16,-18 17 0,0 1-1,17 17-15,-17 17 16,18 1-16,0 17 16,17-17-1,-17-1-15,17-17 0,-17 18 16,-1-18-16,1-18 15,-1 1-15,-17-19 16,0 19-16,-17-1 16,17-17-16,-18 35 15,18-18-15,18 18 32,-1 0-17</inkml:trace>
  <inkml:trace contextRef="#ctx0" brushRef="#br0" timeOffset="97781.29">25418 10707 0,'0'17'16,"17"1"-16,-17 0 31,18-18-31,-18 17 16,18-17-16,-1 0 15</inkml:trace>
  <inkml:trace contextRef="#ctx0" brushRef="#br0" timeOffset="97876.524">25488 10636 0,'0'-17'15,"0"-1"-15,18 18 16,-18 18 0</inkml:trace>
  <inkml:trace contextRef="#ctx0" brushRef="#br0" timeOffset="98216.627">25523 10654 0,'0'35'15,"0"0"1,18 1 0,0-19-16,17 19 15,-17-19-15,-1-17 16,-34-17 15,-1 17-15,18-18-16,18 18 31,-1-18-15,1 18-1,0 0-15,-1 0 0,-17 18 16,18-18 0,0 0-16,-1-18 15,1 18 1,-1 0-1,1 0-15,0 0 16,-1 0-16,19 0 16,-19 0-16</inkml:trace>
  <inkml:trace contextRef="#ctx0" brushRef="#br0" timeOffset="98788.65">26705 10866 0,'53'141'16,"-35"-53"-16,-1 35 16,-17-87-16,18-1 0,-18-17 15,-18-54 1,1-52 0,-1 18-16,1-54 15,-1 71-15,18-70 16,0 52-16,0 18 15,35-35 1,-17 70-16,17 1 0,0 17 16,-17 17-16,-18 1 15,0 0-15,0 17 0,-18 35 16,1-52 0,-1 0-16,0 17 0,1-35 15,34-18 1</inkml:trace>
  <inkml:trace contextRef="#ctx0" brushRef="#br0" timeOffset="99184.008">26988 10795 0,'0'18'16,"0"-1"-16,0-34 15,0-1 1,17-17-16,-17 17 15,18 0-15,-1 1 16,1 17-16,0 0 16,-1 0-16,1 0 15,0 17-15,-1-17 16,1 18 15,0-18-15,-18 18-16,17-18 0,-17 35 15,35-17 1,-17-1-16,0-17 16,-1-17-1,1-1-15,-18 0 16,18 1-16,-18-36 16,-18 35-16,0 1 15,1-1-15,-1 18 0,-17 0 16,17 18-16,36-1 15,-18 1-15</inkml:trace>
  <inkml:trace contextRef="#ctx0" brushRef="#br0" timeOffset="99974.251">27570 10707 0,'-36'0'16,"1"35"-16,17 0 15,36 1 1,-18-19-16,53-17 16,-35 0-16,35-35 15,-36 17-15,1-52 16,-18 35-16,0-1 16,0 1-16,-18-36 15,1 36-15,-19-53 16,19 70-16,17-17 0,-18 0 15,0 35-15,18 17 16,0 54 0,0-18-16,18 0 0,17 53 15,1-71-15,-19 18 16,54 17-16,-54-52 16,36 0-1,-35-18-15,0-18 16,-18 0-16,0-17 15,0 17-15,0-17 16,-18 18-16,18 34 16,18 18-1,-18-17 1,0 0-16,35 17 16,-18-17-16,1-1 15,0-17-15,-1 0 0,1-17 16,0 17-16,-18-36 15,17 36-15,-17-17 16,18 17 15,-18 17-31,18-17 16,-18 18-16,17-18 16,1 18-1,-1-18-15,1 0 0,0-18 16,-1 18-16,-17-18 15,0 1 1,18-1 0,0 18-1,-18-18 1,17 18-16,1 0 31,0-17-31,-1-1 16,19 18-1,-19-17-15,18 17 16,-17-18-16,17 18 16,-17 0-16,17-18 0,18 1 15</inkml:trace>
  <inkml:trace contextRef="#ctx0" brushRef="#br0" timeOffset="100129.086">28399 10389 0,'0'53'16,"0"-17"-16,0 69 0,0-52 15,0 18-15,17-18 0,1-18 16,-18 18-16,35 17 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C2255A-726A-9A48-A6F8-E5DE02AB05F2}" type="datetimeFigureOut">
              <a:rPr lang="en-US" smtClean="0"/>
              <a:t>4/23/2020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A66DB4-5F42-B543-BEA7-72381E21F12C}" type="slidenum">
              <a:rPr lang="en-US" smtClean="0"/>
              <a:t>‹#›</a:t>
            </a:fld>
            <a:endParaRPr lang="en-US"/>
          </a:p>
        </p:txBody>
      </p:sp>
    </p:spTree>
    <p:extLst>
      <p:ext uri="{BB962C8B-B14F-4D97-AF65-F5344CB8AC3E}">
        <p14:creationId xmlns:p14="http://schemas.microsoft.com/office/powerpoint/2010/main" val="11257833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use </a:t>
            </a:r>
            <a:r>
              <a:rPr lang="en-US" dirty="0" err="1"/>
              <a:t>computatiok</a:t>
            </a:r>
            <a:r>
              <a:rPr lang="en-US" dirty="0"/>
              <a:t> graph to understand how did we arrive at the equations. </a:t>
            </a:r>
          </a:p>
        </p:txBody>
      </p:sp>
      <p:sp>
        <p:nvSpPr>
          <p:cNvPr id="4" name="Slide Number Placeholder 3"/>
          <p:cNvSpPr>
            <a:spLocks noGrp="1"/>
          </p:cNvSpPr>
          <p:nvPr>
            <p:ph type="sldNum" sz="quarter" idx="5"/>
          </p:nvPr>
        </p:nvSpPr>
        <p:spPr/>
        <p:txBody>
          <a:bodyPr/>
          <a:lstStyle/>
          <a:p>
            <a:fld id="{B0A66DB4-5F42-B543-BEA7-72381E21F12C}" type="slidenum">
              <a:rPr lang="en-US" smtClean="0"/>
              <a:t>1</a:t>
            </a:fld>
            <a:endParaRPr lang="en-US"/>
          </a:p>
        </p:txBody>
      </p:sp>
    </p:spTree>
    <p:extLst>
      <p:ext uri="{BB962C8B-B14F-4D97-AF65-F5344CB8AC3E}">
        <p14:creationId xmlns:p14="http://schemas.microsoft.com/office/powerpoint/2010/main" val="29801330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a:t> da means derivative of loss function </a:t>
            </a:r>
            <a:r>
              <a:rPr lang="en-US" dirty="0" err="1"/>
              <a:t>wrt</a:t>
            </a:r>
            <a:r>
              <a:rPr lang="en-US" dirty="0"/>
              <a:t> to a.   </a:t>
            </a:r>
            <a:r>
              <a:rPr lang="en-US" dirty="0" err="1"/>
              <a:t>Dz</a:t>
            </a:r>
            <a:r>
              <a:rPr lang="en-US" dirty="0"/>
              <a:t> means derivative of loss function </a:t>
            </a:r>
            <a:r>
              <a:rPr lang="en-US" dirty="0" err="1"/>
              <a:t>wrt</a:t>
            </a:r>
            <a:r>
              <a:rPr lang="en-US" dirty="0"/>
              <a:t> to z. Using chain rule, we can compute the value of dz. If we take derivative of a </a:t>
            </a:r>
            <a:r>
              <a:rPr lang="en-US" dirty="0" err="1"/>
              <a:t>wrt</a:t>
            </a:r>
            <a:r>
              <a:rPr lang="en-US" dirty="0"/>
              <a:t> to z it will give us </a:t>
            </a:r>
            <a:r>
              <a:rPr lang="en-US" dirty="0" err="1"/>
              <a:t>dz</a:t>
            </a:r>
            <a:r>
              <a:rPr lang="en-US" dirty="0"/>
              <a:t>/da &amp; we already have da/dl. Now to compute the </a:t>
            </a:r>
            <a:r>
              <a:rPr lang="en-US" dirty="0" err="1"/>
              <a:t>dz</a:t>
            </a:r>
            <a:r>
              <a:rPr lang="en-US" dirty="0"/>
              <a:t>/dl we can use this formula &amp; compute using </a:t>
            </a:r>
            <a:r>
              <a:rPr lang="en-US" dirty="0" err="1"/>
              <a:t>dz</a:t>
            </a:r>
            <a:r>
              <a:rPr lang="en-US" dirty="0"/>
              <a:t>/dl = </a:t>
            </a:r>
            <a:r>
              <a:rPr lang="en-US" dirty="0" err="1"/>
              <a:t>dz</a:t>
            </a:r>
            <a:r>
              <a:rPr lang="en-US" dirty="0"/>
              <a:t>/da. Da/dl </a:t>
            </a:r>
          </a:p>
          <a:p>
            <a:pPr marL="228600" indent="-228600">
              <a:buFont typeface="+mj-lt"/>
              <a:buAutoNum type="arabicPeriod"/>
            </a:pPr>
            <a:r>
              <a:rPr lang="en-US" dirty="0"/>
              <a:t>In this slide, da means da/dl &amp; the thing that is multiplying with it is g prime z which is derivative of a </a:t>
            </a:r>
            <a:r>
              <a:rPr lang="en-US" dirty="0" err="1"/>
              <a:t>wrt</a:t>
            </a:r>
            <a:r>
              <a:rPr lang="en-US" dirty="0"/>
              <a:t> to z hence we have just replace it with g prime. </a:t>
            </a:r>
          </a:p>
          <a:p>
            <a:pPr marL="228600" indent="-228600">
              <a:buFont typeface="+mj-lt"/>
              <a:buAutoNum type="arabicPeriod"/>
            </a:pPr>
            <a:r>
              <a:rPr lang="en-US" dirty="0"/>
              <a:t>We can propagate the </a:t>
            </a:r>
            <a:r>
              <a:rPr lang="en-US" dirty="0" err="1"/>
              <a:t>dz</a:t>
            </a:r>
            <a:r>
              <a:rPr lang="en-US" dirty="0"/>
              <a:t> backwards &amp; we just multiply this with the weights &amp; sum for the bias. </a:t>
            </a:r>
          </a:p>
          <a:p>
            <a:pPr marL="228600" indent="-228600">
              <a:buFont typeface="+mj-lt"/>
              <a:buAutoNum type="arabicPeriod"/>
            </a:pPr>
            <a:r>
              <a:rPr lang="en-US" dirty="0"/>
              <a:t>This was for logistic regression where we have only one step without any middle layer. In case of neural network we have a middle layer therefore this propagation needs to be done accordingly. </a:t>
            </a:r>
          </a:p>
        </p:txBody>
      </p:sp>
      <p:sp>
        <p:nvSpPr>
          <p:cNvPr id="4" name="Slide Number Placeholder 3"/>
          <p:cNvSpPr>
            <a:spLocks noGrp="1"/>
          </p:cNvSpPr>
          <p:nvPr>
            <p:ph type="sldNum" sz="quarter" idx="5"/>
          </p:nvPr>
        </p:nvSpPr>
        <p:spPr/>
        <p:txBody>
          <a:bodyPr/>
          <a:lstStyle/>
          <a:p>
            <a:fld id="{B0A66DB4-5F42-B543-BEA7-72381E21F12C}" type="slidenum">
              <a:rPr lang="en-US" smtClean="0"/>
              <a:t>2</a:t>
            </a:fld>
            <a:endParaRPr lang="en-US"/>
          </a:p>
        </p:txBody>
      </p:sp>
    </p:spTree>
    <p:extLst>
      <p:ext uri="{BB962C8B-B14F-4D97-AF65-F5344CB8AC3E}">
        <p14:creationId xmlns:p14="http://schemas.microsoft.com/office/powerpoint/2010/main" val="25848766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a:t>In forward propagation we first compute z1 , than we compute a1, than we compute z2 &amp; than a2, which gives you the loss. </a:t>
            </a:r>
          </a:p>
          <a:p>
            <a:pPr marL="228600" indent="-228600">
              <a:buFont typeface="+mj-lt"/>
              <a:buAutoNum type="arabicPeriod"/>
            </a:pPr>
            <a:r>
              <a:rPr lang="en-US" dirty="0"/>
              <a:t>In backward propagation, we first compute da2 i.e. da/dl &amp; using it we compute </a:t>
            </a:r>
            <a:r>
              <a:rPr lang="en-US" dirty="0" err="1"/>
              <a:t>dz</a:t>
            </a:r>
            <a:r>
              <a:rPr lang="en-US" dirty="0"/>
              <a:t>/dl, which we use to compute dw2 &amp; db2. Similarly we follow backwards. </a:t>
            </a:r>
          </a:p>
          <a:p>
            <a:pPr marL="228600" indent="-228600">
              <a:buFont typeface="+mj-lt"/>
              <a:buAutoNum type="arabicPeriod"/>
            </a:pPr>
            <a:r>
              <a:rPr lang="en-US" dirty="0"/>
              <a:t>We don’t take derivatives </a:t>
            </a:r>
            <a:r>
              <a:rPr lang="en-US" dirty="0" err="1"/>
              <a:t>wrt</a:t>
            </a:r>
            <a:r>
              <a:rPr lang="en-US" dirty="0"/>
              <a:t> to x at least in supervised learning.</a:t>
            </a:r>
          </a:p>
          <a:p>
            <a:pPr marL="228600" indent="-228600">
              <a:buFont typeface="+mj-lt"/>
              <a:buAutoNum type="arabicPeriod"/>
            </a:pPr>
            <a:r>
              <a:rPr lang="en-US" dirty="0"/>
              <a:t>In practice, we can skip computing da/dl &amp; can directly compute </a:t>
            </a:r>
            <a:r>
              <a:rPr lang="en-US" dirty="0" err="1"/>
              <a:t>dz</a:t>
            </a:r>
            <a:r>
              <a:rPr lang="en-US" dirty="0"/>
              <a:t>/dl because this is what we are interested in since it gives us ability to updated our weights &amp; biases. </a:t>
            </a:r>
          </a:p>
          <a:p>
            <a:pPr marL="228600" indent="-228600">
              <a:buFont typeface="+mj-lt"/>
              <a:buAutoNum type="arabicPeriod"/>
            </a:pPr>
            <a:r>
              <a:rPr lang="en-US" dirty="0"/>
              <a:t> Dz2/dl = a2 – y  , dw2 = dz2 a1 transpose, this step is similar to logistic regression except the step of transpose. </a:t>
            </a:r>
          </a:p>
          <a:p>
            <a:pPr marL="228600" indent="-228600">
              <a:buFont typeface="+mj-lt"/>
              <a:buAutoNum type="arabicPeriod"/>
            </a:pPr>
            <a:r>
              <a:rPr lang="en-US" dirty="0"/>
              <a:t>The relationship between our original matrix w &amp; individual w there was a transpose there. Let me explain this concept in the below point. </a:t>
            </a:r>
          </a:p>
          <a:p>
            <a:pPr marL="228600" indent="-228600">
              <a:buFont typeface="+mj-lt"/>
              <a:buAutoNum type="arabicPeriod"/>
            </a:pPr>
            <a:r>
              <a:rPr lang="en-US" dirty="0"/>
              <a:t>We have a weight matrix W for all the weights when we are moving from one layer to the other. In this matrix, the weights are arranged such that each row represents the weights associated with one node in the next layer. This is what we mean that there was a transposed relationship between them. This is why when we are computing dw2 using dz2 we take transpose of a1 matrix. A1 is playing the role of x, the reason that we have taken transpose is that we want to apply dz2 to the input now the input for this is a1 which was calculated </a:t>
            </a:r>
          </a:p>
          <a:p>
            <a:pPr marL="228600" indent="-228600">
              <a:buFont typeface="+mj-lt"/>
              <a:buAutoNum type="arabicPeriod"/>
            </a:pPr>
            <a:r>
              <a:rPr lang="en-US" dirty="0"/>
              <a:t>A</a:t>
            </a:r>
          </a:p>
          <a:p>
            <a:endParaRPr lang="en-US" dirty="0"/>
          </a:p>
        </p:txBody>
      </p:sp>
      <p:sp>
        <p:nvSpPr>
          <p:cNvPr id="4" name="Slide Number Placeholder 3"/>
          <p:cNvSpPr>
            <a:spLocks noGrp="1"/>
          </p:cNvSpPr>
          <p:nvPr>
            <p:ph type="sldNum" sz="quarter" idx="5"/>
          </p:nvPr>
        </p:nvSpPr>
        <p:spPr/>
        <p:txBody>
          <a:bodyPr/>
          <a:lstStyle/>
          <a:p>
            <a:fld id="{B0A66DB4-5F42-B543-BEA7-72381E21F12C}" type="slidenum">
              <a:rPr lang="en-US" smtClean="0"/>
              <a:t>3</a:t>
            </a:fld>
            <a:endParaRPr lang="en-US"/>
          </a:p>
        </p:txBody>
      </p:sp>
    </p:spTree>
    <p:extLst>
      <p:ext uri="{BB962C8B-B14F-4D97-AF65-F5344CB8AC3E}">
        <p14:creationId xmlns:p14="http://schemas.microsoft.com/office/powerpoint/2010/main" val="4256817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a:t>The formula for dz1 is W2 transpose, dz2 * derivative of (z1). This derivative is shown as g prime. &amp; the * shows element wise multiplication. </a:t>
            </a:r>
          </a:p>
        </p:txBody>
      </p:sp>
      <p:sp>
        <p:nvSpPr>
          <p:cNvPr id="4" name="Slide Number Placeholder 3"/>
          <p:cNvSpPr>
            <a:spLocks noGrp="1"/>
          </p:cNvSpPr>
          <p:nvPr>
            <p:ph type="sldNum" sz="quarter" idx="5"/>
          </p:nvPr>
        </p:nvSpPr>
        <p:spPr/>
        <p:txBody>
          <a:bodyPr/>
          <a:lstStyle/>
          <a:p>
            <a:fld id="{B0A66DB4-5F42-B543-BEA7-72381E21F12C}" type="slidenum">
              <a:rPr lang="en-US" smtClean="0"/>
              <a:t>4</a:t>
            </a:fld>
            <a:endParaRPr lang="en-US"/>
          </a:p>
        </p:txBody>
      </p:sp>
    </p:spTree>
    <p:extLst>
      <p:ext uri="{BB962C8B-B14F-4D97-AF65-F5344CB8AC3E}">
        <p14:creationId xmlns:p14="http://schemas.microsoft.com/office/powerpoint/2010/main" val="5489422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a:t>If you just make sure that the dimensions are working correctly, than I will </a:t>
            </a:r>
            <a:r>
              <a:rPr lang="en-US"/>
              <a:t>already eliminate a lot of bugs. </a:t>
            </a:r>
            <a:endParaRPr lang="en-US" dirty="0"/>
          </a:p>
        </p:txBody>
      </p:sp>
      <p:sp>
        <p:nvSpPr>
          <p:cNvPr id="4" name="Slide Number Placeholder 3"/>
          <p:cNvSpPr>
            <a:spLocks noGrp="1"/>
          </p:cNvSpPr>
          <p:nvPr>
            <p:ph type="sldNum" sz="quarter" idx="5"/>
          </p:nvPr>
        </p:nvSpPr>
        <p:spPr/>
        <p:txBody>
          <a:bodyPr/>
          <a:lstStyle/>
          <a:p>
            <a:fld id="{B0A66DB4-5F42-B543-BEA7-72381E21F12C}" type="slidenum">
              <a:rPr lang="en-US" smtClean="0"/>
              <a:t>5</a:t>
            </a:fld>
            <a:endParaRPr lang="en-US"/>
          </a:p>
        </p:txBody>
      </p:sp>
    </p:spTree>
    <p:extLst>
      <p:ext uri="{BB962C8B-B14F-4D97-AF65-F5344CB8AC3E}">
        <p14:creationId xmlns:p14="http://schemas.microsoft.com/office/powerpoint/2010/main" val="29837503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A8F6BF2-A000-A342-8715-CFDD940CF451}" type="datetimeFigureOut">
              <a:rPr lang="en-US" smtClean="0"/>
              <a:t>4/23/2020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ABFFA8-A37B-514E-97D8-E4D66854BE4C}" type="slidenum">
              <a:rPr lang="en-US" smtClean="0"/>
              <a:t>‹#›</a:t>
            </a:fld>
            <a:endParaRPr lang="en-US"/>
          </a:p>
        </p:txBody>
      </p:sp>
    </p:spTree>
    <p:extLst>
      <p:ext uri="{BB962C8B-B14F-4D97-AF65-F5344CB8AC3E}">
        <p14:creationId xmlns:p14="http://schemas.microsoft.com/office/powerpoint/2010/main" val="1709289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8F6BF2-A000-A342-8715-CFDD940CF451}" type="datetimeFigureOut">
              <a:rPr lang="en-US" smtClean="0"/>
              <a:t>4/23/2020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ABFFA8-A37B-514E-97D8-E4D66854BE4C}" type="slidenum">
              <a:rPr lang="en-US" smtClean="0"/>
              <a:t>‹#›</a:t>
            </a:fld>
            <a:endParaRPr lang="en-US"/>
          </a:p>
        </p:txBody>
      </p:sp>
    </p:spTree>
    <p:extLst>
      <p:ext uri="{BB962C8B-B14F-4D97-AF65-F5344CB8AC3E}">
        <p14:creationId xmlns:p14="http://schemas.microsoft.com/office/powerpoint/2010/main" val="2686477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8F6BF2-A000-A342-8715-CFDD940CF451}" type="datetimeFigureOut">
              <a:rPr lang="en-US" smtClean="0"/>
              <a:t>4/23/2020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ABFFA8-A37B-514E-97D8-E4D66854BE4C}" type="slidenum">
              <a:rPr lang="en-US" smtClean="0"/>
              <a:t>‹#›</a:t>
            </a:fld>
            <a:endParaRPr lang="en-US"/>
          </a:p>
        </p:txBody>
      </p:sp>
    </p:spTree>
    <p:extLst>
      <p:ext uri="{BB962C8B-B14F-4D97-AF65-F5344CB8AC3E}">
        <p14:creationId xmlns:p14="http://schemas.microsoft.com/office/powerpoint/2010/main" val="11516712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A85B99E-DD35-5942-AA9D-E7AED0CBF221}" type="datetimeFigureOut">
              <a:rPr lang="en-US" smtClean="0"/>
              <a:t>4/23/2020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9C8712-A2E3-D94C-AF0E-9202615443CE}" type="slidenum">
              <a:rPr lang="en-US" smtClean="0"/>
              <a:t>‹#›</a:t>
            </a:fld>
            <a:endParaRPr lang="en-US"/>
          </a:p>
        </p:txBody>
      </p:sp>
      <p:grpSp>
        <p:nvGrpSpPr>
          <p:cNvPr id="8" name="Group 7"/>
          <p:cNvGrpSpPr/>
          <p:nvPr userDrawn="1"/>
        </p:nvGrpSpPr>
        <p:grpSpPr>
          <a:xfrm>
            <a:off x="158948" y="1135431"/>
            <a:ext cx="4467022" cy="4246699"/>
            <a:chOff x="349372" y="1061869"/>
            <a:chExt cx="4467022" cy="4246699"/>
          </a:xfrm>
        </p:grpSpPr>
        <p:sp>
          <p:nvSpPr>
            <p:cNvPr id="9" name="Title 1"/>
            <p:cNvSpPr txBox="1">
              <a:spLocks/>
            </p:cNvSpPr>
            <p:nvPr/>
          </p:nvSpPr>
          <p:spPr>
            <a:xfrm>
              <a:off x="349372" y="4502904"/>
              <a:ext cx="4467022" cy="80566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dirty="0"/>
                <a:t>deeplearning.ai</a:t>
              </a:r>
              <a:endParaRPr lang="en-US" sz="3600" b="1" dirty="0"/>
            </a:p>
          </p:txBody>
        </p:sp>
        <p:pic>
          <p:nvPicPr>
            <p:cNvPr id="10" name="Picture 9"/>
            <p:cNvPicPr>
              <a:picLocks noChangeAspect="1"/>
            </p:cNvPicPr>
            <p:nvPr/>
          </p:nvPicPr>
          <p:blipFill>
            <a:blip r:embed="rId2"/>
            <a:stretch>
              <a:fillRect/>
            </a:stretch>
          </p:blipFill>
          <p:spPr>
            <a:xfrm>
              <a:off x="662643" y="1061869"/>
              <a:ext cx="3840480" cy="3718639"/>
            </a:xfrm>
            <a:prstGeom prst="rect">
              <a:avLst/>
            </a:prstGeom>
          </p:spPr>
        </p:pic>
      </p:grpSp>
      <p:cxnSp>
        <p:nvCxnSpPr>
          <p:cNvPr id="11" name="Straight Connector 10"/>
          <p:cNvCxnSpPr/>
          <p:nvPr userDrawn="1"/>
        </p:nvCxnSpPr>
        <p:spPr>
          <a:xfrm>
            <a:off x="4544016" y="3459892"/>
            <a:ext cx="7442038" cy="0"/>
          </a:xfrm>
          <a:prstGeom prst="line">
            <a:avLst/>
          </a:prstGeom>
          <a:ln w="19050" cmpd="sng">
            <a:solidFill>
              <a:schemeClr val="tx1">
                <a:lumMod val="75000"/>
                <a:lumOff val="25000"/>
              </a:schemeClr>
            </a:solidFill>
            <a:miter lim="800000"/>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7971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45181" y="153369"/>
            <a:ext cx="10515600" cy="1325563"/>
          </a:xfrm>
        </p:spPr>
        <p:txBody>
          <a:bodyPr/>
          <a:lstStyle>
            <a:lvl1pPr>
              <a:defRPr>
                <a:latin typeface="Century Schoolbook" charset="0"/>
                <a:ea typeface="Century Schoolbook" charset="0"/>
                <a:cs typeface="Century Schoolbook" charset="0"/>
              </a:defRPr>
            </a:lvl1pPr>
          </a:lstStyle>
          <a:p>
            <a:r>
              <a:rPr lang="en-US" dirty="0"/>
              <a:t>Click to edit Master title style</a:t>
            </a:r>
          </a:p>
        </p:txBody>
      </p:sp>
      <p:sp>
        <p:nvSpPr>
          <p:cNvPr id="4" name="Date Placeholder 3"/>
          <p:cNvSpPr>
            <a:spLocks noGrp="1"/>
          </p:cNvSpPr>
          <p:nvPr>
            <p:ph type="dt" sz="half" idx="10"/>
          </p:nvPr>
        </p:nvSpPr>
        <p:spPr/>
        <p:txBody>
          <a:bodyPr/>
          <a:lstStyle/>
          <a:p>
            <a:fld id="{8A8F6BF2-A000-A342-8715-CFDD940CF451}" type="datetimeFigureOut">
              <a:rPr lang="en-US" smtClean="0"/>
              <a:t>4/23/2020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ABFFA8-A37B-514E-97D8-E4D66854BE4C}" type="slidenum">
              <a:rPr lang="en-US" smtClean="0"/>
              <a:t>‹#›</a:t>
            </a:fld>
            <a:endParaRPr lang="en-US"/>
          </a:p>
        </p:txBody>
      </p:sp>
      <p:sp>
        <p:nvSpPr>
          <p:cNvPr id="7" name="TextBox 6"/>
          <p:cNvSpPr txBox="1"/>
          <p:nvPr userDrawn="1"/>
        </p:nvSpPr>
        <p:spPr>
          <a:xfrm>
            <a:off x="10875599" y="6452092"/>
            <a:ext cx="1342483" cy="400110"/>
          </a:xfrm>
          <a:prstGeom prst="rect">
            <a:avLst/>
          </a:prstGeom>
          <a:noFill/>
        </p:spPr>
        <p:txBody>
          <a:bodyPr wrap="none" rtlCol="0">
            <a:spAutoFit/>
          </a:bodyPr>
          <a:lstStyle/>
          <a:p>
            <a:r>
              <a:rPr lang="en-US" sz="2000" dirty="0"/>
              <a:t>Andrew</a:t>
            </a:r>
            <a:r>
              <a:rPr lang="en-US" sz="2000" baseline="0" dirty="0"/>
              <a:t> Ng</a:t>
            </a:r>
            <a:endParaRPr lang="en-US" sz="2000" dirty="0"/>
          </a:p>
        </p:txBody>
      </p:sp>
    </p:spTree>
    <p:extLst>
      <p:ext uri="{BB962C8B-B14F-4D97-AF65-F5344CB8AC3E}">
        <p14:creationId xmlns:p14="http://schemas.microsoft.com/office/powerpoint/2010/main" val="1132216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8F6BF2-A000-A342-8715-CFDD940CF451}" type="datetimeFigureOut">
              <a:rPr lang="en-US" smtClean="0"/>
              <a:t>4/23/2020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ABFFA8-A37B-514E-97D8-E4D66854BE4C}" type="slidenum">
              <a:rPr lang="en-US" smtClean="0"/>
              <a:t>‹#›</a:t>
            </a:fld>
            <a:endParaRPr lang="en-US"/>
          </a:p>
        </p:txBody>
      </p:sp>
    </p:spTree>
    <p:extLst>
      <p:ext uri="{BB962C8B-B14F-4D97-AF65-F5344CB8AC3E}">
        <p14:creationId xmlns:p14="http://schemas.microsoft.com/office/powerpoint/2010/main" val="3116152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A8F6BF2-A000-A342-8715-CFDD940CF451}" type="datetimeFigureOut">
              <a:rPr lang="en-US" smtClean="0"/>
              <a:t>4/23/2020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ABFFA8-A37B-514E-97D8-E4D66854BE4C}" type="slidenum">
              <a:rPr lang="en-US" smtClean="0"/>
              <a:t>‹#›</a:t>
            </a:fld>
            <a:endParaRPr lang="en-US"/>
          </a:p>
        </p:txBody>
      </p:sp>
    </p:spTree>
    <p:extLst>
      <p:ext uri="{BB962C8B-B14F-4D97-AF65-F5344CB8AC3E}">
        <p14:creationId xmlns:p14="http://schemas.microsoft.com/office/powerpoint/2010/main" val="17524762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A8F6BF2-A000-A342-8715-CFDD940CF451}" type="datetimeFigureOut">
              <a:rPr lang="en-US" smtClean="0"/>
              <a:t>4/23/2020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2ABFFA8-A37B-514E-97D8-E4D66854BE4C}" type="slidenum">
              <a:rPr lang="en-US" smtClean="0"/>
              <a:t>‹#›</a:t>
            </a:fld>
            <a:endParaRPr lang="en-US"/>
          </a:p>
        </p:txBody>
      </p:sp>
    </p:spTree>
    <p:extLst>
      <p:ext uri="{BB962C8B-B14F-4D97-AF65-F5344CB8AC3E}">
        <p14:creationId xmlns:p14="http://schemas.microsoft.com/office/powerpoint/2010/main" val="11293756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A8F6BF2-A000-A342-8715-CFDD940CF451}" type="datetimeFigureOut">
              <a:rPr lang="en-US" smtClean="0"/>
              <a:t>4/23/2020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2ABFFA8-A37B-514E-97D8-E4D66854BE4C}" type="slidenum">
              <a:rPr lang="en-US" smtClean="0"/>
              <a:t>‹#›</a:t>
            </a:fld>
            <a:endParaRPr lang="en-US"/>
          </a:p>
        </p:txBody>
      </p:sp>
    </p:spTree>
    <p:extLst>
      <p:ext uri="{BB962C8B-B14F-4D97-AF65-F5344CB8AC3E}">
        <p14:creationId xmlns:p14="http://schemas.microsoft.com/office/powerpoint/2010/main" val="19558588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8F6BF2-A000-A342-8715-CFDD940CF451}" type="datetimeFigureOut">
              <a:rPr lang="en-US" smtClean="0"/>
              <a:t>4/23/2020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2ABFFA8-A37B-514E-97D8-E4D66854BE4C}" type="slidenum">
              <a:rPr lang="en-US" smtClean="0"/>
              <a:t>‹#›</a:t>
            </a:fld>
            <a:endParaRPr lang="en-US"/>
          </a:p>
        </p:txBody>
      </p:sp>
    </p:spTree>
    <p:extLst>
      <p:ext uri="{BB962C8B-B14F-4D97-AF65-F5344CB8AC3E}">
        <p14:creationId xmlns:p14="http://schemas.microsoft.com/office/powerpoint/2010/main" val="5878938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A8F6BF2-A000-A342-8715-CFDD940CF451}" type="datetimeFigureOut">
              <a:rPr lang="en-US" smtClean="0"/>
              <a:t>4/23/2020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ABFFA8-A37B-514E-97D8-E4D66854BE4C}" type="slidenum">
              <a:rPr lang="en-US" smtClean="0"/>
              <a:t>‹#›</a:t>
            </a:fld>
            <a:endParaRPr lang="en-US"/>
          </a:p>
        </p:txBody>
      </p:sp>
    </p:spTree>
    <p:extLst>
      <p:ext uri="{BB962C8B-B14F-4D97-AF65-F5344CB8AC3E}">
        <p14:creationId xmlns:p14="http://schemas.microsoft.com/office/powerpoint/2010/main" val="1602149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A8F6BF2-A000-A342-8715-CFDD940CF451}" type="datetimeFigureOut">
              <a:rPr lang="en-US" smtClean="0"/>
              <a:t>4/23/2020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ABFFA8-A37B-514E-97D8-E4D66854BE4C}" type="slidenum">
              <a:rPr lang="en-US" smtClean="0"/>
              <a:t>‹#›</a:t>
            </a:fld>
            <a:endParaRPr lang="en-US"/>
          </a:p>
        </p:txBody>
      </p:sp>
    </p:spTree>
    <p:extLst>
      <p:ext uri="{BB962C8B-B14F-4D97-AF65-F5344CB8AC3E}">
        <p14:creationId xmlns:p14="http://schemas.microsoft.com/office/powerpoint/2010/main" val="1935268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8F6BF2-A000-A342-8715-CFDD940CF451}" type="datetimeFigureOut">
              <a:rPr lang="en-US" smtClean="0"/>
              <a:t>4/23/2020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ABFFA8-A37B-514E-97D8-E4D66854BE4C}" type="slidenum">
              <a:rPr lang="en-US" smtClean="0"/>
              <a:t>‹#›</a:t>
            </a:fld>
            <a:endParaRPr lang="en-US"/>
          </a:p>
        </p:txBody>
      </p:sp>
    </p:spTree>
    <p:extLst>
      <p:ext uri="{BB962C8B-B14F-4D97-AF65-F5344CB8AC3E}">
        <p14:creationId xmlns:p14="http://schemas.microsoft.com/office/powerpoint/2010/main" val="19408483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8.png"/><Relationship Id="rId4" Type="http://schemas.openxmlformats.org/officeDocument/2006/relationships/image" Target="../media/image3.png"/><Relationship Id="rId9" Type="http://schemas.openxmlformats.org/officeDocument/2006/relationships/customXml" Target="../ink/ink1.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customXml" Target="../ink/ink2.xml"/><Relationship Id="rId3" Type="http://schemas.openxmlformats.org/officeDocument/2006/relationships/image" Target="../media/image80.png"/><Relationship Id="rId7" Type="http://schemas.openxmlformats.org/officeDocument/2006/relationships/image" Target="../media/image12.png"/><Relationship Id="rId12" Type="http://schemas.openxmlformats.org/officeDocument/2006/relationships/image" Target="../media/image17.png"/><Relationship Id="rId2" Type="http://schemas.openxmlformats.org/officeDocument/2006/relationships/notesSlide" Target="../notesSlides/notesSlide5.xml"/><Relationship Id="rId16"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5" Type="http://schemas.openxmlformats.org/officeDocument/2006/relationships/customXml" Target="../ink/ink3.xml"/><Relationship Id="rId10" Type="http://schemas.openxmlformats.org/officeDocument/2006/relationships/image" Target="../media/image15.png"/><Relationship Id="rId4" Type="http://schemas.openxmlformats.org/officeDocument/2006/relationships/image" Target="../media/image90.png"/><Relationship Id="rId9" Type="http://schemas.openxmlformats.org/officeDocument/2006/relationships/image" Target="../media/image14.png"/><Relationship Id="rId14" Type="http://schemas.openxmlformats.org/officeDocument/2006/relationships/image" Target="../media/image18.png"/></Relationships>
</file>

<file path=ppt/slides/_rels/slide6.xml.rels><?xml version="1.0" encoding="UTF-8" standalone="yes"?>
<Relationships xmlns="http://schemas.openxmlformats.org/package/2006/relationships"><Relationship Id="rId8" Type="http://schemas.openxmlformats.org/officeDocument/2006/relationships/customXml" Target="../ink/ink4.xml"/><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 Id="rId9" Type="http://schemas.openxmlformats.org/officeDocument/2006/relationships/image" Target="../media/image26.png"/></Relationships>
</file>

<file path=ppt/slides/_rels/slide7.xml.rels><?xml version="1.0" encoding="UTF-8" standalone="yes"?>
<Relationships xmlns="http://schemas.openxmlformats.org/package/2006/relationships"><Relationship Id="rId8" Type="http://schemas.openxmlformats.org/officeDocument/2006/relationships/image" Target="../media/image27.png"/><Relationship Id="rId13" Type="http://schemas.openxmlformats.org/officeDocument/2006/relationships/image" Target="../media/image32.png"/><Relationship Id="rId3" Type="http://schemas.openxmlformats.org/officeDocument/2006/relationships/image" Target="../media/image20.png"/><Relationship Id="rId7" Type="http://schemas.openxmlformats.org/officeDocument/2006/relationships/image" Target="../media/image24.png"/><Relationship Id="rId12" Type="http://schemas.openxmlformats.org/officeDocument/2006/relationships/image" Target="../media/image31.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3.png"/><Relationship Id="rId11" Type="http://schemas.openxmlformats.org/officeDocument/2006/relationships/image" Target="../media/image30.png"/><Relationship Id="rId5" Type="http://schemas.openxmlformats.org/officeDocument/2006/relationships/image" Target="../media/image22.png"/><Relationship Id="rId15" Type="http://schemas.openxmlformats.org/officeDocument/2006/relationships/image" Target="../media/image33.png"/><Relationship Id="rId10" Type="http://schemas.openxmlformats.org/officeDocument/2006/relationships/image" Target="../media/image29.png"/><Relationship Id="rId4" Type="http://schemas.openxmlformats.org/officeDocument/2006/relationships/image" Target="../media/image21.png"/><Relationship Id="rId9" Type="http://schemas.openxmlformats.org/officeDocument/2006/relationships/image" Target="../media/image28.png"/><Relationship Id="rId14" Type="http://schemas.openxmlformats.org/officeDocument/2006/relationships/customXml" Target="../ink/ink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629779" y="1147154"/>
            <a:ext cx="7278130" cy="1938992"/>
          </a:xfrm>
          <a:prstGeom prst="rect">
            <a:avLst/>
          </a:prstGeom>
          <a:noFill/>
        </p:spPr>
        <p:txBody>
          <a:bodyPr wrap="square" rtlCol="0">
            <a:spAutoFit/>
          </a:bodyPr>
          <a:lstStyle/>
          <a:p>
            <a:pPr algn="ctr"/>
            <a:r>
              <a:rPr lang="en-US" sz="6000" dirty="0">
                <a:latin typeface="+mj-lt"/>
              </a:rPr>
              <a:t>One hidden layer</a:t>
            </a:r>
          </a:p>
          <a:p>
            <a:pPr algn="ctr"/>
            <a:r>
              <a:rPr lang="en-US" sz="6000" dirty="0">
                <a:latin typeface="+mj-lt"/>
              </a:rPr>
              <a:t>Neural Network</a:t>
            </a:r>
          </a:p>
        </p:txBody>
      </p:sp>
      <p:sp>
        <p:nvSpPr>
          <p:cNvPr id="8" name="TextBox 7"/>
          <p:cNvSpPr txBox="1"/>
          <p:nvPr/>
        </p:nvSpPr>
        <p:spPr>
          <a:xfrm>
            <a:off x="5168676" y="3694186"/>
            <a:ext cx="6200352" cy="2862322"/>
          </a:xfrm>
          <a:prstGeom prst="rect">
            <a:avLst/>
          </a:prstGeom>
          <a:noFill/>
        </p:spPr>
        <p:txBody>
          <a:bodyPr wrap="none" rtlCol="0">
            <a:spAutoFit/>
          </a:bodyPr>
          <a:lstStyle/>
          <a:p>
            <a:pPr algn="ctr"/>
            <a:r>
              <a:rPr lang="en-US" sz="6000" dirty="0"/>
              <a:t>Backpropagation</a:t>
            </a:r>
          </a:p>
          <a:p>
            <a:pPr algn="ctr"/>
            <a:r>
              <a:rPr lang="en-US" sz="6000" dirty="0"/>
              <a:t>intuition (Optional)</a:t>
            </a:r>
          </a:p>
          <a:p>
            <a:pPr algn="ctr"/>
            <a:endParaRPr lang="en-US" sz="6000" dirty="0"/>
          </a:p>
        </p:txBody>
      </p:sp>
    </p:spTree>
    <p:extLst>
      <p:ext uri="{BB962C8B-B14F-4D97-AF65-F5344CB8AC3E}">
        <p14:creationId xmlns:p14="http://schemas.microsoft.com/office/powerpoint/2010/main" val="20186385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91440"/>
            <a:ext cx="10515600" cy="1325563"/>
          </a:xfrm>
        </p:spPr>
        <p:txBody>
          <a:bodyPr/>
          <a:lstStyle/>
          <a:p>
            <a:r>
              <a:rPr lang="en-US" dirty="0"/>
              <a:t>Computing gradients</a:t>
            </a:r>
          </a:p>
        </p:txBody>
      </p:sp>
      <p:sp>
        <p:nvSpPr>
          <p:cNvPr id="4" name="TextBox 3"/>
          <p:cNvSpPr txBox="1"/>
          <p:nvPr/>
        </p:nvSpPr>
        <p:spPr>
          <a:xfrm>
            <a:off x="893852" y="1478932"/>
            <a:ext cx="3756156" cy="584775"/>
          </a:xfrm>
          <a:prstGeom prst="rect">
            <a:avLst/>
          </a:prstGeom>
          <a:noFill/>
        </p:spPr>
        <p:txBody>
          <a:bodyPr wrap="none" rtlCol="0">
            <a:spAutoFit/>
          </a:bodyPr>
          <a:lstStyle/>
          <a:p>
            <a:r>
              <a:rPr lang="en-US" sz="3200" dirty="0">
                <a:latin typeface="Century Schoolbook" charset="0"/>
                <a:ea typeface="Century Schoolbook" charset="0"/>
                <a:cs typeface="Century Schoolbook" charset="0"/>
              </a:rPr>
              <a:t>Logistic regression</a:t>
            </a:r>
          </a:p>
        </p:txBody>
      </p:sp>
      <mc:AlternateContent xmlns:mc="http://schemas.openxmlformats.org/markup-compatibility/2006" xmlns:a14="http://schemas.microsoft.com/office/drawing/2010/main">
        <mc:Choice Requires="a14">
          <p:graphicFrame>
            <p:nvGraphicFramePr>
              <p:cNvPr id="5" name="Table 4"/>
              <p:cNvGraphicFramePr>
                <a:graphicFrameLocks noGrp="1"/>
              </p:cNvGraphicFramePr>
              <p:nvPr>
                <p:extLst>
                  <p:ext uri="{D42A27DB-BD31-4B8C-83A1-F6EECF244321}">
                    <p14:modId xmlns:p14="http://schemas.microsoft.com/office/powerpoint/2010/main" val="3240954287"/>
                  </p:ext>
                </p:extLst>
              </p:nvPr>
            </p:nvGraphicFramePr>
            <p:xfrm>
              <a:off x="2891648" y="2771854"/>
              <a:ext cx="2841327" cy="579120"/>
            </p:xfrm>
            <a:graphic>
              <a:graphicData uri="http://schemas.openxmlformats.org/drawingml/2006/table">
                <a:tbl>
                  <a:tblPr firstRow="1" bandRow="1">
                    <a:tableStyleId>{2D5ABB26-0587-4C30-8999-92F81FD0307C}</a:tableStyleId>
                  </a:tblPr>
                  <a:tblGrid>
                    <a:gridCol w="2841327">
                      <a:extLst>
                        <a:ext uri="{9D8B030D-6E8A-4147-A177-3AD203B41FA5}">
                          <a16:colId xmlns:a16="http://schemas.microsoft.com/office/drawing/2014/main" val="20000"/>
                        </a:ext>
                      </a:extLst>
                    </a:gridCol>
                  </a:tblGrid>
                  <a:tr h="533397">
                    <a:tc>
                      <a:txBody>
                        <a:bodyPr/>
                        <a:lstStyle/>
                        <a:p>
                          <a:pPr/>
                          <a14:m>
                            <m:oMathPara xmlns:m="http://schemas.openxmlformats.org/officeDocument/2006/math">
                              <m:oMathParaPr>
                                <m:jc m:val="centerGroup"/>
                              </m:oMathParaPr>
                              <m:oMath xmlns:m="http://schemas.openxmlformats.org/officeDocument/2006/math">
                                <m:r>
                                  <a:rPr lang="en-US" sz="3200" b="0" i="1" smtClean="0">
                                    <a:latin typeface="Cambria Math" charset="0"/>
                                    <a:ea typeface="Century Schoolbook" charset="0"/>
                                    <a:cs typeface="Century Schoolbook" charset="0"/>
                                  </a:rPr>
                                  <m:t>𝑧</m:t>
                                </m:r>
                                <m:r>
                                  <a:rPr lang="en-US" sz="3200" b="0" i="1" smtClean="0">
                                    <a:latin typeface="Cambria Math" charset="0"/>
                                    <a:ea typeface="Century Schoolbook" charset="0"/>
                                    <a:cs typeface="Century Schoolbook" charset="0"/>
                                  </a:rPr>
                                  <m:t>=</m:t>
                                </m:r>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𝑤</m:t>
                                    </m:r>
                                  </m:e>
                                  <m:sup>
                                    <m:r>
                                      <a:rPr lang="en-US" sz="3200" b="0" i="1" smtClean="0">
                                        <a:latin typeface="Cambria Math" panose="02040503050406030204" pitchFamily="18" charset="0"/>
                                      </a:rPr>
                                      <m:t>𝑇</m:t>
                                    </m:r>
                                  </m:sup>
                                </m:sSup>
                                <m:r>
                                  <a:rPr lang="en-US" sz="3200" b="0" i="1" smtClean="0">
                                    <a:latin typeface="Cambria Math" charset="0"/>
                                    <a:ea typeface="Century Schoolbook" charset="0"/>
                                    <a:cs typeface="Century Schoolbook" charset="0"/>
                                  </a:rPr>
                                  <m:t>𝑥</m:t>
                                </m:r>
                                <m:r>
                                  <a:rPr lang="en-US" sz="3200" b="0" i="1" smtClean="0">
                                    <a:latin typeface="Cambria Math" charset="0"/>
                                    <a:ea typeface="Century Schoolbook" charset="0"/>
                                    <a:cs typeface="Century Schoolbook" charset="0"/>
                                  </a:rPr>
                                  <m:t>+</m:t>
                                </m:r>
                                <m:r>
                                  <a:rPr lang="en-US" sz="3200" b="0" i="1" smtClean="0">
                                    <a:latin typeface="Cambria Math" charset="0"/>
                                    <a:ea typeface="Century Schoolbook" charset="0"/>
                                    <a:cs typeface="Century Schoolbook" charset="0"/>
                                  </a:rPr>
                                  <m:t>𝑏</m:t>
                                </m:r>
                              </m:oMath>
                            </m:oMathPara>
                          </a14:m>
                          <a:endParaRPr lang="en-US" sz="3200" dirty="0">
                            <a:latin typeface="Century Schoolbook" charset="0"/>
                            <a:ea typeface="Century Schoolbook" charset="0"/>
                            <a:cs typeface="Century Schoolboo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mc:Choice>
        <mc:Fallback xmlns="">
          <p:graphicFrame>
            <p:nvGraphicFramePr>
              <p:cNvPr id="5" name="Table 4"/>
              <p:cNvGraphicFramePr>
                <a:graphicFrameLocks noGrp="1"/>
              </p:cNvGraphicFramePr>
              <p:nvPr>
                <p:extLst>
                  <p:ext uri="{D42A27DB-BD31-4B8C-83A1-F6EECF244321}">
                    <p14:modId xmlns:p14="http://schemas.microsoft.com/office/powerpoint/2010/main" val="3240954287"/>
                  </p:ext>
                </p:extLst>
              </p:nvPr>
            </p:nvGraphicFramePr>
            <p:xfrm>
              <a:off x="2891648" y="2771854"/>
              <a:ext cx="2841327" cy="579120"/>
            </p:xfrm>
            <a:graphic>
              <a:graphicData uri="http://schemas.openxmlformats.org/drawingml/2006/table">
                <a:tbl>
                  <a:tblPr firstRow="1" bandRow="1">
                    <a:tableStyleId>{2D5ABB26-0587-4C30-8999-92F81FD0307C}</a:tableStyleId>
                  </a:tblPr>
                  <a:tblGrid>
                    <a:gridCol w="2841327">
                      <a:extLst>
                        <a:ext uri="{9D8B030D-6E8A-4147-A177-3AD203B41FA5}">
                          <a16:colId xmlns:a16="http://schemas.microsoft.com/office/drawing/2014/main" val="20000"/>
                        </a:ext>
                      </a:extLst>
                    </a:gridCol>
                  </a:tblGrid>
                  <a:tr h="57912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214" t="-1042" r="-428" b="-2083"/>
                          </a:stretch>
                        </a:blipFill>
                      </a:tcPr>
                    </a:tc>
                    <a:extLst>
                      <a:ext uri="{0D108BD9-81ED-4DB2-BD59-A6C34878D82A}">
                        <a16:rowId xmlns:a16="http://schemas.microsoft.com/office/drawing/2014/main" val="10000"/>
                      </a:ext>
                    </a:extLst>
                  </a:tr>
                </a:tbl>
              </a:graphicData>
            </a:graphic>
          </p:graphicFrame>
        </mc:Fallback>
      </mc:AlternateContent>
      <mc:AlternateContent xmlns:mc="http://schemas.openxmlformats.org/markup-compatibility/2006" xmlns:a14="http://schemas.microsoft.com/office/drawing/2010/main">
        <mc:Choice Requires="a14">
          <p:sp>
            <p:nvSpPr>
              <p:cNvPr id="6" name="TextBox 5"/>
              <p:cNvSpPr txBox="1"/>
              <p:nvPr/>
            </p:nvSpPr>
            <p:spPr>
              <a:xfrm>
                <a:off x="1639696" y="2229888"/>
                <a:ext cx="344260"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charset="0"/>
                          <a:ea typeface="Century Schoolbook" charset="0"/>
                          <a:cs typeface="Century Schoolbook" charset="0"/>
                        </a:rPr>
                        <m:t>𝑥</m:t>
                      </m:r>
                    </m:oMath>
                  </m:oMathPara>
                </a14:m>
                <a:endParaRPr lang="en-US" dirty="0">
                  <a:latin typeface="Century Schoolbook" charset="0"/>
                  <a:ea typeface="Century Schoolbook" charset="0"/>
                  <a:cs typeface="Century Schoolbook" charset="0"/>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1639696" y="2229888"/>
                <a:ext cx="344260" cy="492443"/>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1465352" y="2829635"/>
                <a:ext cx="518604"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200" i="1" smtClean="0">
                          <a:latin typeface="Cambria Math" charset="0"/>
                          <a:ea typeface="Century Schoolbook" charset="0"/>
                          <a:cs typeface="Century Schoolbook" charset="0"/>
                        </a:rPr>
                        <m:t> </m:t>
                      </m:r>
                      <m:r>
                        <a:rPr lang="en-US" sz="3200" b="0" i="1" smtClean="0">
                          <a:latin typeface="Cambria Math" panose="02040503050406030204" pitchFamily="18" charset="0"/>
                          <a:ea typeface="Century Schoolbook" charset="0"/>
                          <a:cs typeface="Century Schoolbook" charset="0"/>
                        </a:rPr>
                        <m:t>𝑤</m:t>
                      </m:r>
                    </m:oMath>
                  </m:oMathPara>
                </a14:m>
                <a:endParaRPr lang="en-US" dirty="0">
                  <a:latin typeface="Century Schoolbook" charset="0"/>
                  <a:ea typeface="Century Schoolbook" charset="0"/>
                  <a:cs typeface="Century Schoolbook" charset="0"/>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1465352" y="2829635"/>
                <a:ext cx="518604" cy="492443"/>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1639887" y="3429381"/>
                <a:ext cx="344069"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200" i="1" smtClean="0">
                          <a:latin typeface="Cambria Math" charset="0"/>
                          <a:ea typeface="Century Schoolbook" charset="0"/>
                          <a:cs typeface="Century Schoolbook" charset="0"/>
                        </a:rPr>
                        <m:t>𝑏</m:t>
                      </m:r>
                    </m:oMath>
                  </m:oMathPara>
                </a14:m>
                <a:endParaRPr lang="en-US" dirty="0">
                  <a:latin typeface="Century Schoolbook" charset="0"/>
                  <a:ea typeface="Century Schoolbook" charset="0"/>
                  <a:cs typeface="Century Schoolbook" charset="0"/>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1639887" y="3429381"/>
                <a:ext cx="344069" cy="492443"/>
              </a:xfrm>
              <a:prstGeom prst="rect">
                <a:avLst/>
              </a:prstGeom>
              <a:blipFill rotWithShape="0">
                <a:blip r:embed="rId6"/>
                <a:stretch>
                  <a:fillRect/>
                </a:stretch>
              </a:blipFill>
            </p:spPr>
            <p:txBody>
              <a:bodyPr/>
              <a:lstStyle/>
              <a:p>
                <a:r>
                  <a:rPr lang="en-US">
                    <a:noFill/>
                  </a:rPr>
                  <a:t> </a:t>
                </a:r>
              </a:p>
            </p:txBody>
          </p:sp>
        </mc:Fallback>
      </mc:AlternateContent>
      <p:cxnSp>
        <p:nvCxnSpPr>
          <p:cNvPr id="9" name="Straight Arrow Connector 8"/>
          <p:cNvCxnSpPr>
            <a:stCxn id="6" idx="3"/>
            <a:endCxn id="5" idx="1"/>
          </p:cNvCxnSpPr>
          <p:nvPr/>
        </p:nvCxnSpPr>
        <p:spPr>
          <a:xfrm>
            <a:off x="1983956" y="2476110"/>
            <a:ext cx="907692" cy="585304"/>
          </a:xfrm>
          <a:prstGeom prst="straightConnector1">
            <a:avLst/>
          </a:prstGeom>
          <a:ln w="127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8" idx="3"/>
            <a:endCxn id="5" idx="1"/>
          </p:cNvCxnSpPr>
          <p:nvPr/>
        </p:nvCxnSpPr>
        <p:spPr>
          <a:xfrm flipV="1">
            <a:off x="1983956" y="3061414"/>
            <a:ext cx="907692" cy="614189"/>
          </a:xfrm>
          <a:prstGeom prst="straightConnector1">
            <a:avLst/>
          </a:prstGeom>
          <a:ln w="127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7" idx="3"/>
            <a:endCxn id="5" idx="1"/>
          </p:cNvCxnSpPr>
          <p:nvPr/>
        </p:nvCxnSpPr>
        <p:spPr>
          <a:xfrm flipV="1">
            <a:off x="1983956" y="3061414"/>
            <a:ext cx="907692" cy="14443"/>
          </a:xfrm>
          <a:prstGeom prst="straightConnector1">
            <a:avLst/>
          </a:prstGeom>
          <a:ln w="127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graphicFrame>
            <p:nvGraphicFramePr>
              <p:cNvPr id="13" name="Table 12"/>
              <p:cNvGraphicFramePr>
                <a:graphicFrameLocks noGrp="1"/>
              </p:cNvGraphicFramePr>
              <p:nvPr>
                <p:extLst>
                  <p:ext uri="{D42A27DB-BD31-4B8C-83A1-F6EECF244321}">
                    <p14:modId xmlns:p14="http://schemas.microsoft.com/office/powerpoint/2010/main" val="2112935507"/>
                  </p:ext>
                </p:extLst>
              </p:nvPr>
            </p:nvGraphicFramePr>
            <p:xfrm>
              <a:off x="6378460" y="2776067"/>
              <a:ext cx="1984918" cy="579120"/>
            </p:xfrm>
            <a:graphic>
              <a:graphicData uri="http://schemas.openxmlformats.org/drawingml/2006/table">
                <a:tbl>
                  <a:tblPr firstRow="1" bandRow="1">
                    <a:tableStyleId>{2D5ABB26-0587-4C30-8999-92F81FD0307C}</a:tableStyleId>
                  </a:tblPr>
                  <a:tblGrid>
                    <a:gridCol w="1984918">
                      <a:extLst>
                        <a:ext uri="{9D8B030D-6E8A-4147-A177-3AD203B41FA5}">
                          <a16:colId xmlns:a16="http://schemas.microsoft.com/office/drawing/2014/main" val="20000"/>
                        </a:ext>
                      </a:extLst>
                    </a:gridCol>
                  </a:tblGrid>
                  <a:tr h="571331">
                    <a:tc>
                      <a:txBody>
                        <a:bodyPr/>
                        <a:lstStyle/>
                        <a:p>
                          <a:pPr/>
                          <a14:m>
                            <m:oMathPara xmlns:m="http://schemas.openxmlformats.org/officeDocument/2006/math">
                              <m:oMathParaPr>
                                <m:jc m:val="centerGroup"/>
                              </m:oMathParaPr>
                              <m:oMath xmlns:m="http://schemas.openxmlformats.org/officeDocument/2006/math">
                                <m:r>
                                  <a:rPr lang="en-US" sz="3200" b="0" i="1" smtClean="0">
                                    <a:latin typeface="Cambria Math" charset="0"/>
                                    <a:ea typeface="Century Schoolbook" charset="0"/>
                                    <a:cs typeface="Century Schoolbook" charset="0"/>
                                  </a:rPr>
                                  <m:t>𝑎</m:t>
                                </m:r>
                                <m:r>
                                  <a:rPr lang="en-US" sz="3200" b="0" i="1" smtClean="0">
                                    <a:latin typeface="Cambria Math" charset="0"/>
                                    <a:ea typeface="Century Schoolbook" charset="0"/>
                                    <a:cs typeface="Century Schoolbook" charset="0"/>
                                  </a:rPr>
                                  <m:t>= </m:t>
                                </m:r>
                                <m:r>
                                  <a:rPr lang="en-US" sz="3200" b="0" i="1" smtClean="0">
                                    <a:latin typeface="Cambria Math" charset="0"/>
                                    <a:ea typeface="Century Schoolbook" charset="0"/>
                                    <a:cs typeface="Century Schoolbook" charset="0"/>
                                  </a:rPr>
                                  <m:t>𝜎</m:t>
                                </m:r>
                                <m:r>
                                  <a:rPr lang="en-US" sz="3200" b="0" i="0" smtClean="0">
                                    <a:latin typeface="Cambria Math" charset="0"/>
                                    <a:ea typeface="Century Schoolbook" charset="0"/>
                                    <a:cs typeface="Century Schoolbook" charset="0"/>
                                  </a:rPr>
                                  <m:t>(</m:t>
                                </m:r>
                                <m:r>
                                  <a:rPr lang="en-US" sz="3200" b="0" i="1" smtClean="0">
                                    <a:latin typeface="Cambria Math" charset="0"/>
                                    <a:ea typeface="Century Schoolbook" charset="0"/>
                                    <a:cs typeface="Century Schoolbook" charset="0"/>
                                  </a:rPr>
                                  <m:t>𝑧</m:t>
                                </m:r>
                                <m:r>
                                  <a:rPr lang="en-US" sz="3200" b="0" i="0" smtClean="0">
                                    <a:latin typeface="Cambria Math" charset="0"/>
                                    <a:ea typeface="Century Schoolbook" charset="0"/>
                                    <a:cs typeface="Century Schoolbook" charset="0"/>
                                  </a:rPr>
                                  <m:t>)</m:t>
                                </m:r>
                              </m:oMath>
                            </m:oMathPara>
                          </a14:m>
                          <a:endParaRPr lang="en-US" sz="2800" i="0" dirty="0">
                            <a:latin typeface="Century Schoolbook" charset="0"/>
                            <a:ea typeface="Century Schoolbook" charset="0"/>
                            <a:cs typeface="Century Schoolboo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mc:Choice>
        <mc:Fallback xmlns="">
          <p:graphicFrame>
            <p:nvGraphicFramePr>
              <p:cNvPr id="13" name="Table 12"/>
              <p:cNvGraphicFramePr>
                <a:graphicFrameLocks noGrp="1"/>
              </p:cNvGraphicFramePr>
              <p:nvPr>
                <p:extLst>
                  <p:ext uri="{D42A27DB-BD31-4B8C-83A1-F6EECF244321}">
                    <p14:modId xmlns:p14="http://schemas.microsoft.com/office/powerpoint/2010/main" val="2112935507"/>
                  </p:ext>
                </p:extLst>
              </p:nvPr>
            </p:nvGraphicFramePr>
            <p:xfrm>
              <a:off x="6378460" y="2776067"/>
              <a:ext cx="1984918" cy="579120"/>
            </p:xfrm>
            <a:graphic>
              <a:graphicData uri="http://schemas.openxmlformats.org/drawingml/2006/table">
                <a:tbl>
                  <a:tblPr firstRow="1" bandRow="1">
                    <a:tableStyleId>{2D5ABB26-0587-4C30-8999-92F81FD0307C}</a:tableStyleId>
                  </a:tblPr>
                  <a:tblGrid>
                    <a:gridCol w="1984918"/>
                  </a:tblGrid>
                  <a:tr h="57912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7"/>
                          <a:stretch>
                            <a:fillRect l="-307" t="-1042" r="-920" b="-2083"/>
                          </a:stretch>
                        </a:blipFill>
                      </a:tcPr>
                    </a:tc>
                  </a:tr>
                </a:tbl>
              </a:graphicData>
            </a:graphic>
          </p:graphicFrame>
        </mc:Fallback>
      </mc:AlternateContent>
      <p:cxnSp>
        <p:nvCxnSpPr>
          <p:cNvPr id="14" name="Straight Arrow Connector 13"/>
          <p:cNvCxnSpPr/>
          <p:nvPr/>
        </p:nvCxnSpPr>
        <p:spPr>
          <a:xfrm flipV="1">
            <a:off x="8363378" y="3057229"/>
            <a:ext cx="616390" cy="4109"/>
          </a:xfrm>
          <a:prstGeom prst="straightConnector1">
            <a:avLst/>
          </a:prstGeom>
          <a:ln w="127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graphicFrame>
            <p:nvGraphicFramePr>
              <p:cNvPr id="15" name="Table 14"/>
              <p:cNvGraphicFramePr>
                <a:graphicFrameLocks noGrp="1"/>
              </p:cNvGraphicFramePr>
              <p:nvPr>
                <p:extLst>
                  <p:ext uri="{D42A27DB-BD31-4B8C-83A1-F6EECF244321}">
                    <p14:modId xmlns:p14="http://schemas.microsoft.com/office/powerpoint/2010/main" val="1317479357"/>
                  </p:ext>
                </p:extLst>
              </p:nvPr>
            </p:nvGraphicFramePr>
            <p:xfrm>
              <a:off x="8989522" y="2776067"/>
              <a:ext cx="1379322" cy="579120"/>
            </p:xfrm>
            <a:graphic>
              <a:graphicData uri="http://schemas.openxmlformats.org/drawingml/2006/table">
                <a:tbl>
                  <a:tblPr firstRow="1" bandRow="1">
                    <a:tableStyleId>{2D5ABB26-0587-4C30-8999-92F81FD0307C}</a:tableStyleId>
                  </a:tblPr>
                  <a:tblGrid>
                    <a:gridCol w="1379322">
                      <a:extLst>
                        <a:ext uri="{9D8B030D-6E8A-4147-A177-3AD203B41FA5}">
                          <a16:colId xmlns:a16="http://schemas.microsoft.com/office/drawing/2014/main" val="20000"/>
                        </a:ext>
                      </a:extLst>
                    </a:gridCol>
                  </a:tblGrid>
                  <a:tr h="543323">
                    <a:tc>
                      <a:txBody>
                        <a:bodyPr/>
                        <a:lstStyle/>
                        <a:p>
                          <a:pPr/>
                          <a14:m>
                            <m:oMathPara xmlns:m="http://schemas.openxmlformats.org/officeDocument/2006/math">
                              <m:oMathParaPr>
                                <m:jc m:val="centerGroup"/>
                              </m:oMathParaPr>
                              <m:oMath xmlns:m="http://schemas.openxmlformats.org/officeDocument/2006/math">
                                <m:r>
                                  <a:rPr lang="en-US" sz="3200" b="0" i="1" smtClean="0">
                                    <a:latin typeface="Cambria Math" charset="0"/>
                                    <a:ea typeface="Century Schoolbook" charset="0"/>
                                    <a:cs typeface="Century Schoolbook" charset="0"/>
                                  </a:rPr>
                                  <m:t>ℒ</m:t>
                                </m:r>
                                <m:r>
                                  <a:rPr lang="en-US" sz="3200" b="0" i="0" smtClean="0">
                                    <a:latin typeface="Cambria Math" charset="0"/>
                                    <a:ea typeface="Century Schoolbook" charset="0"/>
                                    <a:cs typeface="Century Schoolbook" charset="0"/>
                                  </a:rPr>
                                  <m:t>(</m:t>
                                </m:r>
                                <m:r>
                                  <a:rPr lang="en-US" sz="3200" b="0" i="1" smtClean="0">
                                    <a:latin typeface="Cambria Math" charset="0"/>
                                    <a:ea typeface="Century Schoolbook" charset="0"/>
                                    <a:cs typeface="Century Schoolbook" charset="0"/>
                                  </a:rPr>
                                  <m:t>𝑎</m:t>
                                </m:r>
                                <m:r>
                                  <a:rPr lang="en-US" sz="3200" b="0" i="1" smtClean="0">
                                    <a:latin typeface="Cambria Math" charset="0"/>
                                    <a:ea typeface="Century Schoolbook" charset="0"/>
                                    <a:cs typeface="Century Schoolbook" charset="0"/>
                                  </a:rPr>
                                  <m:t>,</m:t>
                                </m:r>
                                <m:r>
                                  <a:rPr lang="en-US" sz="3200" b="0" i="1" smtClean="0">
                                    <a:latin typeface="Cambria Math" charset="0"/>
                                    <a:ea typeface="Century Schoolbook" charset="0"/>
                                    <a:cs typeface="Century Schoolbook" charset="0"/>
                                  </a:rPr>
                                  <m:t>𝑦</m:t>
                                </m:r>
                                <m:r>
                                  <a:rPr lang="en-US" sz="3200" b="0" i="0" smtClean="0">
                                    <a:latin typeface="Cambria Math" charset="0"/>
                                    <a:ea typeface="Century Schoolbook" charset="0"/>
                                    <a:cs typeface="Century Schoolbook" charset="0"/>
                                  </a:rPr>
                                  <m:t>)</m:t>
                                </m:r>
                              </m:oMath>
                            </m:oMathPara>
                          </a14:m>
                          <a:endParaRPr lang="en-US" sz="2800" dirty="0">
                            <a:latin typeface="Century Schoolbook" charset="0"/>
                            <a:ea typeface="Century Schoolbook" charset="0"/>
                            <a:cs typeface="Century Schoolboo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mc:Choice>
        <mc:Fallback xmlns="">
          <p:graphicFrame>
            <p:nvGraphicFramePr>
              <p:cNvPr id="15" name="Table 14"/>
              <p:cNvGraphicFramePr>
                <a:graphicFrameLocks noGrp="1"/>
              </p:cNvGraphicFramePr>
              <p:nvPr>
                <p:extLst>
                  <p:ext uri="{D42A27DB-BD31-4B8C-83A1-F6EECF244321}">
                    <p14:modId xmlns:p14="http://schemas.microsoft.com/office/powerpoint/2010/main" val="1317479357"/>
                  </p:ext>
                </p:extLst>
              </p:nvPr>
            </p:nvGraphicFramePr>
            <p:xfrm>
              <a:off x="8989522" y="2776067"/>
              <a:ext cx="1379322" cy="579120"/>
            </p:xfrm>
            <a:graphic>
              <a:graphicData uri="http://schemas.openxmlformats.org/drawingml/2006/table">
                <a:tbl>
                  <a:tblPr firstRow="1" bandRow="1">
                    <a:tableStyleId>{2D5ABB26-0587-4C30-8999-92F81FD0307C}</a:tableStyleId>
                  </a:tblPr>
                  <a:tblGrid>
                    <a:gridCol w="1379322"/>
                  </a:tblGrid>
                  <a:tr h="57912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8"/>
                          <a:stretch>
                            <a:fillRect l="-441" t="-1042" r="-1322" b="-2083"/>
                          </a:stretch>
                        </a:blipFill>
                      </a:tcPr>
                    </a:tc>
                  </a:tr>
                </a:tbl>
              </a:graphicData>
            </a:graphic>
          </p:graphicFrame>
        </mc:Fallback>
      </mc:AlternateContent>
      <p:cxnSp>
        <p:nvCxnSpPr>
          <p:cNvPr id="16" name="Straight Arrow Connector 15"/>
          <p:cNvCxnSpPr/>
          <p:nvPr/>
        </p:nvCxnSpPr>
        <p:spPr>
          <a:xfrm flipV="1">
            <a:off x="5732975" y="3061518"/>
            <a:ext cx="616390" cy="4109"/>
          </a:xfrm>
          <a:prstGeom prst="straightConnector1">
            <a:avLst/>
          </a:prstGeom>
          <a:ln w="127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9">
            <p14:nvContentPartPr>
              <p14:cNvPr id="3" name="Ink 2">
                <a:extLst>
                  <a:ext uri="{FF2B5EF4-FFF2-40B4-BE49-F238E27FC236}">
                    <a16:creationId xmlns:a16="http://schemas.microsoft.com/office/drawing/2014/main" id="{178C596A-E95A-4C72-AD01-D621A2342699}"/>
                  </a:ext>
                </a:extLst>
              </p14:cNvPr>
              <p14:cNvContentPartPr/>
              <p14:nvPr/>
            </p14:nvContentPartPr>
            <p14:xfrm>
              <a:off x="1905120" y="857160"/>
              <a:ext cx="10058760" cy="5861520"/>
            </p14:xfrm>
          </p:contentPart>
        </mc:Choice>
        <mc:Fallback xmlns="">
          <p:pic>
            <p:nvPicPr>
              <p:cNvPr id="3" name="Ink 2">
                <a:extLst>
                  <a:ext uri="{FF2B5EF4-FFF2-40B4-BE49-F238E27FC236}">
                    <a16:creationId xmlns:a16="http://schemas.microsoft.com/office/drawing/2014/main" id="{178C596A-E95A-4C72-AD01-D621A2342699}"/>
                  </a:ext>
                </a:extLst>
              </p:cNvPr>
              <p:cNvPicPr/>
              <p:nvPr/>
            </p:nvPicPr>
            <p:blipFill>
              <a:blip r:embed="rId10"/>
              <a:stretch>
                <a:fillRect/>
              </a:stretch>
            </p:blipFill>
            <p:spPr>
              <a:xfrm>
                <a:off x="1895760" y="847800"/>
                <a:ext cx="10077480" cy="5880240"/>
              </a:xfrm>
              <a:prstGeom prst="rect">
                <a:avLst/>
              </a:prstGeom>
            </p:spPr>
          </p:pic>
        </mc:Fallback>
      </mc:AlternateContent>
    </p:spTree>
    <p:extLst>
      <p:ext uri="{BB962C8B-B14F-4D97-AF65-F5344CB8AC3E}">
        <p14:creationId xmlns:p14="http://schemas.microsoft.com/office/powerpoint/2010/main" val="16288535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E6C5BF8-CC1A-4FE0-BC2D-44248C998362}"/>
              </a:ext>
            </a:extLst>
          </p:cNvPr>
          <p:cNvSpPr>
            <a:spLocks noGrp="1"/>
          </p:cNvSpPr>
          <p:nvPr>
            <p:ph type="title"/>
          </p:nvPr>
        </p:nvSpPr>
        <p:spPr/>
        <p:txBody>
          <a:bodyPr/>
          <a:lstStyle/>
          <a:p>
            <a:r>
              <a:rPr lang="en-US" dirty="0"/>
              <a:t>Dz2,dw2, db2</a:t>
            </a:r>
          </a:p>
        </p:txBody>
      </p:sp>
      <p:pic>
        <p:nvPicPr>
          <p:cNvPr id="6" name="Content Placeholder 5">
            <a:extLst>
              <a:ext uri="{FF2B5EF4-FFF2-40B4-BE49-F238E27FC236}">
                <a16:creationId xmlns:a16="http://schemas.microsoft.com/office/drawing/2014/main" id="{9823EB7E-E6C2-4DEB-BE1B-97DBC34233F3}"/>
              </a:ext>
            </a:extLst>
          </p:cNvPr>
          <p:cNvPicPr>
            <a:picLocks noGrp="1" noChangeAspect="1"/>
          </p:cNvPicPr>
          <p:nvPr>
            <p:ph sz="half" idx="1"/>
          </p:nvPr>
        </p:nvPicPr>
        <p:blipFill>
          <a:blip r:embed="rId3"/>
          <a:stretch>
            <a:fillRect/>
          </a:stretch>
        </p:blipFill>
        <p:spPr>
          <a:xfrm>
            <a:off x="1685925" y="2205831"/>
            <a:ext cx="8820150" cy="3590925"/>
          </a:xfrm>
          <a:prstGeom prst="rect">
            <a:avLst/>
          </a:prstGeom>
        </p:spPr>
      </p:pic>
    </p:spTree>
    <p:extLst>
      <p:ext uri="{BB962C8B-B14F-4D97-AF65-F5344CB8AC3E}">
        <p14:creationId xmlns:p14="http://schemas.microsoft.com/office/powerpoint/2010/main" val="27863440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02F89-7E00-496C-A258-499C2559FCA5}"/>
              </a:ext>
            </a:extLst>
          </p:cNvPr>
          <p:cNvSpPr>
            <a:spLocks noGrp="1"/>
          </p:cNvSpPr>
          <p:nvPr>
            <p:ph type="title"/>
          </p:nvPr>
        </p:nvSpPr>
        <p:spPr/>
        <p:txBody>
          <a:bodyPr/>
          <a:lstStyle/>
          <a:p>
            <a:r>
              <a:rPr lang="en-US" dirty="0"/>
              <a:t>Dz1 part </a:t>
            </a:r>
          </a:p>
        </p:txBody>
      </p:sp>
      <p:sp>
        <p:nvSpPr>
          <p:cNvPr id="3" name="Content Placeholder 2">
            <a:extLst>
              <a:ext uri="{FF2B5EF4-FFF2-40B4-BE49-F238E27FC236}">
                <a16:creationId xmlns:a16="http://schemas.microsoft.com/office/drawing/2014/main" id="{CA5BC5F2-7A02-495B-B39A-B8FE778D948C}"/>
              </a:ext>
            </a:extLst>
          </p:cNvPr>
          <p:cNvSpPr>
            <a:spLocks noGrp="1"/>
          </p:cNvSpPr>
          <p:nvPr>
            <p:ph sz="half" idx="1"/>
          </p:nvPr>
        </p:nvSpPr>
        <p:spPr>
          <a:xfrm>
            <a:off x="838200" y="1825625"/>
            <a:ext cx="10839138" cy="4351338"/>
          </a:xfrm>
        </p:spPr>
        <p:txBody>
          <a:bodyPr/>
          <a:lstStyle/>
          <a:p>
            <a:endParaRPr lang="en-US" dirty="0"/>
          </a:p>
        </p:txBody>
      </p:sp>
    </p:spTree>
    <p:extLst>
      <p:ext uri="{BB962C8B-B14F-4D97-AF65-F5344CB8AC3E}">
        <p14:creationId xmlns:p14="http://schemas.microsoft.com/office/powerpoint/2010/main" val="36390317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3" name="Table 2"/>
              <p:cNvGraphicFramePr>
                <a:graphicFrameLocks noGrp="1"/>
              </p:cNvGraphicFramePr>
              <p:nvPr>
                <p:extLst>
                  <p:ext uri="{D42A27DB-BD31-4B8C-83A1-F6EECF244321}">
                    <p14:modId xmlns:p14="http://schemas.microsoft.com/office/powerpoint/2010/main" val="373864869"/>
                  </p:ext>
                </p:extLst>
              </p:nvPr>
            </p:nvGraphicFramePr>
            <p:xfrm>
              <a:off x="1043255" y="1984451"/>
              <a:ext cx="2532173" cy="469085"/>
            </p:xfrm>
            <a:graphic>
              <a:graphicData uri="http://schemas.openxmlformats.org/drawingml/2006/table">
                <a:tbl>
                  <a:tblPr firstRow="1" bandRow="1">
                    <a:tableStyleId>{2D5ABB26-0587-4C30-8999-92F81FD0307C}</a:tableStyleId>
                  </a:tblPr>
                  <a:tblGrid>
                    <a:gridCol w="2532173">
                      <a:extLst>
                        <a:ext uri="{9D8B030D-6E8A-4147-A177-3AD203B41FA5}">
                          <a16:colId xmlns:a16="http://schemas.microsoft.com/office/drawing/2014/main" val="20000"/>
                        </a:ext>
                      </a:extLst>
                    </a:gridCol>
                  </a:tblGrid>
                  <a:tr h="469085">
                    <a:tc>
                      <a:txBody>
                        <a:bodyPr/>
                        <a:lstStyle/>
                        <a:p>
                          <a:pPr/>
                          <a14:m>
                            <m:oMathPara xmlns:m="http://schemas.openxmlformats.org/officeDocument/2006/math">
                              <m:oMathParaPr>
                                <m:jc m:val="centerGroup"/>
                              </m:oMathParaPr>
                              <m:oMath xmlns:m="http://schemas.openxmlformats.org/officeDocument/2006/math">
                                <m:sSup>
                                  <m:sSupPr>
                                    <m:ctrlPr>
                                      <a:rPr lang="en-US" sz="2200" b="0" i="1" smtClean="0">
                                        <a:latin typeface="Cambria Math" panose="02040503050406030204" pitchFamily="18" charset="0"/>
                                        <a:ea typeface="Century Schoolbook" charset="0"/>
                                        <a:cs typeface="Century Schoolbook" charset="0"/>
                                      </a:rPr>
                                    </m:ctrlPr>
                                  </m:sSupPr>
                                  <m:e>
                                    <m:r>
                                      <a:rPr lang="en-US" sz="2200" b="0" i="1" smtClean="0">
                                        <a:latin typeface="Cambria Math" charset="0"/>
                                        <a:ea typeface="Century Schoolbook" charset="0"/>
                                        <a:cs typeface="Century Schoolbook" charset="0"/>
                                      </a:rPr>
                                      <m:t>𝑧</m:t>
                                    </m:r>
                                  </m:e>
                                  <m:sup>
                                    <m:r>
                                      <a:rPr lang="en-US" sz="2200" b="0" i="1" smtClean="0">
                                        <a:latin typeface="Cambria Math" charset="0"/>
                                        <a:ea typeface="Century Schoolbook" charset="0"/>
                                        <a:cs typeface="Century Schoolbook" charset="0"/>
                                      </a:rPr>
                                      <m:t>[1]</m:t>
                                    </m:r>
                                  </m:sup>
                                </m:sSup>
                                <m:r>
                                  <a:rPr lang="en-US" sz="2200" b="0" i="1" smtClean="0">
                                    <a:latin typeface="Cambria Math" charset="0"/>
                                    <a:ea typeface="Century Schoolbook" charset="0"/>
                                    <a:cs typeface="Century Schoolbook" charset="0"/>
                                  </a:rPr>
                                  <m:t>=</m:t>
                                </m:r>
                                <m:sSup>
                                  <m:sSupPr>
                                    <m:ctrlPr>
                                      <a:rPr lang="en-US" sz="2200" b="0" i="1" smtClean="0">
                                        <a:latin typeface="Cambria Math" panose="02040503050406030204" pitchFamily="18" charset="0"/>
                                        <a:ea typeface="Century Schoolbook" charset="0"/>
                                        <a:cs typeface="Century Schoolbook" charset="0"/>
                                      </a:rPr>
                                    </m:ctrlPr>
                                  </m:sSupPr>
                                  <m:e>
                                    <m:r>
                                      <a:rPr lang="en-US" sz="2200" b="0" i="1" smtClean="0">
                                        <a:latin typeface="Cambria Math" charset="0"/>
                                        <a:ea typeface="Century Schoolbook" charset="0"/>
                                        <a:cs typeface="Century Schoolbook" charset="0"/>
                                      </a:rPr>
                                      <m:t>𝑊</m:t>
                                    </m:r>
                                  </m:e>
                                  <m:sup>
                                    <m:r>
                                      <a:rPr lang="en-US" sz="2200" b="0" i="1" smtClean="0">
                                        <a:latin typeface="Cambria Math" charset="0"/>
                                        <a:ea typeface="Century Schoolbook" charset="0"/>
                                        <a:cs typeface="Century Schoolbook" charset="0"/>
                                      </a:rPr>
                                      <m:t>[1]</m:t>
                                    </m:r>
                                  </m:sup>
                                </m:sSup>
                                <m:r>
                                  <a:rPr lang="en-US" sz="2200" b="0" i="1" smtClean="0">
                                    <a:latin typeface="Cambria Math" charset="0"/>
                                    <a:ea typeface="Century Schoolbook" charset="0"/>
                                    <a:cs typeface="Century Schoolbook" charset="0"/>
                                  </a:rPr>
                                  <m:t>𝑥</m:t>
                                </m:r>
                                <m:r>
                                  <a:rPr lang="en-US" sz="2200" b="0" i="1" smtClean="0">
                                    <a:latin typeface="Cambria Math" charset="0"/>
                                    <a:ea typeface="Century Schoolbook" charset="0"/>
                                    <a:cs typeface="Century Schoolbook" charset="0"/>
                                  </a:rPr>
                                  <m:t>+</m:t>
                                </m:r>
                                <m:sSup>
                                  <m:sSupPr>
                                    <m:ctrlPr>
                                      <a:rPr lang="en-US" sz="2200" b="0" i="1" smtClean="0">
                                        <a:latin typeface="Cambria Math" panose="02040503050406030204" pitchFamily="18" charset="0"/>
                                        <a:ea typeface="Century Schoolbook" charset="0"/>
                                        <a:cs typeface="Century Schoolbook" charset="0"/>
                                      </a:rPr>
                                    </m:ctrlPr>
                                  </m:sSupPr>
                                  <m:e>
                                    <m:r>
                                      <a:rPr lang="en-US" sz="2200" b="0" i="1" smtClean="0">
                                        <a:latin typeface="Cambria Math" charset="0"/>
                                        <a:ea typeface="Century Schoolbook" charset="0"/>
                                        <a:cs typeface="Century Schoolbook" charset="0"/>
                                      </a:rPr>
                                      <m:t>𝑏</m:t>
                                    </m:r>
                                  </m:e>
                                  <m:sup>
                                    <m:r>
                                      <a:rPr lang="en-US" sz="2200" b="0" i="1" smtClean="0">
                                        <a:latin typeface="Cambria Math" charset="0"/>
                                        <a:ea typeface="Century Schoolbook" charset="0"/>
                                        <a:cs typeface="Century Schoolbook" charset="0"/>
                                      </a:rPr>
                                      <m:t>[1]</m:t>
                                    </m:r>
                                  </m:sup>
                                </m:sSup>
                              </m:oMath>
                            </m:oMathPara>
                          </a14:m>
                          <a:endParaRPr lang="en-US" sz="2200" dirty="0">
                            <a:latin typeface="Century Schoolbook" charset="0"/>
                            <a:ea typeface="Century Schoolbook" charset="0"/>
                            <a:cs typeface="Century Schoolboo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mc:Choice>
        <mc:Fallback xmlns="">
          <p:graphicFrame>
            <p:nvGraphicFramePr>
              <p:cNvPr id="3" name="Table 2"/>
              <p:cNvGraphicFramePr>
                <a:graphicFrameLocks noGrp="1"/>
              </p:cNvGraphicFramePr>
              <p:nvPr>
                <p:extLst>
                  <p:ext uri="{D42A27DB-BD31-4B8C-83A1-F6EECF244321}">
                    <p14:modId xmlns:p14="http://schemas.microsoft.com/office/powerpoint/2010/main" val="373864869"/>
                  </p:ext>
                </p:extLst>
              </p:nvPr>
            </p:nvGraphicFramePr>
            <p:xfrm>
              <a:off x="1043255" y="1984451"/>
              <a:ext cx="2532173" cy="469085"/>
            </p:xfrm>
            <a:graphic>
              <a:graphicData uri="http://schemas.openxmlformats.org/drawingml/2006/table">
                <a:tbl>
                  <a:tblPr firstRow="1" bandRow="1">
                    <a:tableStyleId>{2D5ABB26-0587-4C30-8999-92F81FD0307C}</a:tableStyleId>
                  </a:tblPr>
                  <a:tblGrid>
                    <a:gridCol w="2532173"/>
                  </a:tblGrid>
                  <a:tr h="469085">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3"/>
                          <a:stretch>
                            <a:fillRect l="-240" t="-1282" r="-481" b="-2564"/>
                          </a:stretch>
                        </a:blipFill>
                      </a:tcPr>
                    </a:tc>
                  </a:tr>
                </a:tbl>
              </a:graphicData>
            </a:graphic>
          </p:graphicFrame>
        </mc:Fallback>
      </mc:AlternateContent>
      <mc:AlternateContent xmlns:mc="http://schemas.openxmlformats.org/markup-compatibility/2006" xmlns:a14="http://schemas.microsoft.com/office/drawing/2010/main">
        <mc:Choice Requires="a14">
          <p:sp>
            <p:nvSpPr>
              <p:cNvPr id="4" name="TextBox 3"/>
              <p:cNvSpPr txBox="1"/>
              <p:nvPr/>
            </p:nvSpPr>
            <p:spPr>
              <a:xfrm>
                <a:off x="449740" y="1366568"/>
                <a:ext cx="313289"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charset="0"/>
                          <a:ea typeface="Century Schoolbook" charset="0"/>
                          <a:cs typeface="Century Schoolbook" charset="0"/>
                        </a:rPr>
                        <m:t>𝑥</m:t>
                      </m:r>
                    </m:oMath>
                  </m:oMathPara>
                </a14:m>
                <a:endParaRPr lang="en-US" sz="2400" dirty="0">
                  <a:latin typeface="Century Schoolbook" charset="0"/>
                  <a:ea typeface="Century Schoolbook" charset="0"/>
                  <a:cs typeface="Century Schoolbook" charset="0"/>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449740" y="1366568"/>
                <a:ext cx="313289" cy="369332"/>
              </a:xfrm>
              <a:prstGeom prst="rect">
                <a:avLst/>
              </a:prstGeom>
              <a:blipFill rotWithShape="0">
                <a:blip r:embed="rId4"/>
                <a:stretch>
                  <a:fillRect l="-1961" b="-16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0" y="2031348"/>
                <a:ext cx="763029" cy="38510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charset="0"/>
                          <a:ea typeface="Century Schoolbook" charset="0"/>
                          <a:cs typeface="Century Schoolbook" charset="0"/>
                        </a:rPr>
                        <m:t> </m:t>
                      </m:r>
                      <m:sSup>
                        <m:sSupPr>
                          <m:ctrlPr>
                            <a:rPr lang="en-US" sz="2400" b="0" i="1" smtClean="0">
                              <a:latin typeface="Cambria Math" panose="02040503050406030204" pitchFamily="18" charset="0"/>
                              <a:ea typeface="Century Schoolbook" charset="0"/>
                              <a:cs typeface="Century Schoolbook" charset="0"/>
                            </a:rPr>
                          </m:ctrlPr>
                        </m:sSupPr>
                        <m:e>
                          <m:r>
                            <a:rPr lang="en-US" sz="2400" b="0" i="1" smtClean="0">
                              <a:latin typeface="Cambria Math" charset="0"/>
                              <a:ea typeface="Century Schoolbook" charset="0"/>
                              <a:cs typeface="Century Schoolbook" charset="0"/>
                            </a:rPr>
                            <m:t>𝑊</m:t>
                          </m:r>
                        </m:e>
                        <m:sup>
                          <m:r>
                            <a:rPr lang="en-US" sz="2400" b="0" i="1" smtClean="0">
                              <a:latin typeface="Cambria Math" charset="0"/>
                              <a:ea typeface="Century Schoolbook" charset="0"/>
                              <a:cs typeface="Century Schoolbook" charset="0"/>
                            </a:rPr>
                            <m:t>[1]</m:t>
                          </m:r>
                        </m:sup>
                      </m:sSup>
                    </m:oMath>
                  </m:oMathPara>
                </a14:m>
                <a:endParaRPr lang="en-US" sz="2400" dirty="0">
                  <a:latin typeface="Century Schoolbook" charset="0"/>
                  <a:ea typeface="Century Schoolbook" charset="0"/>
                  <a:cs typeface="Century Schoolbook" charset="0"/>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0" y="2031348"/>
                <a:ext cx="763029" cy="385105"/>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214389" y="2777449"/>
                <a:ext cx="548640" cy="38465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400" b="0" i="1" smtClean="0">
                              <a:latin typeface="Cambria Math" panose="02040503050406030204" pitchFamily="18" charset="0"/>
                              <a:ea typeface="Century Schoolbook" charset="0"/>
                              <a:cs typeface="Century Schoolbook" charset="0"/>
                            </a:rPr>
                          </m:ctrlPr>
                        </m:sSupPr>
                        <m:e>
                          <m:r>
                            <a:rPr lang="en-US" sz="2400" i="1" smtClean="0">
                              <a:latin typeface="Cambria Math" charset="0"/>
                              <a:ea typeface="Century Schoolbook" charset="0"/>
                              <a:cs typeface="Century Schoolbook" charset="0"/>
                            </a:rPr>
                            <m:t>𝑏</m:t>
                          </m:r>
                        </m:e>
                        <m:sup>
                          <m:r>
                            <a:rPr lang="en-US" sz="2400" b="0" i="1" smtClean="0">
                              <a:latin typeface="Cambria Math" charset="0"/>
                              <a:ea typeface="Century Schoolbook" charset="0"/>
                              <a:cs typeface="Century Schoolbook" charset="0"/>
                            </a:rPr>
                            <m:t>[1]</m:t>
                          </m:r>
                        </m:sup>
                      </m:sSup>
                    </m:oMath>
                  </m:oMathPara>
                </a14:m>
                <a:endParaRPr lang="en-US" sz="2400" dirty="0">
                  <a:latin typeface="Century Schoolbook" charset="0"/>
                  <a:ea typeface="Century Schoolbook" charset="0"/>
                  <a:cs typeface="Century Schoolbook" charset="0"/>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214389" y="2777449"/>
                <a:ext cx="548640" cy="384657"/>
              </a:xfrm>
              <a:prstGeom prst="rect">
                <a:avLst/>
              </a:prstGeom>
              <a:blipFill rotWithShape="0">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10" name="Table 9"/>
              <p:cNvGraphicFramePr>
                <a:graphicFrameLocks noGrp="1"/>
              </p:cNvGraphicFramePr>
              <p:nvPr>
                <p:extLst>
                  <p:ext uri="{D42A27DB-BD31-4B8C-83A1-F6EECF244321}">
                    <p14:modId xmlns:p14="http://schemas.microsoft.com/office/powerpoint/2010/main" val="9702161"/>
                  </p:ext>
                </p:extLst>
              </p:nvPr>
            </p:nvGraphicFramePr>
            <p:xfrm>
              <a:off x="3792374" y="1984450"/>
              <a:ext cx="1960612" cy="469086"/>
            </p:xfrm>
            <a:graphic>
              <a:graphicData uri="http://schemas.openxmlformats.org/drawingml/2006/table">
                <a:tbl>
                  <a:tblPr firstRow="1" bandRow="1">
                    <a:tableStyleId>{2D5ABB26-0587-4C30-8999-92F81FD0307C}</a:tableStyleId>
                  </a:tblPr>
                  <a:tblGrid>
                    <a:gridCol w="1960612">
                      <a:extLst>
                        <a:ext uri="{9D8B030D-6E8A-4147-A177-3AD203B41FA5}">
                          <a16:colId xmlns:a16="http://schemas.microsoft.com/office/drawing/2014/main" val="20000"/>
                        </a:ext>
                      </a:extLst>
                    </a:gridCol>
                  </a:tblGrid>
                  <a:tr h="469086">
                    <a:tc>
                      <a:txBody>
                        <a:bodyPr/>
                        <a:lstStyle/>
                        <a:p>
                          <a:pPr/>
                          <a14:m>
                            <m:oMathPara xmlns:m="http://schemas.openxmlformats.org/officeDocument/2006/math">
                              <m:oMathParaPr>
                                <m:jc m:val="centerGroup"/>
                              </m:oMathParaPr>
                              <m:oMath xmlns:m="http://schemas.openxmlformats.org/officeDocument/2006/math">
                                <m:sSup>
                                  <m:sSupPr>
                                    <m:ctrlPr>
                                      <a:rPr lang="en-US" sz="2200" b="0" i="1" smtClean="0">
                                        <a:latin typeface="Cambria Math" panose="02040503050406030204" pitchFamily="18" charset="0"/>
                                        <a:ea typeface="Century Schoolbook" charset="0"/>
                                        <a:cs typeface="Century Schoolbook" charset="0"/>
                                      </a:rPr>
                                    </m:ctrlPr>
                                  </m:sSupPr>
                                  <m:e>
                                    <m:r>
                                      <a:rPr lang="en-US" sz="2200" b="0" i="1" smtClean="0">
                                        <a:latin typeface="Cambria Math" charset="0"/>
                                        <a:ea typeface="Century Schoolbook" charset="0"/>
                                        <a:cs typeface="Century Schoolbook" charset="0"/>
                                      </a:rPr>
                                      <m:t>𝑎</m:t>
                                    </m:r>
                                  </m:e>
                                  <m:sup>
                                    <m:r>
                                      <a:rPr lang="en-US" sz="2200" b="0" i="1" smtClean="0">
                                        <a:latin typeface="Cambria Math" charset="0"/>
                                        <a:ea typeface="Century Schoolbook" charset="0"/>
                                        <a:cs typeface="Century Schoolbook" charset="0"/>
                                      </a:rPr>
                                      <m:t>[1]</m:t>
                                    </m:r>
                                  </m:sup>
                                </m:sSup>
                                <m:r>
                                  <a:rPr lang="en-US" sz="2200" b="0" i="1" smtClean="0">
                                    <a:latin typeface="Cambria Math" charset="0"/>
                                    <a:ea typeface="Century Schoolbook" charset="0"/>
                                    <a:cs typeface="Century Schoolbook" charset="0"/>
                                  </a:rPr>
                                  <m:t>= </m:t>
                                </m:r>
                                <m:r>
                                  <a:rPr lang="en-US" sz="2200" b="0" i="1" smtClean="0">
                                    <a:latin typeface="Cambria Math" charset="0"/>
                                    <a:ea typeface="Century Schoolbook" charset="0"/>
                                    <a:cs typeface="Century Schoolbook" charset="0"/>
                                  </a:rPr>
                                  <m:t>𝜎</m:t>
                                </m:r>
                                <m:r>
                                  <a:rPr lang="en-US" sz="2200" b="0" i="0" smtClean="0">
                                    <a:latin typeface="Cambria Math" charset="0"/>
                                    <a:ea typeface="Century Schoolbook" charset="0"/>
                                    <a:cs typeface="Century Schoolbook" charset="0"/>
                                  </a:rPr>
                                  <m:t>(</m:t>
                                </m:r>
                                <m:sSup>
                                  <m:sSupPr>
                                    <m:ctrlPr>
                                      <a:rPr lang="en-US" sz="2200" b="0" i="1" smtClean="0">
                                        <a:latin typeface="Cambria Math" panose="02040503050406030204" pitchFamily="18" charset="0"/>
                                        <a:ea typeface="Century Schoolbook" charset="0"/>
                                        <a:cs typeface="Century Schoolbook" charset="0"/>
                                      </a:rPr>
                                    </m:ctrlPr>
                                  </m:sSupPr>
                                  <m:e>
                                    <m:r>
                                      <a:rPr lang="en-US" sz="2200" b="0" i="1" smtClean="0">
                                        <a:latin typeface="Cambria Math" charset="0"/>
                                        <a:ea typeface="Century Schoolbook" charset="0"/>
                                        <a:cs typeface="Century Schoolbook" charset="0"/>
                                      </a:rPr>
                                      <m:t>𝑧</m:t>
                                    </m:r>
                                  </m:e>
                                  <m:sup>
                                    <m:r>
                                      <a:rPr lang="en-US" sz="2200" b="0" i="1" smtClean="0">
                                        <a:latin typeface="Cambria Math" charset="0"/>
                                        <a:ea typeface="Century Schoolbook" charset="0"/>
                                        <a:cs typeface="Century Schoolbook" charset="0"/>
                                      </a:rPr>
                                      <m:t>[1]</m:t>
                                    </m:r>
                                  </m:sup>
                                </m:sSup>
                                <m:r>
                                  <a:rPr lang="en-US" sz="2200" b="0" i="0" smtClean="0">
                                    <a:latin typeface="Cambria Math" charset="0"/>
                                    <a:ea typeface="Century Schoolbook" charset="0"/>
                                    <a:cs typeface="Century Schoolbook" charset="0"/>
                                  </a:rPr>
                                  <m:t>)</m:t>
                                </m:r>
                              </m:oMath>
                            </m:oMathPara>
                          </a14:m>
                          <a:endParaRPr lang="en-US" sz="2200" i="0" dirty="0">
                            <a:latin typeface="Century Schoolbook" charset="0"/>
                            <a:ea typeface="Century Schoolbook" charset="0"/>
                            <a:cs typeface="Century Schoolboo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mc:Choice>
        <mc:Fallback xmlns="">
          <p:graphicFrame>
            <p:nvGraphicFramePr>
              <p:cNvPr id="10" name="Table 9"/>
              <p:cNvGraphicFramePr>
                <a:graphicFrameLocks noGrp="1"/>
              </p:cNvGraphicFramePr>
              <p:nvPr>
                <p:extLst>
                  <p:ext uri="{D42A27DB-BD31-4B8C-83A1-F6EECF244321}">
                    <p14:modId xmlns:p14="http://schemas.microsoft.com/office/powerpoint/2010/main" val="9702161"/>
                  </p:ext>
                </p:extLst>
              </p:nvPr>
            </p:nvGraphicFramePr>
            <p:xfrm>
              <a:off x="3792374" y="1984450"/>
              <a:ext cx="1960612" cy="469086"/>
            </p:xfrm>
            <a:graphic>
              <a:graphicData uri="http://schemas.openxmlformats.org/drawingml/2006/table">
                <a:tbl>
                  <a:tblPr firstRow="1" bandRow="1">
                    <a:tableStyleId>{2D5ABB26-0587-4C30-8999-92F81FD0307C}</a:tableStyleId>
                  </a:tblPr>
                  <a:tblGrid>
                    <a:gridCol w="1960612"/>
                  </a:tblGrid>
                  <a:tr h="469086">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7"/>
                          <a:stretch>
                            <a:fillRect l="-311" t="-85897" r="-621" b="-112821"/>
                          </a:stretch>
                        </a:blipFill>
                      </a:tcPr>
                    </a:tc>
                  </a:tr>
                </a:tbl>
              </a:graphicData>
            </a:graphic>
          </p:graphicFrame>
        </mc:Fallback>
      </mc:AlternateContent>
      <p:cxnSp>
        <p:nvCxnSpPr>
          <p:cNvPr id="11" name="Straight Arrow Connector 10"/>
          <p:cNvCxnSpPr/>
          <p:nvPr/>
        </p:nvCxnSpPr>
        <p:spPr>
          <a:xfrm>
            <a:off x="3586054" y="2202857"/>
            <a:ext cx="206320" cy="12051"/>
          </a:xfrm>
          <a:prstGeom prst="straightConnector1">
            <a:avLst/>
          </a:prstGeom>
          <a:ln w="127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graphicFrame>
            <p:nvGraphicFramePr>
              <p:cNvPr id="12" name="Table 11"/>
              <p:cNvGraphicFramePr>
                <a:graphicFrameLocks noGrp="1"/>
              </p:cNvGraphicFramePr>
              <p:nvPr>
                <p:extLst>
                  <p:ext uri="{D42A27DB-BD31-4B8C-83A1-F6EECF244321}">
                    <p14:modId xmlns:p14="http://schemas.microsoft.com/office/powerpoint/2010/main" val="2122798945"/>
                  </p:ext>
                </p:extLst>
              </p:nvPr>
            </p:nvGraphicFramePr>
            <p:xfrm>
              <a:off x="10962552" y="1984450"/>
              <a:ext cx="1229448" cy="469086"/>
            </p:xfrm>
            <a:graphic>
              <a:graphicData uri="http://schemas.openxmlformats.org/drawingml/2006/table">
                <a:tbl>
                  <a:tblPr firstRow="1" bandRow="1">
                    <a:tableStyleId>{2D5ABB26-0587-4C30-8999-92F81FD0307C}</a:tableStyleId>
                  </a:tblPr>
                  <a:tblGrid>
                    <a:gridCol w="1229448">
                      <a:extLst>
                        <a:ext uri="{9D8B030D-6E8A-4147-A177-3AD203B41FA5}">
                          <a16:colId xmlns:a16="http://schemas.microsoft.com/office/drawing/2014/main" val="20000"/>
                        </a:ext>
                      </a:extLst>
                    </a:gridCol>
                  </a:tblGrid>
                  <a:tr h="469086">
                    <a:tc>
                      <a:txBody>
                        <a:bodyPr/>
                        <a:lstStyle/>
                        <a:p>
                          <a:pPr/>
                          <a14:m>
                            <m:oMathPara xmlns:m="http://schemas.openxmlformats.org/officeDocument/2006/math">
                              <m:oMathParaPr>
                                <m:jc m:val="centerGroup"/>
                              </m:oMathParaPr>
                              <m:oMath xmlns:m="http://schemas.openxmlformats.org/officeDocument/2006/math">
                                <m:r>
                                  <a:rPr lang="en-US" sz="2200" b="0" i="1" smtClean="0">
                                    <a:latin typeface="Cambria Math" charset="0"/>
                                    <a:ea typeface="Century Schoolbook" charset="0"/>
                                    <a:cs typeface="Century Schoolbook" charset="0"/>
                                  </a:rPr>
                                  <m:t>ℒ</m:t>
                                </m:r>
                                <m:r>
                                  <a:rPr lang="en-US" sz="2200" b="0" i="0" smtClean="0">
                                    <a:latin typeface="Cambria Math" charset="0"/>
                                    <a:ea typeface="Century Schoolbook" charset="0"/>
                                    <a:cs typeface="Century Schoolbook" charset="0"/>
                                  </a:rPr>
                                  <m:t>(</m:t>
                                </m:r>
                                <m:sSup>
                                  <m:sSupPr>
                                    <m:ctrlPr>
                                      <a:rPr lang="en-US" sz="2200" b="0" i="1" smtClean="0">
                                        <a:latin typeface="Cambria Math" panose="02040503050406030204" pitchFamily="18" charset="0"/>
                                        <a:ea typeface="Century Schoolbook" charset="0"/>
                                        <a:cs typeface="Century Schoolbook" charset="0"/>
                                      </a:rPr>
                                    </m:ctrlPr>
                                  </m:sSupPr>
                                  <m:e>
                                    <m:r>
                                      <a:rPr lang="en-US" sz="2200" b="0" i="1" smtClean="0">
                                        <a:latin typeface="Cambria Math" charset="0"/>
                                        <a:ea typeface="Century Schoolbook" charset="0"/>
                                        <a:cs typeface="Century Schoolbook" charset="0"/>
                                      </a:rPr>
                                      <m:t>𝑎</m:t>
                                    </m:r>
                                  </m:e>
                                  <m:sup>
                                    <m:r>
                                      <a:rPr lang="en-US" sz="2200" b="0" i="1" smtClean="0">
                                        <a:latin typeface="Cambria Math" charset="0"/>
                                        <a:ea typeface="Century Schoolbook" charset="0"/>
                                        <a:cs typeface="Century Schoolbook" charset="0"/>
                                      </a:rPr>
                                      <m:t>[2]</m:t>
                                    </m:r>
                                  </m:sup>
                                </m:sSup>
                                <m:r>
                                  <a:rPr lang="en-US" sz="2200" b="0" i="0" smtClean="0">
                                    <a:latin typeface="Cambria Math" charset="0"/>
                                    <a:ea typeface="Century Schoolbook" charset="0"/>
                                    <a:cs typeface="Century Schoolbook" charset="0"/>
                                  </a:rPr>
                                  <m:t>,</m:t>
                                </m:r>
                                <m:r>
                                  <m:rPr>
                                    <m:sty m:val="p"/>
                                  </m:rPr>
                                  <a:rPr lang="en-US" sz="2200" b="0" i="0" smtClean="0">
                                    <a:latin typeface="Cambria Math" charset="0"/>
                                    <a:ea typeface="Century Schoolbook" charset="0"/>
                                    <a:cs typeface="Century Schoolbook" charset="0"/>
                                  </a:rPr>
                                  <m:t>y</m:t>
                                </m:r>
                                <m:r>
                                  <a:rPr lang="en-US" sz="2200" b="0" i="0" smtClean="0">
                                    <a:latin typeface="Cambria Math" charset="0"/>
                                    <a:ea typeface="Century Schoolbook" charset="0"/>
                                    <a:cs typeface="Century Schoolbook" charset="0"/>
                                  </a:rPr>
                                  <m:t>)</m:t>
                                </m:r>
                              </m:oMath>
                            </m:oMathPara>
                          </a14:m>
                          <a:endParaRPr lang="en-US" sz="2200" dirty="0">
                            <a:latin typeface="Century Schoolbook" charset="0"/>
                            <a:ea typeface="Century Schoolbook" charset="0"/>
                            <a:cs typeface="Century Schoolboo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mc:Choice>
        <mc:Fallback xmlns="">
          <p:graphicFrame>
            <p:nvGraphicFramePr>
              <p:cNvPr id="12" name="Table 11"/>
              <p:cNvGraphicFramePr>
                <a:graphicFrameLocks noGrp="1"/>
              </p:cNvGraphicFramePr>
              <p:nvPr>
                <p:extLst>
                  <p:ext uri="{D42A27DB-BD31-4B8C-83A1-F6EECF244321}">
                    <p14:modId xmlns:p14="http://schemas.microsoft.com/office/powerpoint/2010/main" val="2122798945"/>
                  </p:ext>
                </p:extLst>
              </p:nvPr>
            </p:nvGraphicFramePr>
            <p:xfrm>
              <a:off x="10962552" y="1984450"/>
              <a:ext cx="1229448" cy="469086"/>
            </p:xfrm>
            <a:graphic>
              <a:graphicData uri="http://schemas.openxmlformats.org/drawingml/2006/table">
                <a:tbl>
                  <a:tblPr firstRow="1" bandRow="1">
                    <a:tableStyleId>{2D5ABB26-0587-4C30-8999-92F81FD0307C}</a:tableStyleId>
                  </a:tblPr>
                  <a:tblGrid>
                    <a:gridCol w="1229448"/>
                  </a:tblGrid>
                  <a:tr h="469086">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8"/>
                          <a:stretch>
                            <a:fillRect l="-495" t="-1282" r="-1485" b="-12821"/>
                          </a:stretch>
                        </a:blipFill>
                      </a:tcPr>
                    </a:tc>
                  </a:tr>
                </a:tbl>
              </a:graphicData>
            </a:graphic>
          </p:graphicFrame>
        </mc:Fallback>
      </mc:AlternateContent>
      <p:cxnSp>
        <p:nvCxnSpPr>
          <p:cNvPr id="13" name="Straight Arrow Connector 12"/>
          <p:cNvCxnSpPr>
            <a:stCxn id="6" idx="3"/>
            <a:endCxn id="3" idx="1"/>
          </p:cNvCxnSpPr>
          <p:nvPr/>
        </p:nvCxnSpPr>
        <p:spPr>
          <a:xfrm flipV="1">
            <a:off x="763029" y="2218993"/>
            <a:ext cx="280226" cy="750785"/>
          </a:xfrm>
          <a:prstGeom prst="straightConnector1">
            <a:avLst/>
          </a:prstGeom>
          <a:ln w="127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graphicFrame>
            <p:nvGraphicFramePr>
              <p:cNvPr id="70" name="Table 69"/>
              <p:cNvGraphicFramePr>
                <a:graphicFrameLocks noGrp="1"/>
              </p:cNvGraphicFramePr>
              <p:nvPr>
                <p:extLst>
                  <p:ext uri="{D42A27DB-BD31-4B8C-83A1-F6EECF244321}">
                    <p14:modId xmlns:p14="http://schemas.microsoft.com/office/powerpoint/2010/main" val="1714011689"/>
                  </p:ext>
                </p:extLst>
              </p:nvPr>
            </p:nvGraphicFramePr>
            <p:xfrm>
              <a:off x="5969932" y="1980365"/>
              <a:ext cx="2606140" cy="469086"/>
            </p:xfrm>
            <a:graphic>
              <a:graphicData uri="http://schemas.openxmlformats.org/drawingml/2006/table">
                <a:tbl>
                  <a:tblPr firstRow="1" bandRow="1">
                    <a:tableStyleId>{2D5ABB26-0587-4C30-8999-92F81FD0307C}</a:tableStyleId>
                  </a:tblPr>
                  <a:tblGrid>
                    <a:gridCol w="2606140">
                      <a:extLst>
                        <a:ext uri="{9D8B030D-6E8A-4147-A177-3AD203B41FA5}">
                          <a16:colId xmlns:a16="http://schemas.microsoft.com/office/drawing/2014/main" val="20000"/>
                        </a:ext>
                      </a:extLst>
                    </a:gridCol>
                  </a:tblGrid>
                  <a:tr h="469086">
                    <a:tc>
                      <a:txBody>
                        <a:bodyPr/>
                        <a:lstStyle/>
                        <a:p>
                          <a:pPr/>
                          <a14:m>
                            <m:oMathPara xmlns:m="http://schemas.openxmlformats.org/officeDocument/2006/math">
                              <m:oMathParaPr>
                                <m:jc m:val="centerGroup"/>
                              </m:oMathParaPr>
                              <m:oMath xmlns:m="http://schemas.openxmlformats.org/officeDocument/2006/math">
                                <m:sSup>
                                  <m:sSupPr>
                                    <m:ctrlPr>
                                      <a:rPr lang="en-US" sz="2200" b="0" i="1" smtClean="0">
                                        <a:latin typeface="Cambria Math" panose="02040503050406030204" pitchFamily="18" charset="0"/>
                                        <a:ea typeface="Century Schoolbook" charset="0"/>
                                        <a:cs typeface="Century Schoolbook" charset="0"/>
                                      </a:rPr>
                                    </m:ctrlPr>
                                  </m:sSupPr>
                                  <m:e>
                                    <m:r>
                                      <a:rPr lang="en-US" sz="2200" b="0" i="1" smtClean="0">
                                        <a:latin typeface="Cambria Math" charset="0"/>
                                        <a:ea typeface="Century Schoolbook" charset="0"/>
                                        <a:cs typeface="Century Schoolbook" charset="0"/>
                                      </a:rPr>
                                      <m:t>𝑧</m:t>
                                    </m:r>
                                  </m:e>
                                  <m:sup>
                                    <m:r>
                                      <a:rPr lang="en-US" sz="2200" b="0" i="1" smtClean="0">
                                        <a:latin typeface="Cambria Math" charset="0"/>
                                        <a:ea typeface="Century Schoolbook" charset="0"/>
                                        <a:cs typeface="Century Schoolbook" charset="0"/>
                                      </a:rPr>
                                      <m:t>[2]</m:t>
                                    </m:r>
                                  </m:sup>
                                </m:sSup>
                                <m:r>
                                  <a:rPr lang="en-US" sz="2200" b="0" i="1" smtClean="0">
                                    <a:latin typeface="Cambria Math" charset="0"/>
                                    <a:ea typeface="Century Schoolbook" charset="0"/>
                                    <a:cs typeface="Century Schoolbook" charset="0"/>
                                  </a:rPr>
                                  <m:t>=</m:t>
                                </m:r>
                                <m:sSup>
                                  <m:sSupPr>
                                    <m:ctrlPr>
                                      <a:rPr lang="en-US" sz="2200" b="0" i="1" smtClean="0">
                                        <a:latin typeface="Cambria Math" panose="02040503050406030204" pitchFamily="18" charset="0"/>
                                        <a:ea typeface="Century Schoolbook" charset="0"/>
                                        <a:cs typeface="Century Schoolbook" charset="0"/>
                                      </a:rPr>
                                    </m:ctrlPr>
                                  </m:sSupPr>
                                  <m:e>
                                    <m:r>
                                      <a:rPr lang="en-US" sz="2200" b="0" i="1" smtClean="0">
                                        <a:latin typeface="Cambria Math" charset="0"/>
                                        <a:ea typeface="Century Schoolbook" charset="0"/>
                                        <a:cs typeface="Century Schoolbook" charset="0"/>
                                      </a:rPr>
                                      <m:t>𝑊</m:t>
                                    </m:r>
                                  </m:e>
                                  <m:sup>
                                    <m:r>
                                      <a:rPr lang="en-US" sz="2200" b="0" i="1" smtClean="0">
                                        <a:latin typeface="Cambria Math" charset="0"/>
                                        <a:ea typeface="Century Schoolbook" charset="0"/>
                                        <a:cs typeface="Century Schoolbook" charset="0"/>
                                      </a:rPr>
                                      <m:t>[2]</m:t>
                                    </m:r>
                                  </m:sup>
                                </m:sSup>
                                <m:r>
                                  <a:rPr lang="en-US" sz="2200" b="0" i="1" smtClean="0">
                                    <a:latin typeface="Cambria Math" charset="0"/>
                                    <a:ea typeface="Century Schoolbook" charset="0"/>
                                    <a:cs typeface="Century Schoolbook" charset="0"/>
                                  </a:rPr>
                                  <m:t>𝑥</m:t>
                                </m:r>
                                <m:r>
                                  <a:rPr lang="en-US" sz="2200" b="0" i="1" smtClean="0">
                                    <a:latin typeface="Cambria Math" charset="0"/>
                                    <a:ea typeface="Century Schoolbook" charset="0"/>
                                    <a:cs typeface="Century Schoolbook" charset="0"/>
                                  </a:rPr>
                                  <m:t>+</m:t>
                                </m:r>
                                <m:sSup>
                                  <m:sSupPr>
                                    <m:ctrlPr>
                                      <a:rPr lang="en-US" sz="2200" b="0" i="1" smtClean="0">
                                        <a:latin typeface="Cambria Math" panose="02040503050406030204" pitchFamily="18" charset="0"/>
                                        <a:ea typeface="Century Schoolbook" charset="0"/>
                                        <a:cs typeface="Century Schoolbook" charset="0"/>
                                      </a:rPr>
                                    </m:ctrlPr>
                                  </m:sSupPr>
                                  <m:e>
                                    <m:r>
                                      <a:rPr lang="en-US" sz="2200" b="0" i="1" smtClean="0">
                                        <a:latin typeface="Cambria Math" charset="0"/>
                                        <a:ea typeface="Century Schoolbook" charset="0"/>
                                        <a:cs typeface="Century Schoolbook" charset="0"/>
                                      </a:rPr>
                                      <m:t>𝑏</m:t>
                                    </m:r>
                                  </m:e>
                                  <m:sup>
                                    <m:r>
                                      <a:rPr lang="en-US" sz="2200" b="0" i="1" smtClean="0">
                                        <a:latin typeface="Cambria Math" charset="0"/>
                                        <a:ea typeface="Century Schoolbook" charset="0"/>
                                        <a:cs typeface="Century Schoolbook" charset="0"/>
                                      </a:rPr>
                                      <m:t>[2]</m:t>
                                    </m:r>
                                  </m:sup>
                                </m:sSup>
                              </m:oMath>
                            </m:oMathPara>
                          </a14:m>
                          <a:endParaRPr lang="en-US" sz="2200" dirty="0">
                            <a:latin typeface="Century Schoolbook" charset="0"/>
                            <a:ea typeface="Century Schoolbook" charset="0"/>
                            <a:cs typeface="Century Schoolboo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mc:Choice>
        <mc:Fallback xmlns="">
          <p:graphicFrame>
            <p:nvGraphicFramePr>
              <p:cNvPr id="70" name="Table 69"/>
              <p:cNvGraphicFramePr>
                <a:graphicFrameLocks noGrp="1"/>
              </p:cNvGraphicFramePr>
              <p:nvPr>
                <p:extLst>
                  <p:ext uri="{D42A27DB-BD31-4B8C-83A1-F6EECF244321}">
                    <p14:modId xmlns:p14="http://schemas.microsoft.com/office/powerpoint/2010/main" val="1714011689"/>
                  </p:ext>
                </p:extLst>
              </p:nvPr>
            </p:nvGraphicFramePr>
            <p:xfrm>
              <a:off x="5969932" y="1980365"/>
              <a:ext cx="2606140" cy="469086"/>
            </p:xfrm>
            <a:graphic>
              <a:graphicData uri="http://schemas.openxmlformats.org/drawingml/2006/table">
                <a:tbl>
                  <a:tblPr firstRow="1" bandRow="1">
                    <a:tableStyleId>{2D5ABB26-0587-4C30-8999-92F81FD0307C}</a:tableStyleId>
                  </a:tblPr>
                  <a:tblGrid>
                    <a:gridCol w="2606140"/>
                  </a:tblGrid>
                  <a:tr h="469086">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9"/>
                          <a:stretch>
                            <a:fillRect l="-234" t="-1282" r="-467" b="-2564"/>
                          </a:stretch>
                        </a:blipFill>
                      </a:tcPr>
                    </a:tc>
                  </a:tr>
                </a:tbl>
              </a:graphicData>
            </a:graphic>
          </p:graphicFrame>
        </mc:Fallback>
      </mc:AlternateContent>
      <mc:AlternateContent xmlns:mc="http://schemas.openxmlformats.org/markup-compatibility/2006" xmlns:a14="http://schemas.microsoft.com/office/drawing/2010/main">
        <mc:Choice Requires="a14">
          <p:graphicFrame>
            <p:nvGraphicFramePr>
              <p:cNvPr id="71" name="Table 70"/>
              <p:cNvGraphicFramePr>
                <a:graphicFrameLocks noGrp="1"/>
              </p:cNvGraphicFramePr>
              <p:nvPr>
                <p:extLst>
                  <p:ext uri="{D42A27DB-BD31-4B8C-83A1-F6EECF244321}">
                    <p14:modId xmlns:p14="http://schemas.microsoft.com/office/powerpoint/2010/main" val="1048816165"/>
                  </p:ext>
                </p:extLst>
              </p:nvPr>
            </p:nvGraphicFramePr>
            <p:xfrm>
              <a:off x="8782331" y="1984450"/>
              <a:ext cx="1960616" cy="469086"/>
            </p:xfrm>
            <a:graphic>
              <a:graphicData uri="http://schemas.openxmlformats.org/drawingml/2006/table">
                <a:tbl>
                  <a:tblPr firstRow="1" bandRow="1">
                    <a:tableStyleId>{2D5ABB26-0587-4C30-8999-92F81FD0307C}</a:tableStyleId>
                  </a:tblPr>
                  <a:tblGrid>
                    <a:gridCol w="1960616">
                      <a:extLst>
                        <a:ext uri="{9D8B030D-6E8A-4147-A177-3AD203B41FA5}">
                          <a16:colId xmlns:a16="http://schemas.microsoft.com/office/drawing/2014/main" val="20000"/>
                        </a:ext>
                      </a:extLst>
                    </a:gridCol>
                  </a:tblGrid>
                  <a:tr h="469086">
                    <a:tc>
                      <a:txBody>
                        <a:bodyPr/>
                        <a:lstStyle/>
                        <a:p>
                          <a:pPr/>
                          <a14:m>
                            <m:oMathPara xmlns:m="http://schemas.openxmlformats.org/officeDocument/2006/math">
                              <m:oMathParaPr>
                                <m:jc m:val="centerGroup"/>
                              </m:oMathParaPr>
                              <m:oMath xmlns:m="http://schemas.openxmlformats.org/officeDocument/2006/math">
                                <m:sSup>
                                  <m:sSupPr>
                                    <m:ctrlPr>
                                      <a:rPr lang="en-US" sz="2200" b="0" i="1" smtClean="0">
                                        <a:latin typeface="Cambria Math" panose="02040503050406030204" pitchFamily="18" charset="0"/>
                                        <a:ea typeface="Century Schoolbook" charset="0"/>
                                        <a:cs typeface="Century Schoolbook" charset="0"/>
                                      </a:rPr>
                                    </m:ctrlPr>
                                  </m:sSupPr>
                                  <m:e>
                                    <m:r>
                                      <a:rPr lang="en-US" sz="2200" b="0" i="1" smtClean="0">
                                        <a:latin typeface="Cambria Math" charset="0"/>
                                        <a:ea typeface="Century Schoolbook" charset="0"/>
                                        <a:cs typeface="Century Schoolbook" charset="0"/>
                                      </a:rPr>
                                      <m:t>𝑎</m:t>
                                    </m:r>
                                  </m:e>
                                  <m:sup>
                                    <m:r>
                                      <a:rPr lang="en-US" sz="2200" b="0" i="1" smtClean="0">
                                        <a:latin typeface="Cambria Math" charset="0"/>
                                        <a:ea typeface="Century Schoolbook" charset="0"/>
                                        <a:cs typeface="Century Schoolbook" charset="0"/>
                                      </a:rPr>
                                      <m:t>[2]</m:t>
                                    </m:r>
                                  </m:sup>
                                </m:sSup>
                                <m:r>
                                  <a:rPr lang="en-US" sz="2200" b="0" i="1" smtClean="0">
                                    <a:latin typeface="Cambria Math" charset="0"/>
                                    <a:ea typeface="Century Schoolbook" charset="0"/>
                                    <a:cs typeface="Century Schoolbook" charset="0"/>
                                  </a:rPr>
                                  <m:t>= </m:t>
                                </m:r>
                                <m:r>
                                  <a:rPr lang="en-US" sz="2200" b="0" i="1" smtClean="0">
                                    <a:latin typeface="Cambria Math" charset="0"/>
                                    <a:ea typeface="Century Schoolbook" charset="0"/>
                                    <a:cs typeface="Century Schoolbook" charset="0"/>
                                  </a:rPr>
                                  <m:t>𝜎</m:t>
                                </m:r>
                                <m:r>
                                  <a:rPr lang="en-US" sz="2200" b="0" i="0" smtClean="0">
                                    <a:latin typeface="Cambria Math" charset="0"/>
                                    <a:ea typeface="Century Schoolbook" charset="0"/>
                                    <a:cs typeface="Century Schoolbook" charset="0"/>
                                  </a:rPr>
                                  <m:t>(</m:t>
                                </m:r>
                                <m:sSup>
                                  <m:sSupPr>
                                    <m:ctrlPr>
                                      <a:rPr lang="en-US" sz="2200" b="0" i="1" smtClean="0">
                                        <a:latin typeface="Cambria Math" panose="02040503050406030204" pitchFamily="18" charset="0"/>
                                        <a:ea typeface="Century Schoolbook" charset="0"/>
                                        <a:cs typeface="Century Schoolbook" charset="0"/>
                                      </a:rPr>
                                    </m:ctrlPr>
                                  </m:sSupPr>
                                  <m:e>
                                    <m:r>
                                      <a:rPr lang="en-US" sz="2200" b="0" i="1" smtClean="0">
                                        <a:latin typeface="Cambria Math" charset="0"/>
                                        <a:ea typeface="Century Schoolbook" charset="0"/>
                                        <a:cs typeface="Century Schoolbook" charset="0"/>
                                      </a:rPr>
                                      <m:t>𝑧</m:t>
                                    </m:r>
                                  </m:e>
                                  <m:sup>
                                    <m:r>
                                      <a:rPr lang="en-US" sz="2200" b="0" i="1" smtClean="0">
                                        <a:latin typeface="Cambria Math" charset="0"/>
                                        <a:ea typeface="Century Schoolbook" charset="0"/>
                                        <a:cs typeface="Century Schoolbook" charset="0"/>
                                      </a:rPr>
                                      <m:t>[2]</m:t>
                                    </m:r>
                                  </m:sup>
                                </m:sSup>
                                <m:r>
                                  <a:rPr lang="en-US" sz="2200" b="0" i="0" smtClean="0">
                                    <a:latin typeface="Cambria Math" charset="0"/>
                                    <a:ea typeface="Century Schoolbook" charset="0"/>
                                    <a:cs typeface="Century Schoolbook" charset="0"/>
                                  </a:rPr>
                                  <m:t>)</m:t>
                                </m:r>
                              </m:oMath>
                            </m:oMathPara>
                          </a14:m>
                          <a:endParaRPr lang="en-US" sz="2200" i="0" dirty="0">
                            <a:latin typeface="Century Schoolbook" charset="0"/>
                            <a:ea typeface="Century Schoolbook" charset="0"/>
                            <a:cs typeface="Century Schoolboo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mc:Choice>
        <mc:Fallback xmlns="">
          <p:graphicFrame>
            <p:nvGraphicFramePr>
              <p:cNvPr id="71" name="Table 70"/>
              <p:cNvGraphicFramePr>
                <a:graphicFrameLocks noGrp="1"/>
              </p:cNvGraphicFramePr>
              <p:nvPr>
                <p:extLst>
                  <p:ext uri="{D42A27DB-BD31-4B8C-83A1-F6EECF244321}">
                    <p14:modId xmlns:p14="http://schemas.microsoft.com/office/powerpoint/2010/main" val="1048816165"/>
                  </p:ext>
                </p:extLst>
              </p:nvPr>
            </p:nvGraphicFramePr>
            <p:xfrm>
              <a:off x="8782331" y="1984450"/>
              <a:ext cx="1960616" cy="469086"/>
            </p:xfrm>
            <a:graphic>
              <a:graphicData uri="http://schemas.openxmlformats.org/drawingml/2006/table">
                <a:tbl>
                  <a:tblPr firstRow="1" bandRow="1">
                    <a:tableStyleId>{2D5ABB26-0587-4C30-8999-92F81FD0307C}</a:tableStyleId>
                  </a:tblPr>
                  <a:tblGrid>
                    <a:gridCol w="1960616"/>
                  </a:tblGrid>
                  <a:tr h="469086">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10"/>
                          <a:stretch>
                            <a:fillRect l="-310" t="-85897" r="-619" b="-112821"/>
                          </a:stretch>
                        </a:blipFill>
                      </a:tcPr>
                    </a:tc>
                  </a:tr>
                </a:tbl>
              </a:graphicData>
            </a:graphic>
          </p:graphicFrame>
        </mc:Fallback>
      </mc:AlternateContent>
      <p:cxnSp>
        <p:nvCxnSpPr>
          <p:cNvPr id="81" name="Straight Arrow Connector 80"/>
          <p:cNvCxnSpPr/>
          <p:nvPr/>
        </p:nvCxnSpPr>
        <p:spPr>
          <a:xfrm>
            <a:off x="5755643" y="2202857"/>
            <a:ext cx="214289" cy="0"/>
          </a:xfrm>
          <a:prstGeom prst="straightConnector1">
            <a:avLst/>
          </a:prstGeom>
          <a:ln w="127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a:stCxn id="70" idx="3"/>
            <a:endCxn id="71" idx="1"/>
          </p:cNvCxnSpPr>
          <p:nvPr/>
        </p:nvCxnSpPr>
        <p:spPr>
          <a:xfrm>
            <a:off x="8576072" y="2214908"/>
            <a:ext cx="206259" cy="4085"/>
          </a:xfrm>
          <a:prstGeom prst="straightConnector1">
            <a:avLst/>
          </a:prstGeom>
          <a:ln w="127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a:stCxn id="71" idx="3"/>
            <a:endCxn id="12" idx="1"/>
          </p:cNvCxnSpPr>
          <p:nvPr/>
        </p:nvCxnSpPr>
        <p:spPr>
          <a:xfrm>
            <a:off x="10742947" y="2218993"/>
            <a:ext cx="219605" cy="0"/>
          </a:xfrm>
          <a:prstGeom prst="straightConnector1">
            <a:avLst/>
          </a:prstGeom>
          <a:ln w="127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a:stCxn id="5" idx="3"/>
            <a:endCxn id="3" idx="1"/>
          </p:cNvCxnSpPr>
          <p:nvPr/>
        </p:nvCxnSpPr>
        <p:spPr>
          <a:xfrm flipV="1">
            <a:off x="763029" y="2218993"/>
            <a:ext cx="280226" cy="4908"/>
          </a:xfrm>
          <a:prstGeom prst="straightConnector1">
            <a:avLst/>
          </a:prstGeom>
          <a:ln w="127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a:stCxn id="4" idx="3"/>
            <a:endCxn id="3" idx="1"/>
          </p:cNvCxnSpPr>
          <p:nvPr/>
        </p:nvCxnSpPr>
        <p:spPr>
          <a:xfrm>
            <a:off x="763029" y="1551234"/>
            <a:ext cx="280226" cy="667759"/>
          </a:xfrm>
          <a:prstGeom prst="straightConnector1">
            <a:avLst/>
          </a:prstGeom>
          <a:ln w="127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8" name="Title 1"/>
          <p:cNvSpPr txBox="1">
            <a:spLocks/>
          </p:cNvSpPr>
          <p:nvPr/>
        </p:nvSpPr>
        <p:spPr>
          <a:xfrm>
            <a:off x="182880" y="9144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Century Schoolbook" charset="0"/>
                <a:ea typeface="Century Schoolbook" charset="0"/>
                <a:cs typeface="Century Schoolbook" charset="0"/>
              </a:defRPr>
            </a:lvl1pPr>
          </a:lstStyle>
          <a:p>
            <a:r>
              <a:rPr lang="en-US" dirty="0"/>
              <a:t>Neural network gradients</a:t>
            </a:r>
          </a:p>
        </p:txBody>
      </p:sp>
      <mc:AlternateContent xmlns:mc="http://schemas.openxmlformats.org/markup-compatibility/2006" xmlns:a14="http://schemas.microsoft.com/office/drawing/2010/main">
        <mc:Choice Requires="a14">
          <p:sp>
            <p:nvSpPr>
              <p:cNvPr id="35" name="TextBox 34"/>
              <p:cNvSpPr txBox="1"/>
              <p:nvPr/>
            </p:nvSpPr>
            <p:spPr>
              <a:xfrm>
                <a:off x="5264769" y="952899"/>
                <a:ext cx="763029" cy="38510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charset="0"/>
                          <a:ea typeface="Century Schoolbook" charset="0"/>
                          <a:cs typeface="Century Schoolbook" charset="0"/>
                        </a:rPr>
                        <m:t> </m:t>
                      </m:r>
                      <m:sSup>
                        <m:sSupPr>
                          <m:ctrlPr>
                            <a:rPr lang="en-US" sz="2400" b="0" i="1" smtClean="0">
                              <a:latin typeface="Cambria Math" panose="02040503050406030204" pitchFamily="18" charset="0"/>
                              <a:ea typeface="Century Schoolbook" charset="0"/>
                              <a:cs typeface="Century Schoolbook" charset="0"/>
                            </a:rPr>
                          </m:ctrlPr>
                        </m:sSupPr>
                        <m:e>
                          <m:r>
                            <a:rPr lang="en-US" sz="2400" b="0" i="1" smtClean="0">
                              <a:latin typeface="Cambria Math" charset="0"/>
                              <a:ea typeface="Century Schoolbook" charset="0"/>
                              <a:cs typeface="Century Schoolbook" charset="0"/>
                            </a:rPr>
                            <m:t>𝑊</m:t>
                          </m:r>
                        </m:e>
                        <m:sup>
                          <m:r>
                            <a:rPr lang="en-US" sz="2400" b="0" i="1" smtClean="0">
                              <a:latin typeface="Cambria Math" charset="0"/>
                              <a:ea typeface="Century Schoolbook" charset="0"/>
                              <a:cs typeface="Century Schoolbook" charset="0"/>
                            </a:rPr>
                            <m:t>[2]</m:t>
                          </m:r>
                        </m:sup>
                      </m:sSup>
                    </m:oMath>
                  </m:oMathPara>
                </a14:m>
                <a:endParaRPr lang="en-US" sz="2400" dirty="0">
                  <a:latin typeface="Century Schoolbook" charset="0"/>
                  <a:ea typeface="Century Schoolbook" charset="0"/>
                  <a:cs typeface="Century Schoolbook" charset="0"/>
                </a:endParaRPr>
              </a:p>
            </p:txBody>
          </p:sp>
        </mc:Choice>
        <mc:Fallback xmlns="">
          <p:sp>
            <p:nvSpPr>
              <p:cNvPr id="35" name="TextBox 34"/>
              <p:cNvSpPr txBox="1">
                <a:spLocks noRot="1" noChangeAspect="1" noMove="1" noResize="1" noEditPoints="1" noAdjustHandles="1" noChangeArrowheads="1" noChangeShapeType="1" noTextEdit="1"/>
              </p:cNvSpPr>
              <p:nvPr/>
            </p:nvSpPr>
            <p:spPr>
              <a:xfrm>
                <a:off x="5264769" y="952899"/>
                <a:ext cx="763029" cy="385105"/>
              </a:xfrm>
              <a:prstGeom prst="rect">
                <a:avLst/>
              </a:prstGeom>
              <a:blipFill rotWithShape="0">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p:cNvSpPr txBox="1"/>
              <p:nvPr/>
            </p:nvSpPr>
            <p:spPr>
              <a:xfrm>
                <a:off x="5421292" y="1456271"/>
                <a:ext cx="548640" cy="38465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400" b="0" i="1" smtClean="0">
                              <a:latin typeface="Cambria Math" panose="02040503050406030204" pitchFamily="18" charset="0"/>
                              <a:ea typeface="Century Schoolbook" charset="0"/>
                              <a:cs typeface="Century Schoolbook" charset="0"/>
                            </a:rPr>
                          </m:ctrlPr>
                        </m:sSupPr>
                        <m:e>
                          <m:r>
                            <a:rPr lang="en-US" sz="2400" i="1" smtClean="0">
                              <a:latin typeface="Cambria Math" charset="0"/>
                              <a:ea typeface="Century Schoolbook" charset="0"/>
                              <a:cs typeface="Century Schoolbook" charset="0"/>
                            </a:rPr>
                            <m:t>𝑏</m:t>
                          </m:r>
                        </m:e>
                        <m:sup>
                          <m:r>
                            <a:rPr lang="en-US" sz="2400" b="0" i="1" smtClean="0">
                              <a:latin typeface="Cambria Math" charset="0"/>
                              <a:ea typeface="Century Schoolbook" charset="0"/>
                              <a:cs typeface="Century Schoolbook" charset="0"/>
                            </a:rPr>
                            <m:t>[2]</m:t>
                          </m:r>
                        </m:sup>
                      </m:sSup>
                    </m:oMath>
                  </m:oMathPara>
                </a14:m>
                <a:endParaRPr lang="en-US" sz="2400" dirty="0">
                  <a:latin typeface="Century Schoolbook" charset="0"/>
                  <a:ea typeface="Century Schoolbook" charset="0"/>
                  <a:cs typeface="Century Schoolbook" charset="0"/>
                </a:endParaRPr>
              </a:p>
            </p:txBody>
          </p:sp>
        </mc:Choice>
        <mc:Fallback xmlns="">
          <p:sp>
            <p:nvSpPr>
              <p:cNvPr id="36" name="TextBox 35"/>
              <p:cNvSpPr txBox="1">
                <a:spLocks noRot="1" noChangeAspect="1" noMove="1" noResize="1" noEditPoints="1" noAdjustHandles="1" noChangeArrowheads="1" noChangeShapeType="1" noTextEdit="1"/>
              </p:cNvSpPr>
              <p:nvPr/>
            </p:nvSpPr>
            <p:spPr>
              <a:xfrm>
                <a:off x="5421292" y="1456271"/>
                <a:ext cx="548640" cy="384657"/>
              </a:xfrm>
              <a:prstGeom prst="rect">
                <a:avLst/>
              </a:prstGeom>
              <a:blipFill rotWithShape="0">
                <a:blip r:embed="rId12"/>
                <a:stretch>
                  <a:fillRect/>
                </a:stretch>
              </a:blipFill>
            </p:spPr>
            <p:txBody>
              <a:bodyPr/>
              <a:lstStyle/>
              <a:p>
                <a:r>
                  <a:rPr lang="en-US">
                    <a:noFill/>
                  </a:rPr>
                  <a:t> </a:t>
                </a:r>
              </a:p>
            </p:txBody>
          </p:sp>
        </mc:Fallback>
      </mc:AlternateContent>
      <p:cxnSp>
        <p:nvCxnSpPr>
          <p:cNvPr id="37" name="Straight Arrow Connector 36"/>
          <p:cNvCxnSpPr>
            <a:stCxn id="36" idx="3"/>
          </p:cNvCxnSpPr>
          <p:nvPr/>
        </p:nvCxnSpPr>
        <p:spPr>
          <a:xfrm>
            <a:off x="5969932" y="1648600"/>
            <a:ext cx="195613" cy="306730"/>
          </a:xfrm>
          <a:prstGeom prst="straightConnector1">
            <a:avLst/>
          </a:prstGeom>
          <a:ln w="127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35" idx="3"/>
          </p:cNvCxnSpPr>
          <p:nvPr/>
        </p:nvCxnSpPr>
        <p:spPr>
          <a:xfrm>
            <a:off x="6027798" y="1145452"/>
            <a:ext cx="371228" cy="712752"/>
          </a:xfrm>
          <a:prstGeom prst="straightConnector1">
            <a:avLst/>
          </a:prstGeom>
          <a:ln w="127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13">
            <p14:nvContentPartPr>
              <p14:cNvPr id="2" name="Ink 1">
                <a:extLst>
                  <a:ext uri="{FF2B5EF4-FFF2-40B4-BE49-F238E27FC236}">
                    <a16:creationId xmlns:a16="http://schemas.microsoft.com/office/drawing/2014/main" id="{B94378E3-5F47-4B3C-876F-357F2AF3933D}"/>
                  </a:ext>
                </a:extLst>
              </p14:cNvPr>
              <p14:cNvContentPartPr/>
              <p14:nvPr/>
            </p14:nvContentPartPr>
            <p14:xfrm>
              <a:off x="120600" y="368280"/>
              <a:ext cx="12027240" cy="6318720"/>
            </p14:xfrm>
          </p:contentPart>
        </mc:Choice>
        <mc:Fallback xmlns="">
          <p:pic>
            <p:nvPicPr>
              <p:cNvPr id="2" name="Ink 1">
                <a:extLst>
                  <a:ext uri="{FF2B5EF4-FFF2-40B4-BE49-F238E27FC236}">
                    <a16:creationId xmlns:a16="http://schemas.microsoft.com/office/drawing/2014/main" id="{B94378E3-5F47-4B3C-876F-357F2AF3933D}"/>
                  </a:ext>
                </a:extLst>
              </p:cNvPr>
              <p:cNvPicPr/>
              <p:nvPr/>
            </p:nvPicPr>
            <p:blipFill>
              <a:blip r:embed="rId14"/>
              <a:stretch>
                <a:fillRect/>
              </a:stretch>
            </p:blipFill>
            <p:spPr>
              <a:xfrm>
                <a:off x="111240" y="358920"/>
                <a:ext cx="12045960" cy="633744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7" name="Ink 6">
                <a:extLst>
                  <a:ext uri="{FF2B5EF4-FFF2-40B4-BE49-F238E27FC236}">
                    <a16:creationId xmlns:a16="http://schemas.microsoft.com/office/drawing/2014/main" id="{027A3678-F7B4-45A7-A3E2-B570D4CFD8E8}"/>
                  </a:ext>
                </a:extLst>
              </p14:cNvPr>
              <p14:cNvContentPartPr/>
              <p14:nvPr/>
            </p14:nvContentPartPr>
            <p14:xfrm>
              <a:off x="1200240" y="2698920"/>
              <a:ext cx="7499520" cy="3079800"/>
            </p14:xfrm>
          </p:contentPart>
        </mc:Choice>
        <mc:Fallback xmlns="">
          <p:pic>
            <p:nvPicPr>
              <p:cNvPr id="7" name="Ink 6">
                <a:extLst>
                  <a:ext uri="{FF2B5EF4-FFF2-40B4-BE49-F238E27FC236}">
                    <a16:creationId xmlns:a16="http://schemas.microsoft.com/office/drawing/2014/main" id="{027A3678-F7B4-45A7-A3E2-B570D4CFD8E8}"/>
                  </a:ext>
                </a:extLst>
              </p:cNvPr>
              <p:cNvPicPr/>
              <p:nvPr/>
            </p:nvPicPr>
            <p:blipFill>
              <a:blip r:embed="rId16"/>
              <a:stretch>
                <a:fillRect/>
              </a:stretch>
            </p:blipFill>
            <p:spPr>
              <a:xfrm>
                <a:off x="1190880" y="2689560"/>
                <a:ext cx="7518240" cy="3098520"/>
              </a:xfrm>
              <a:prstGeom prst="rect">
                <a:avLst/>
              </a:prstGeom>
            </p:spPr>
          </p:pic>
        </mc:Fallback>
      </mc:AlternateContent>
    </p:spTree>
    <p:extLst>
      <p:ext uri="{BB962C8B-B14F-4D97-AF65-F5344CB8AC3E}">
        <p14:creationId xmlns:p14="http://schemas.microsoft.com/office/powerpoint/2010/main" val="20129826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p:cNvSpPr txBox="1"/>
              <p:nvPr/>
            </p:nvSpPr>
            <p:spPr>
              <a:xfrm>
                <a:off x="185213" y="2238848"/>
                <a:ext cx="2961132" cy="50321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i="1">
                          <a:latin typeface="Cambria Math" charset="0"/>
                        </a:rPr>
                        <m:t>𝑑</m:t>
                      </m:r>
                      <m:sSup>
                        <m:sSupPr>
                          <m:ctrlPr>
                            <a:rPr lang="en-US" sz="2800" i="1">
                              <a:latin typeface="Cambria Math" panose="02040503050406030204" pitchFamily="18" charset="0"/>
                            </a:rPr>
                          </m:ctrlPr>
                        </m:sSupPr>
                        <m:e>
                          <m:r>
                            <a:rPr lang="en-US" sz="2800" i="1">
                              <a:latin typeface="Cambria Math" panose="02040503050406030204" pitchFamily="18" charset="0"/>
                            </a:rPr>
                            <m:t>𝑊</m:t>
                          </m:r>
                        </m:e>
                        <m:sup>
                          <m:r>
                            <a:rPr lang="en-US" sz="2800" i="1">
                              <a:latin typeface="Cambria Math" charset="0"/>
                            </a:rPr>
                            <m:t>[</m:t>
                          </m:r>
                          <m:r>
                            <a:rPr lang="en-US" sz="2800" i="1">
                              <a:latin typeface="Cambria Math" panose="02040503050406030204" pitchFamily="18" charset="0"/>
                            </a:rPr>
                            <m:t>2</m:t>
                          </m:r>
                          <m:r>
                            <a:rPr lang="en-US" sz="2800" i="1">
                              <a:latin typeface="Cambria Math" charset="0"/>
                            </a:rPr>
                            <m:t>]</m:t>
                          </m:r>
                        </m:sup>
                      </m:sSup>
                      <m:r>
                        <a:rPr lang="en-US" sz="2800" i="1">
                          <a:latin typeface="Cambria Math" charset="0"/>
                        </a:rPr>
                        <m:t>=</m:t>
                      </m:r>
                      <m:r>
                        <a:rPr lang="en-US" sz="2800" i="1">
                          <a:latin typeface="Cambria Math" charset="0"/>
                        </a:rPr>
                        <m:t>𝑑</m:t>
                      </m:r>
                      <m:sSup>
                        <m:sSupPr>
                          <m:ctrlPr>
                            <a:rPr lang="en-US" sz="2800" i="1">
                              <a:latin typeface="Cambria Math" panose="02040503050406030204" pitchFamily="18" charset="0"/>
                            </a:rPr>
                          </m:ctrlPr>
                        </m:sSupPr>
                        <m:e>
                          <m:r>
                            <a:rPr lang="en-US" sz="2800" i="1">
                              <a:latin typeface="Cambria Math" charset="0"/>
                            </a:rPr>
                            <m:t>𝑧</m:t>
                          </m:r>
                        </m:e>
                        <m:sup>
                          <m:r>
                            <a:rPr lang="en-US" sz="2800" i="1">
                              <a:latin typeface="Cambria Math" charset="0"/>
                            </a:rPr>
                            <m:t>[2]</m:t>
                          </m:r>
                        </m:sup>
                      </m:sSup>
                      <m:sSup>
                        <m:sSupPr>
                          <m:ctrlPr>
                            <a:rPr lang="en-US" sz="2800" i="1">
                              <a:latin typeface="Cambria Math" panose="02040503050406030204" pitchFamily="18" charset="0"/>
                            </a:rPr>
                          </m:ctrlPr>
                        </m:sSupPr>
                        <m:e>
                          <m:r>
                            <a:rPr lang="en-US" sz="2800" i="1">
                              <a:latin typeface="Cambria Math" charset="0"/>
                            </a:rPr>
                            <m:t>𝑎</m:t>
                          </m:r>
                        </m:e>
                        <m:sup>
                          <m:sSup>
                            <m:sSupPr>
                              <m:ctrlPr>
                                <a:rPr lang="en-US" sz="2800" i="1">
                                  <a:latin typeface="Cambria Math" panose="02040503050406030204" pitchFamily="18" charset="0"/>
                                </a:rPr>
                              </m:ctrlPr>
                            </m:sSupPr>
                            <m:e>
                              <m:d>
                                <m:dPr>
                                  <m:begChr m:val="["/>
                                  <m:endChr m:val="]"/>
                                  <m:ctrlPr>
                                    <a:rPr lang="en-US" sz="2800" i="1">
                                      <a:latin typeface="Cambria Math" panose="02040503050406030204" pitchFamily="18" charset="0"/>
                                    </a:rPr>
                                  </m:ctrlPr>
                                </m:dPr>
                                <m:e>
                                  <m:r>
                                    <a:rPr lang="en-US" sz="2800" i="1">
                                      <a:latin typeface="Cambria Math" charset="0"/>
                                    </a:rPr>
                                    <m:t>1</m:t>
                                  </m:r>
                                </m:e>
                              </m:d>
                            </m:e>
                            <m:sup>
                              <m:r>
                                <a:rPr lang="en-US" sz="2800" i="1">
                                  <a:latin typeface="Cambria Math" charset="0"/>
                                </a:rPr>
                                <m:t>𝑇</m:t>
                              </m:r>
                            </m:sup>
                          </m:sSup>
                        </m:sup>
                      </m:sSup>
                    </m:oMath>
                  </m:oMathPara>
                </a14:m>
                <a:endParaRPr lang="en-US" sz="2800" dirty="0"/>
              </a:p>
            </p:txBody>
          </p:sp>
        </mc:Choice>
        <mc:Fallback xmlns="">
          <p:sp>
            <p:nvSpPr>
              <p:cNvPr id="4" name="TextBox 3"/>
              <p:cNvSpPr txBox="1">
                <a:spLocks noRot="1" noChangeAspect="1" noMove="1" noResize="1" noEditPoints="1" noAdjustHandles="1" noChangeArrowheads="1" noChangeShapeType="1" noTextEdit="1"/>
              </p:cNvSpPr>
              <p:nvPr/>
            </p:nvSpPr>
            <p:spPr>
              <a:xfrm>
                <a:off x="185213" y="2238848"/>
                <a:ext cx="2961132" cy="503215"/>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185213" y="3146876"/>
                <a:ext cx="2084481" cy="44929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charset="0"/>
                        </a:rPr>
                        <m:t>𝑑</m:t>
                      </m:r>
                      <m:sSup>
                        <m:sSupPr>
                          <m:ctrlPr>
                            <a:rPr lang="en-US" sz="2800" b="0" i="1" smtClean="0">
                              <a:latin typeface="Cambria Math" panose="02040503050406030204" pitchFamily="18" charset="0"/>
                            </a:rPr>
                          </m:ctrlPr>
                        </m:sSupPr>
                        <m:e>
                          <m:r>
                            <a:rPr lang="en-US" sz="2800" b="0" i="1" smtClean="0">
                              <a:latin typeface="Cambria Math" charset="0"/>
                            </a:rPr>
                            <m:t>𝑏</m:t>
                          </m:r>
                        </m:e>
                        <m:sup>
                          <m:r>
                            <a:rPr lang="en-US" sz="2800" b="0" i="1" smtClean="0">
                              <a:latin typeface="Cambria Math" charset="0"/>
                            </a:rPr>
                            <m:t>[2]</m:t>
                          </m:r>
                        </m:sup>
                      </m:sSup>
                      <m:r>
                        <a:rPr lang="en-US" sz="2800" b="0" i="1" smtClean="0">
                          <a:latin typeface="Cambria Math" charset="0"/>
                        </a:rPr>
                        <m:t>=</m:t>
                      </m:r>
                      <m:r>
                        <a:rPr lang="en-US" sz="2800" b="0" i="1" smtClean="0">
                          <a:latin typeface="Cambria Math" charset="0"/>
                        </a:rPr>
                        <m:t>𝑑</m:t>
                      </m:r>
                      <m:sSup>
                        <m:sSupPr>
                          <m:ctrlPr>
                            <a:rPr lang="en-US" sz="2800" b="0" i="1" smtClean="0">
                              <a:latin typeface="Cambria Math" panose="02040503050406030204" pitchFamily="18" charset="0"/>
                            </a:rPr>
                          </m:ctrlPr>
                        </m:sSupPr>
                        <m:e>
                          <m:r>
                            <a:rPr lang="en-US" sz="2800" b="0" i="1" smtClean="0">
                              <a:latin typeface="Cambria Math" charset="0"/>
                            </a:rPr>
                            <m:t>𝑧</m:t>
                          </m:r>
                        </m:e>
                        <m:sup>
                          <m:r>
                            <a:rPr lang="en-US" sz="2800" b="0" i="1" smtClean="0">
                              <a:latin typeface="Cambria Math" charset="0"/>
                            </a:rPr>
                            <m:t>[2]</m:t>
                          </m:r>
                        </m:sup>
                      </m:sSup>
                    </m:oMath>
                  </m:oMathPara>
                </a14:m>
                <a:endParaRPr lang="en-US" sz="2800" dirty="0"/>
              </a:p>
            </p:txBody>
          </p:sp>
        </mc:Choice>
        <mc:Fallback xmlns="">
          <p:sp>
            <p:nvSpPr>
              <p:cNvPr id="5" name="TextBox 4"/>
              <p:cNvSpPr txBox="1">
                <a:spLocks noRot="1" noChangeAspect="1" noMove="1" noResize="1" noEditPoints="1" noAdjustHandles="1" noChangeArrowheads="1" noChangeShapeType="1" noTextEdit="1"/>
              </p:cNvSpPr>
              <p:nvPr/>
            </p:nvSpPr>
            <p:spPr>
              <a:xfrm>
                <a:off x="185213" y="3146876"/>
                <a:ext cx="2084481" cy="44929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185213" y="4000979"/>
                <a:ext cx="4780283" cy="46057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charset="0"/>
                        </a:rPr>
                        <m:t>𝑑</m:t>
                      </m:r>
                      <m:sSup>
                        <m:sSupPr>
                          <m:ctrlPr>
                            <a:rPr lang="en-US" sz="2800" b="0" i="1" smtClean="0">
                              <a:latin typeface="Cambria Math" panose="02040503050406030204" pitchFamily="18" charset="0"/>
                            </a:rPr>
                          </m:ctrlPr>
                        </m:sSupPr>
                        <m:e>
                          <m:r>
                            <a:rPr lang="en-US" sz="2800" b="0" i="1" smtClean="0">
                              <a:latin typeface="Cambria Math" charset="0"/>
                            </a:rPr>
                            <m:t>𝑧</m:t>
                          </m:r>
                        </m:e>
                        <m:sup>
                          <m:r>
                            <a:rPr lang="en-US" sz="2800" b="0" i="1" smtClean="0">
                              <a:latin typeface="Cambria Math" charset="0"/>
                            </a:rPr>
                            <m:t>[1]</m:t>
                          </m:r>
                        </m:sup>
                      </m:sSup>
                      <m:r>
                        <a:rPr lang="en-US" sz="2800" b="0" i="1" smtClean="0">
                          <a:latin typeface="Cambria Math" charset="0"/>
                        </a:rPr>
                        <m:t>=</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𝑊</m:t>
                          </m:r>
                        </m:e>
                        <m:sup>
                          <m:d>
                            <m:dPr>
                              <m:begChr m:val="["/>
                              <m:endChr m:val="]"/>
                              <m:ctrlPr>
                                <a:rPr lang="en-US" sz="2800" b="0" i="1" smtClean="0">
                                  <a:latin typeface="Cambria Math" panose="02040503050406030204" pitchFamily="18" charset="0"/>
                                </a:rPr>
                              </m:ctrlPr>
                            </m:dPr>
                            <m:e>
                              <m:r>
                                <a:rPr lang="en-US" sz="2800" b="0" i="1" smtClean="0">
                                  <a:latin typeface="Cambria Math" panose="02040503050406030204" pitchFamily="18" charset="0"/>
                                </a:rPr>
                                <m:t>2</m:t>
                              </m:r>
                            </m:e>
                          </m:d>
                          <m:r>
                            <a:rPr lang="en-US" sz="2800" b="0" i="1" smtClean="0">
                              <a:latin typeface="Cambria Math" panose="02040503050406030204" pitchFamily="18" charset="0"/>
                            </a:rPr>
                            <m:t>𝑇</m:t>
                          </m:r>
                        </m:sup>
                      </m:sSup>
                      <m:r>
                        <a:rPr lang="en-US" sz="2800" b="0" i="1" smtClean="0">
                          <a:latin typeface="Cambria Math" charset="0"/>
                        </a:rPr>
                        <m:t>𝑑</m:t>
                      </m:r>
                      <m:sSup>
                        <m:sSupPr>
                          <m:ctrlPr>
                            <a:rPr lang="en-US" sz="2800" b="0" i="1" smtClean="0">
                              <a:latin typeface="Cambria Math" panose="02040503050406030204" pitchFamily="18" charset="0"/>
                            </a:rPr>
                          </m:ctrlPr>
                        </m:sSupPr>
                        <m:e>
                          <m:r>
                            <a:rPr lang="en-US" sz="2800" b="0" i="1" smtClean="0">
                              <a:latin typeface="Cambria Math" charset="0"/>
                            </a:rPr>
                            <m:t>𝑧</m:t>
                          </m:r>
                        </m:e>
                        <m:sup>
                          <m:r>
                            <a:rPr lang="en-US" sz="2800" b="0" i="1" smtClean="0">
                              <a:latin typeface="Cambria Math" charset="0"/>
                            </a:rPr>
                            <m:t>[2]</m:t>
                          </m:r>
                        </m:sup>
                      </m:sSup>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r>
                            <a:rPr lang="en-US" sz="2800" b="0" i="1" smtClean="0">
                              <a:latin typeface="Cambria Math" charset="0"/>
                            </a:rPr>
                            <m:t>𝑔</m:t>
                          </m:r>
                        </m:e>
                        <m:sup>
                          <m:r>
                            <a:rPr lang="en-US" sz="2800" b="0" i="1" smtClean="0">
                              <a:latin typeface="Cambria Math" charset="0"/>
                            </a:rPr>
                            <m:t>[1]</m:t>
                          </m:r>
                        </m:sup>
                      </m:sSup>
                      <m:r>
                        <a:rPr lang="en-US" sz="2800" b="0" i="1" smtClean="0">
                          <a:latin typeface="Cambria Math" charset="0"/>
                        </a:rPr>
                        <m:t>′</m:t>
                      </m:r>
                      <m:r>
                        <a:rPr lang="en-US" sz="2800" b="0" i="0" smtClean="0">
                          <a:latin typeface="Cambria Math" charset="0"/>
                        </a:rPr>
                        <m:t>(</m:t>
                      </m:r>
                      <m:sSup>
                        <m:sSupPr>
                          <m:ctrlPr>
                            <a:rPr lang="en-US" sz="2800" b="0" i="1" smtClean="0">
                              <a:latin typeface="Cambria Math" panose="02040503050406030204" pitchFamily="18" charset="0"/>
                            </a:rPr>
                          </m:ctrlPr>
                        </m:sSupPr>
                        <m:e>
                          <m:r>
                            <m:rPr>
                              <m:sty m:val="p"/>
                            </m:rPr>
                            <a:rPr lang="en-US" sz="2800" b="0" i="0" smtClean="0">
                              <a:latin typeface="Cambria Math" charset="0"/>
                            </a:rPr>
                            <m:t>z</m:t>
                          </m:r>
                        </m:e>
                        <m:sup>
                          <m:d>
                            <m:dPr>
                              <m:begChr m:val="["/>
                              <m:endChr m:val="]"/>
                              <m:ctrlPr>
                                <a:rPr lang="en-US" sz="2800" b="0" i="1" smtClean="0">
                                  <a:latin typeface="Cambria Math" panose="02040503050406030204" pitchFamily="18" charset="0"/>
                                </a:rPr>
                              </m:ctrlPr>
                            </m:dPr>
                            <m:e>
                              <m:r>
                                <a:rPr lang="en-US" sz="2800" b="0" i="0" smtClean="0">
                                  <a:latin typeface="Cambria Math" charset="0"/>
                                </a:rPr>
                                <m:t>1</m:t>
                              </m:r>
                            </m:e>
                          </m:d>
                        </m:sup>
                      </m:sSup>
                      <m:r>
                        <a:rPr lang="en-US" sz="2800" b="0" i="0" smtClean="0">
                          <a:latin typeface="Cambria Math" charset="0"/>
                        </a:rPr>
                        <m:t>)</m:t>
                      </m:r>
                    </m:oMath>
                  </m:oMathPara>
                </a14:m>
                <a:endParaRPr lang="en-US" sz="2800" dirty="0"/>
              </a:p>
            </p:txBody>
          </p:sp>
        </mc:Choice>
        <mc:Fallback xmlns="">
          <p:sp>
            <p:nvSpPr>
              <p:cNvPr id="6" name="TextBox 5"/>
              <p:cNvSpPr txBox="1">
                <a:spLocks noRot="1" noChangeAspect="1" noMove="1" noResize="1" noEditPoints="1" noAdjustHandles="1" noChangeArrowheads="1" noChangeShapeType="1" noTextEdit="1"/>
              </p:cNvSpPr>
              <p:nvPr/>
            </p:nvSpPr>
            <p:spPr>
              <a:xfrm>
                <a:off x="185213" y="4000979"/>
                <a:ext cx="4780283" cy="46057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185213" y="4866367"/>
                <a:ext cx="2636556" cy="44929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charset="0"/>
                        </a:rPr>
                        <m:t>𝑑</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𝑊</m:t>
                          </m:r>
                        </m:e>
                        <m:sup>
                          <m:r>
                            <a:rPr lang="en-US" sz="2800" b="0" i="1" smtClean="0">
                              <a:latin typeface="Cambria Math" charset="0"/>
                            </a:rPr>
                            <m:t>[1]</m:t>
                          </m:r>
                        </m:sup>
                      </m:sSup>
                      <m:r>
                        <a:rPr lang="en-US" sz="2800" b="0" i="1" smtClean="0">
                          <a:latin typeface="Cambria Math" charset="0"/>
                        </a:rPr>
                        <m:t>=</m:t>
                      </m:r>
                      <m:r>
                        <a:rPr lang="en-US" sz="2800" b="0" i="1" smtClean="0">
                          <a:latin typeface="Cambria Math" charset="0"/>
                        </a:rPr>
                        <m:t>𝑑</m:t>
                      </m:r>
                      <m:sSup>
                        <m:sSupPr>
                          <m:ctrlPr>
                            <a:rPr lang="en-US" sz="2800" b="0" i="1" smtClean="0">
                              <a:latin typeface="Cambria Math" panose="02040503050406030204" pitchFamily="18" charset="0"/>
                            </a:rPr>
                          </m:ctrlPr>
                        </m:sSupPr>
                        <m:e>
                          <m:r>
                            <a:rPr lang="en-US" sz="2800" b="0" i="1" smtClean="0">
                              <a:latin typeface="Cambria Math" charset="0"/>
                            </a:rPr>
                            <m:t>𝑧</m:t>
                          </m:r>
                        </m:e>
                        <m:sup>
                          <m:r>
                            <a:rPr lang="en-US" sz="2800" b="0" i="1" smtClean="0">
                              <a:latin typeface="Cambria Math" charset="0"/>
                            </a:rPr>
                            <m:t>[1]</m:t>
                          </m:r>
                        </m:sup>
                      </m:sSup>
                      <m:sSup>
                        <m:sSupPr>
                          <m:ctrlPr>
                            <a:rPr lang="en-US" sz="2800" b="0" i="1" smtClean="0">
                              <a:latin typeface="Cambria Math" panose="02040503050406030204" pitchFamily="18" charset="0"/>
                            </a:rPr>
                          </m:ctrlPr>
                        </m:sSupPr>
                        <m:e>
                          <m:r>
                            <a:rPr lang="en-US" sz="2800" b="0" i="1" smtClean="0">
                              <a:latin typeface="Cambria Math" charset="0"/>
                            </a:rPr>
                            <m:t>𝑥</m:t>
                          </m:r>
                        </m:e>
                        <m:sup>
                          <m:r>
                            <a:rPr lang="en-US" sz="2800" b="0" i="1" smtClean="0">
                              <a:latin typeface="Cambria Math" charset="0"/>
                            </a:rPr>
                            <m:t>𝑇</m:t>
                          </m:r>
                        </m:sup>
                      </m:sSup>
                    </m:oMath>
                  </m:oMathPara>
                </a14:m>
                <a:endParaRPr lang="en-US" sz="2800" dirty="0"/>
              </a:p>
            </p:txBody>
          </p:sp>
        </mc:Choice>
        <mc:Fallback xmlns="">
          <p:sp>
            <p:nvSpPr>
              <p:cNvPr id="7" name="TextBox 6"/>
              <p:cNvSpPr txBox="1">
                <a:spLocks noRot="1" noChangeAspect="1" noMove="1" noResize="1" noEditPoints="1" noAdjustHandles="1" noChangeArrowheads="1" noChangeShapeType="1" noTextEdit="1"/>
              </p:cNvSpPr>
              <p:nvPr/>
            </p:nvSpPr>
            <p:spPr>
              <a:xfrm>
                <a:off x="185213" y="4866367"/>
                <a:ext cx="2636556" cy="449290"/>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185213" y="5720471"/>
                <a:ext cx="2084481" cy="44929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charset="0"/>
                        </a:rPr>
                        <m:t>𝑑</m:t>
                      </m:r>
                      <m:sSup>
                        <m:sSupPr>
                          <m:ctrlPr>
                            <a:rPr lang="en-US" sz="2800" b="0" i="1" smtClean="0">
                              <a:latin typeface="Cambria Math" panose="02040503050406030204" pitchFamily="18" charset="0"/>
                            </a:rPr>
                          </m:ctrlPr>
                        </m:sSupPr>
                        <m:e>
                          <m:r>
                            <a:rPr lang="en-US" sz="2800" b="0" i="1" smtClean="0">
                              <a:latin typeface="Cambria Math" charset="0"/>
                            </a:rPr>
                            <m:t>𝑏</m:t>
                          </m:r>
                        </m:e>
                        <m:sup>
                          <m:r>
                            <a:rPr lang="en-US" sz="2800" b="0" i="1" smtClean="0">
                              <a:latin typeface="Cambria Math" charset="0"/>
                            </a:rPr>
                            <m:t>[1]</m:t>
                          </m:r>
                        </m:sup>
                      </m:sSup>
                      <m:r>
                        <a:rPr lang="en-US" sz="2800" b="0" i="1" smtClean="0">
                          <a:latin typeface="Cambria Math" charset="0"/>
                        </a:rPr>
                        <m:t>=</m:t>
                      </m:r>
                      <m:r>
                        <a:rPr lang="en-US" sz="2800" b="0" i="1" smtClean="0">
                          <a:latin typeface="Cambria Math" charset="0"/>
                        </a:rPr>
                        <m:t>𝑑</m:t>
                      </m:r>
                      <m:sSup>
                        <m:sSupPr>
                          <m:ctrlPr>
                            <a:rPr lang="en-US" sz="2800" b="0" i="1" smtClean="0">
                              <a:latin typeface="Cambria Math" panose="02040503050406030204" pitchFamily="18" charset="0"/>
                            </a:rPr>
                          </m:ctrlPr>
                        </m:sSupPr>
                        <m:e>
                          <m:r>
                            <a:rPr lang="en-US" sz="2800" b="0" i="1" smtClean="0">
                              <a:latin typeface="Cambria Math" charset="0"/>
                            </a:rPr>
                            <m:t>𝑧</m:t>
                          </m:r>
                        </m:e>
                        <m:sup>
                          <m:r>
                            <a:rPr lang="en-US" sz="2800" b="0" i="1" smtClean="0">
                              <a:latin typeface="Cambria Math" charset="0"/>
                            </a:rPr>
                            <m:t>[1]</m:t>
                          </m:r>
                        </m:sup>
                      </m:sSup>
                    </m:oMath>
                  </m:oMathPara>
                </a14:m>
                <a:endParaRPr lang="en-US" sz="2800" dirty="0"/>
              </a:p>
            </p:txBody>
          </p:sp>
        </mc:Choice>
        <mc:Fallback xmlns="">
          <p:sp>
            <p:nvSpPr>
              <p:cNvPr id="8" name="TextBox 7"/>
              <p:cNvSpPr txBox="1">
                <a:spLocks noRot="1" noChangeAspect="1" noMove="1" noResize="1" noEditPoints="1" noAdjustHandles="1" noChangeArrowheads="1" noChangeShapeType="1" noTextEdit="1"/>
              </p:cNvSpPr>
              <p:nvPr/>
            </p:nvSpPr>
            <p:spPr>
              <a:xfrm>
                <a:off x="185213" y="5720471"/>
                <a:ext cx="2084481" cy="449290"/>
              </a:xfrm>
              <a:prstGeom prst="rect">
                <a:avLst/>
              </a:prstGeom>
              <a:blipFill>
                <a:blip r:embed="rId6"/>
                <a:stretch>
                  <a:fillRect/>
                </a:stretch>
              </a:blipFill>
            </p:spPr>
            <p:txBody>
              <a:bodyPr/>
              <a:lstStyle/>
              <a:p>
                <a:r>
                  <a:rPr lang="en-US">
                    <a:noFill/>
                  </a:rPr>
                  <a:t> </a:t>
                </a:r>
              </a:p>
            </p:txBody>
          </p:sp>
        </mc:Fallback>
      </mc:AlternateContent>
      <p:cxnSp>
        <p:nvCxnSpPr>
          <p:cNvPr id="12" name="Straight Connector 11"/>
          <p:cNvCxnSpPr/>
          <p:nvPr/>
        </p:nvCxnSpPr>
        <p:spPr>
          <a:xfrm flipH="1">
            <a:off x="4941041" y="1360346"/>
            <a:ext cx="0" cy="525324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Title 1"/>
          <p:cNvSpPr txBox="1">
            <a:spLocks/>
          </p:cNvSpPr>
          <p:nvPr/>
        </p:nvSpPr>
        <p:spPr>
          <a:xfrm>
            <a:off x="182880" y="9144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Century Schoolbook" charset="0"/>
                <a:ea typeface="Century Schoolbook" charset="0"/>
                <a:cs typeface="Century Schoolbook" charset="0"/>
              </a:defRPr>
            </a:lvl1pPr>
          </a:lstStyle>
          <a:p>
            <a:r>
              <a:rPr lang="en-US"/>
              <a:t>Summary of gradient descent</a:t>
            </a:r>
            <a:endParaRPr lang="en-US" dirty="0"/>
          </a:p>
        </p:txBody>
      </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CA766578-7C76-4C8A-BDFD-5AB2094E6D14}"/>
                  </a:ext>
                </a:extLst>
              </p:cNvPr>
              <p:cNvSpPr txBox="1"/>
              <p:nvPr/>
            </p:nvSpPr>
            <p:spPr>
              <a:xfrm>
                <a:off x="185213" y="1384745"/>
                <a:ext cx="2502223" cy="44929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i="1">
                          <a:latin typeface="Cambria Math" charset="0"/>
                        </a:rPr>
                        <m:t>𝑑</m:t>
                      </m:r>
                      <m:sSup>
                        <m:sSupPr>
                          <m:ctrlPr>
                            <a:rPr lang="en-US" sz="2800" i="1">
                              <a:latin typeface="Cambria Math" panose="02040503050406030204" pitchFamily="18" charset="0"/>
                            </a:rPr>
                          </m:ctrlPr>
                        </m:sSupPr>
                        <m:e>
                          <m:r>
                            <a:rPr lang="en-US" sz="2800" i="1">
                              <a:latin typeface="Cambria Math" charset="0"/>
                            </a:rPr>
                            <m:t>𝑧</m:t>
                          </m:r>
                        </m:e>
                        <m:sup>
                          <m:r>
                            <a:rPr lang="en-US" sz="2800" i="1">
                              <a:latin typeface="Cambria Math" charset="0"/>
                            </a:rPr>
                            <m:t>[2]</m:t>
                          </m:r>
                        </m:sup>
                      </m:sSup>
                      <m:r>
                        <a:rPr lang="en-US" sz="2800" i="1">
                          <a:latin typeface="Cambria Math" charset="0"/>
                        </a:rPr>
                        <m:t>=</m:t>
                      </m:r>
                      <m:sSup>
                        <m:sSupPr>
                          <m:ctrlPr>
                            <a:rPr lang="en-US" sz="2800" i="1">
                              <a:latin typeface="Cambria Math" panose="02040503050406030204" pitchFamily="18" charset="0"/>
                            </a:rPr>
                          </m:ctrlPr>
                        </m:sSupPr>
                        <m:e>
                          <m:r>
                            <a:rPr lang="en-US" sz="2800" i="1">
                              <a:latin typeface="Cambria Math" panose="02040503050406030204" pitchFamily="18" charset="0"/>
                            </a:rPr>
                            <m:t>𝑎</m:t>
                          </m:r>
                        </m:e>
                        <m:sup>
                          <m:r>
                            <a:rPr lang="en-US" sz="2800" i="1">
                              <a:latin typeface="Cambria Math" charset="0"/>
                            </a:rPr>
                            <m:t>[2]</m:t>
                          </m:r>
                        </m:sup>
                      </m:sSup>
                      <m:r>
                        <a:rPr lang="en-US" sz="2800" i="1">
                          <a:latin typeface="Cambria Math" charset="0"/>
                        </a:rPr>
                        <m:t>−</m:t>
                      </m:r>
                      <m:r>
                        <a:rPr lang="en-US" sz="2800" i="1">
                          <a:latin typeface="Cambria Math" charset="0"/>
                        </a:rPr>
                        <m:t>𝑦</m:t>
                      </m:r>
                    </m:oMath>
                  </m:oMathPara>
                </a14:m>
                <a:endParaRPr lang="en-US" sz="2800" dirty="0"/>
              </a:p>
            </p:txBody>
          </p:sp>
        </mc:Choice>
        <mc:Fallback xmlns="">
          <p:sp>
            <p:nvSpPr>
              <p:cNvPr id="23" name="TextBox 22">
                <a:extLst>
                  <a:ext uri="{FF2B5EF4-FFF2-40B4-BE49-F238E27FC236}">
                    <a16:creationId xmlns:a16="http://schemas.microsoft.com/office/drawing/2014/main" id="{CA766578-7C76-4C8A-BDFD-5AB2094E6D14}"/>
                  </a:ext>
                </a:extLst>
              </p:cNvPr>
              <p:cNvSpPr txBox="1">
                <a:spLocks noRot="1" noChangeAspect="1" noMove="1" noResize="1" noEditPoints="1" noAdjustHandles="1" noChangeArrowheads="1" noChangeShapeType="1" noTextEdit="1"/>
              </p:cNvSpPr>
              <p:nvPr/>
            </p:nvSpPr>
            <p:spPr>
              <a:xfrm>
                <a:off x="185213" y="1384745"/>
                <a:ext cx="2502223" cy="449290"/>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8">
            <p14:nvContentPartPr>
              <p14:cNvPr id="2" name="Ink 1">
                <a:extLst>
                  <a:ext uri="{FF2B5EF4-FFF2-40B4-BE49-F238E27FC236}">
                    <a16:creationId xmlns:a16="http://schemas.microsoft.com/office/drawing/2014/main" id="{6F0F5982-A786-4A86-9058-7D0509AF4AB2}"/>
                  </a:ext>
                </a:extLst>
              </p14:cNvPr>
              <p14:cNvContentPartPr/>
              <p14:nvPr/>
            </p14:nvContentPartPr>
            <p14:xfrm>
              <a:off x="5410080" y="1263600"/>
              <a:ext cx="4566240" cy="4375440"/>
            </p14:xfrm>
          </p:contentPart>
        </mc:Choice>
        <mc:Fallback xmlns="">
          <p:pic>
            <p:nvPicPr>
              <p:cNvPr id="2" name="Ink 1">
                <a:extLst>
                  <a:ext uri="{FF2B5EF4-FFF2-40B4-BE49-F238E27FC236}">
                    <a16:creationId xmlns:a16="http://schemas.microsoft.com/office/drawing/2014/main" id="{6F0F5982-A786-4A86-9058-7D0509AF4AB2}"/>
                  </a:ext>
                </a:extLst>
              </p:cNvPr>
              <p:cNvPicPr/>
              <p:nvPr/>
            </p:nvPicPr>
            <p:blipFill>
              <a:blip r:embed="rId9"/>
              <a:stretch>
                <a:fillRect/>
              </a:stretch>
            </p:blipFill>
            <p:spPr>
              <a:xfrm>
                <a:off x="5400720" y="1254240"/>
                <a:ext cx="4584960" cy="4394160"/>
              </a:xfrm>
              <a:prstGeom prst="rect">
                <a:avLst/>
              </a:prstGeom>
            </p:spPr>
          </p:pic>
        </mc:Fallback>
      </mc:AlternateContent>
    </p:spTree>
    <p:extLst>
      <p:ext uri="{BB962C8B-B14F-4D97-AF65-F5344CB8AC3E}">
        <p14:creationId xmlns:p14="http://schemas.microsoft.com/office/powerpoint/2010/main" val="560171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2"/>
              <p:cNvSpPr txBox="1"/>
              <p:nvPr/>
            </p:nvSpPr>
            <p:spPr>
              <a:xfrm>
                <a:off x="185213" y="1384745"/>
                <a:ext cx="2502223" cy="44929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i="1">
                          <a:latin typeface="Cambria Math" charset="0"/>
                        </a:rPr>
                        <m:t>𝑑</m:t>
                      </m:r>
                      <m:sSup>
                        <m:sSupPr>
                          <m:ctrlPr>
                            <a:rPr lang="en-US" sz="2800" i="1">
                              <a:latin typeface="Cambria Math" panose="02040503050406030204" pitchFamily="18" charset="0"/>
                            </a:rPr>
                          </m:ctrlPr>
                        </m:sSupPr>
                        <m:e>
                          <m:r>
                            <a:rPr lang="en-US" sz="2800" i="1">
                              <a:latin typeface="Cambria Math" charset="0"/>
                            </a:rPr>
                            <m:t>𝑧</m:t>
                          </m:r>
                        </m:e>
                        <m:sup>
                          <m:r>
                            <a:rPr lang="en-US" sz="2800" i="1">
                              <a:latin typeface="Cambria Math" charset="0"/>
                            </a:rPr>
                            <m:t>[2]</m:t>
                          </m:r>
                        </m:sup>
                      </m:sSup>
                      <m:r>
                        <a:rPr lang="en-US" sz="2800" i="1">
                          <a:latin typeface="Cambria Math" charset="0"/>
                        </a:rPr>
                        <m:t>=</m:t>
                      </m:r>
                      <m:sSup>
                        <m:sSupPr>
                          <m:ctrlPr>
                            <a:rPr lang="en-US" sz="2800" i="1">
                              <a:latin typeface="Cambria Math" panose="02040503050406030204" pitchFamily="18" charset="0"/>
                            </a:rPr>
                          </m:ctrlPr>
                        </m:sSupPr>
                        <m:e>
                          <m:r>
                            <a:rPr lang="en-US" sz="2800" i="1">
                              <a:latin typeface="Cambria Math" panose="02040503050406030204" pitchFamily="18" charset="0"/>
                            </a:rPr>
                            <m:t>𝑎</m:t>
                          </m:r>
                        </m:e>
                        <m:sup>
                          <m:r>
                            <a:rPr lang="en-US" sz="2800" i="1">
                              <a:latin typeface="Cambria Math" charset="0"/>
                            </a:rPr>
                            <m:t>[2]</m:t>
                          </m:r>
                        </m:sup>
                      </m:sSup>
                      <m:r>
                        <a:rPr lang="en-US" sz="2800" i="1">
                          <a:latin typeface="Cambria Math" charset="0"/>
                        </a:rPr>
                        <m:t>−</m:t>
                      </m:r>
                      <m:r>
                        <a:rPr lang="en-US" sz="2800" i="1">
                          <a:latin typeface="Cambria Math" charset="0"/>
                        </a:rPr>
                        <m:t>𝑦</m:t>
                      </m:r>
                    </m:oMath>
                  </m:oMathPara>
                </a14:m>
                <a:endParaRPr lang="en-US" sz="2800" dirty="0"/>
              </a:p>
            </p:txBody>
          </p:sp>
        </mc:Choice>
        <mc:Fallback xmlns="">
          <p:sp>
            <p:nvSpPr>
              <p:cNvPr id="3" name="TextBox 2"/>
              <p:cNvSpPr txBox="1">
                <a:spLocks noRot="1" noChangeAspect="1" noMove="1" noResize="1" noEditPoints="1" noAdjustHandles="1" noChangeArrowheads="1" noChangeShapeType="1" noTextEdit="1"/>
              </p:cNvSpPr>
              <p:nvPr/>
            </p:nvSpPr>
            <p:spPr>
              <a:xfrm>
                <a:off x="185213" y="1384745"/>
                <a:ext cx="2502223" cy="449290"/>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185213" y="2238848"/>
                <a:ext cx="2961132" cy="50321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charset="0"/>
                        </a:rPr>
                        <m:t>𝑑</m:t>
                      </m:r>
                      <m:sSup>
                        <m:sSupPr>
                          <m:ctrlPr>
                            <a:rPr lang="en-US" sz="2800" i="1">
                              <a:latin typeface="Cambria Math" panose="02040503050406030204" pitchFamily="18" charset="0"/>
                            </a:rPr>
                          </m:ctrlPr>
                        </m:sSupPr>
                        <m:e>
                          <m:r>
                            <a:rPr lang="en-US" sz="2800" i="1">
                              <a:latin typeface="Cambria Math" panose="02040503050406030204" pitchFamily="18" charset="0"/>
                            </a:rPr>
                            <m:t>𝑊</m:t>
                          </m:r>
                        </m:e>
                        <m:sup>
                          <m:r>
                            <a:rPr lang="en-US" sz="2800" i="1">
                              <a:latin typeface="Cambria Math" charset="0"/>
                            </a:rPr>
                            <m:t>[</m:t>
                          </m:r>
                          <m:r>
                            <a:rPr lang="en-US" sz="2800" b="0" i="1" smtClean="0">
                              <a:latin typeface="Cambria Math" panose="02040503050406030204" pitchFamily="18" charset="0"/>
                            </a:rPr>
                            <m:t>2</m:t>
                          </m:r>
                          <m:r>
                            <a:rPr lang="en-US" sz="2800" i="1">
                              <a:latin typeface="Cambria Math" charset="0"/>
                            </a:rPr>
                            <m:t>]</m:t>
                          </m:r>
                        </m:sup>
                      </m:sSup>
                      <m:r>
                        <a:rPr lang="en-US" sz="2800" b="0" i="1" smtClean="0">
                          <a:latin typeface="Cambria Math" charset="0"/>
                        </a:rPr>
                        <m:t>=</m:t>
                      </m:r>
                      <m:r>
                        <a:rPr lang="en-US" sz="2800" b="0" i="1" smtClean="0">
                          <a:latin typeface="Cambria Math" charset="0"/>
                        </a:rPr>
                        <m:t>𝑑</m:t>
                      </m:r>
                      <m:sSup>
                        <m:sSupPr>
                          <m:ctrlPr>
                            <a:rPr lang="en-US" sz="2800" b="0" i="1" smtClean="0">
                              <a:latin typeface="Cambria Math" panose="02040503050406030204" pitchFamily="18" charset="0"/>
                            </a:rPr>
                          </m:ctrlPr>
                        </m:sSupPr>
                        <m:e>
                          <m:r>
                            <a:rPr lang="en-US" sz="2800" b="0" i="1" smtClean="0">
                              <a:latin typeface="Cambria Math" charset="0"/>
                            </a:rPr>
                            <m:t>𝑧</m:t>
                          </m:r>
                        </m:e>
                        <m:sup>
                          <m:r>
                            <a:rPr lang="en-US" sz="2800" b="0" i="1" smtClean="0">
                              <a:latin typeface="Cambria Math" charset="0"/>
                            </a:rPr>
                            <m:t>[2]</m:t>
                          </m:r>
                        </m:sup>
                      </m:sSup>
                      <m:sSup>
                        <m:sSupPr>
                          <m:ctrlPr>
                            <a:rPr lang="en-US" sz="2800" b="0" i="1" smtClean="0">
                              <a:latin typeface="Cambria Math" panose="02040503050406030204" pitchFamily="18" charset="0"/>
                            </a:rPr>
                          </m:ctrlPr>
                        </m:sSupPr>
                        <m:e>
                          <m:r>
                            <a:rPr lang="en-US" sz="2800" b="0" i="1" smtClean="0">
                              <a:latin typeface="Cambria Math" charset="0"/>
                            </a:rPr>
                            <m:t>𝑎</m:t>
                          </m:r>
                        </m:e>
                        <m:sup>
                          <m:sSup>
                            <m:sSupPr>
                              <m:ctrlPr>
                                <a:rPr lang="en-US" sz="2800" b="0" i="1" smtClean="0">
                                  <a:latin typeface="Cambria Math" panose="02040503050406030204" pitchFamily="18" charset="0"/>
                                </a:rPr>
                              </m:ctrlPr>
                            </m:sSupPr>
                            <m:e>
                              <m:d>
                                <m:dPr>
                                  <m:begChr m:val="["/>
                                  <m:endChr m:val="]"/>
                                  <m:ctrlPr>
                                    <a:rPr lang="en-US" sz="2800" b="0" i="1" smtClean="0">
                                      <a:latin typeface="Cambria Math" panose="02040503050406030204" pitchFamily="18" charset="0"/>
                                    </a:rPr>
                                  </m:ctrlPr>
                                </m:dPr>
                                <m:e>
                                  <m:r>
                                    <a:rPr lang="en-US" sz="2800" b="0" i="1" smtClean="0">
                                      <a:latin typeface="Cambria Math" charset="0"/>
                                    </a:rPr>
                                    <m:t>1</m:t>
                                  </m:r>
                                </m:e>
                              </m:d>
                            </m:e>
                            <m:sup>
                              <m:r>
                                <a:rPr lang="en-US" sz="2800" b="0" i="1" smtClean="0">
                                  <a:latin typeface="Cambria Math" charset="0"/>
                                </a:rPr>
                                <m:t>𝑇</m:t>
                              </m:r>
                            </m:sup>
                          </m:sSup>
                        </m:sup>
                      </m:sSup>
                    </m:oMath>
                  </m:oMathPara>
                </a14:m>
                <a:endParaRPr lang="en-US" sz="2800" dirty="0"/>
              </a:p>
            </p:txBody>
          </p:sp>
        </mc:Choice>
        <mc:Fallback xmlns="">
          <p:sp>
            <p:nvSpPr>
              <p:cNvPr id="4" name="TextBox 3"/>
              <p:cNvSpPr txBox="1">
                <a:spLocks noRot="1" noChangeAspect="1" noMove="1" noResize="1" noEditPoints="1" noAdjustHandles="1" noChangeArrowheads="1" noChangeShapeType="1" noTextEdit="1"/>
              </p:cNvSpPr>
              <p:nvPr/>
            </p:nvSpPr>
            <p:spPr>
              <a:xfrm>
                <a:off x="185213" y="2238848"/>
                <a:ext cx="2961132" cy="503215"/>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185213" y="3146876"/>
                <a:ext cx="2084481" cy="44929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charset="0"/>
                        </a:rPr>
                        <m:t>𝑑</m:t>
                      </m:r>
                      <m:sSup>
                        <m:sSupPr>
                          <m:ctrlPr>
                            <a:rPr lang="en-US" sz="2800" b="0" i="1" smtClean="0">
                              <a:latin typeface="Cambria Math" panose="02040503050406030204" pitchFamily="18" charset="0"/>
                            </a:rPr>
                          </m:ctrlPr>
                        </m:sSupPr>
                        <m:e>
                          <m:r>
                            <a:rPr lang="en-US" sz="2800" b="0" i="1" smtClean="0">
                              <a:latin typeface="Cambria Math" charset="0"/>
                            </a:rPr>
                            <m:t>𝑏</m:t>
                          </m:r>
                        </m:e>
                        <m:sup>
                          <m:r>
                            <a:rPr lang="en-US" sz="2800" b="0" i="1" smtClean="0">
                              <a:latin typeface="Cambria Math" charset="0"/>
                            </a:rPr>
                            <m:t>[2]</m:t>
                          </m:r>
                        </m:sup>
                      </m:sSup>
                      <m:r>
                        <a:rPr lang="en-US" sz="2800" b="0" i="1" smtClean="0">
                          <a:latin typeface="Cambria Math" charset="0"/>
                        </a:rPr>
                        <m:t>=</m:t>
                      </m:r>
                      <m:r>
                        <a:rPr lang="en-US" sz="2800" b="0" i="1" smtClean="0">
                          <a:latin typeface="Cambria Math" charset="0"/>
                        </a:rPr>
                        <m:t>𝑑</m:t>
                      </m:r>
                      <m:sSup>
                        <m:sSupPr>
                          <m:ctrlPr>
                            <a:rPr lang="en-US" sz="2800" b="0" i="1" smtClean="0">
                              <a:latin typeface="Cambria Math" panose="02040503050406030204" pitchFamily="18" charset="0"/>
                            </a:rPr>
                          </m:ctrlPr>
                        </m:sSupPr>
                        <m:e>
                          <m:r>
                            <a:rPr lang="en-US" sz="2800" b="0" i="1" smtClean="0">
                              <a:latin typeface="Cambria Math" charset="0"/>
                            </a:rPr>
                            <m:t>𝑧</m:t>
                          </m:r>
                        </m:e>
                        <m:sup>
                          <m:r>
                            <a:rPr lang="en-US" sz="2800" b="0" i="1" smtClean="0">
                              <a:latin typeface="Cambria Math" charset="0"/>
                            </a:rPr>
                            <m:t>[2]</m:t>
                          </m:r>
                        </m:sup>
                      </m:sSup>
                    </m:oMath>
                  </m:oMathPara>
                </a14:m>
                <a:endParaRPr lang="en-US" sz="2800" dirty="0"/>
              </a:p>
            </p:txBody>
          </p:sp>
        </mc:Choice>
        <mc:Fallback xmlns="">
          <p:sp>
            <p:nvSpPr>
              <p:cNvPr id="5" name="TextBox 4"/>
              <p:cNvSpPr txBox="1">
                <a:spLocks noRot="1" noChangeAspect="1" noMove="1" noResize="1" noEditPoints="1" noAdjustHandles="1" noChangeArrowheads="1" noChangeShapeType="1" noTextEdit="1"/>
              </p:cNvSpPr>
              <p:nvPr/>
            </p:nvSpPr>
            <p:spPr>
              <a:xfrm>
                <a:off x="185213" y="3146876"/>
                <a:ext cx="2084481" cy="44929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185213" y="4000979"/>
                <a:ext cx="4780283" cy="46057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charset="0"/>
                        </a:rPr>
                        <m:t>𝑑</m:t>
                      </m:r>
                      <m:sSup>
                        <m:sSupPr>
                          <m:ctrlPr>
                            <a:rPr lang="en-US" sz="2800" b="0" i="1" smtClean="0">
                              <a:latin typeface="Cambria Math" panose="02040503050406030204" pitchFamily="18" charset="0"/>
                            </a:rPr>
                          </m:ctrlPr>
                        </m:sSupPr>
                        <m:e>
                          <m:r>
                            <a:rPr lang="en-US" sz="2800" b="0" i="1" smtClean="0">
                              <a:latin typeface="Cambria Math" charset="0"/>
                            </a:rPr>
                            <m:t>𝑧</m:t>
                          </m:r>
                        </m:e>
                        <m:sup>
                          <m:r>
                            <a:rPr lang="en-US" sz="2800" b="0" i="1" smtClean="0">
                              <a:latin typeface="Cambria Math" charset="0"/>
                            </a:rPr>
                            <m:t>[1]</m:t>
                          </m:r>
                        </m:sup>
                      </m:sSup>
                      <m:r>
                        <a:rPr lang="en-US" sz="2800" b="0" i="1" smtClean="0">
                          <a:latin typeface="Cambria Math" charset="0"/>
                        </a:rPr>
                        <m:t>=</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𝑊</m:t>
                          </m:r>
                        </m:e>
                        <m:sup>
                          <m:d>
                            <m:dPr>
                              <m:begChr m:val="["/>
                              <m:endChr m:val="]"/>
                              <m:ctrlPr>
                                <a:rPr lang="en-US" sz="2800" b="0" i="1" smtClean="0">
                                  <a:latin typeface="Cambria Math" panose="02040503050406030204" pitchFamily="18" charset="0"/>
                                </a:rPr>
                              </m:ctrlPr>
                            </m:dPr>
                            <m:e>
                              <m:r>
                                <a:rPr lang="en-US" sz="2800" b="0" i="1" smtClean="0">
                                  <a:latin typeface="Cambria Math" panose="02040503050406030204" pitchFamily="18" charset="0"/>
                                </a:rPr>
                                <m:t>2</m:t>
                              </m:r>
                            </m:e>
                          </m:d>
                          <m:r>
                            <a:rPr lang="en-US" sz="2800" b="0" i="1" smtClean="0">
                              <a:latin typeface="Cambria Math" panose="02040503050406030204" pitchFamily="18" charset="0"/>
                            </a:rPr>
                            <m:t>𝑇</m:t>
                          </m:r>
                        </m:sup>
                      </m:sSup>
                      <m:r>
                        <a:rPr lang="en-US" sz="2800" b="0" i="1" smtClean="0">
                          <a:latin typeface="Cambria Math" charset="0"/>
                        </a:rPr>
                        <m:t>𝑑</m:t>
                      </m:r>
                      <m:sSup>
                        <m:sSupPr>
                          <m:ctrlPr>
                            <a:rPr lang="en-US" sz="2800" b="0" i="1" smtClean="0">
                              <a:latin typeface="Cambria Math" panose="02040503050406030204" pitchFamily="18" charset="0"/>
                            </a:rPr>
                          </m:ctrlPr>
                        </m:sSupPr>
                        <m:e>
                          <m:r>
                            <a:rPr lang="en-US" sz="2800" b="0" i="1" smtClean="0">
                              <a:latin typeface="Cambria Math" charset="0"/>
                            </a:rPr>
                            <m:t>𝑧</m:t>
                          </m:r>
                        </m:e>
                        <m:sup>
                          <m:r>
                            <a:rPr lang="en-US" sz="2800" b="0" i="1" smtClean="0">
                              <a:latin typeface="Cambria Math" charset="0"/>
                            </a:rPr>
                            <m:t>[2]</m:t>
                          </m:r>
                        </m:sup>
                      </m:sSup>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r>
                            <a:rPr lang="en-US" sz="2800" b="0" i="1" smtClean="0">
                              <a:latin typeface="Cambria Math" charset="0"/>
                            </a:rPr>
                            <m:t>𝑔</m:t>
                          </m:r>
                        </m:e>
                        <m:sup>
                          <m:r>
                            <a:rPr lang="en-US" sz="2800" b="0" i="1" smtClean="0">
                              <a:latin typeface="Cambria Math" charset="0"/>
                            </a:rPr>
                            <m:t>[1]</m:t>
                          </m:r>
                        </m:sup>
                      </m:sSup>
                      <m:r>
                        <a:rPr lang="en-US" sz="2800" b="0" i="1" smtClean="0">
                          <a:latin typeface="Cambria Math" charset="0"/>
                        </a:rPr>
                        <m:t>′</m:t>
                      </m:r>
                      <m:r>
                        <a:rPr lang="en-US" sz="2800" b="0" i="0" smtClean="0">
                          <a:latin typeface="Cambria Math" charset="0"/>
                        </a:rPr>
                        <m:t>(</m:t>
                      </m:r>
                      <m:sSup>
                        <m:sSupPr>
                          <m:ctrlPr>
                            <a:rPr lang="en-US" sz="2800" b="0" i="1" smtClean="0">
                              <a:latin typeface="Cambria Math" panose="02040503050406030204" pitchFamily="18" charset="0"/>
                            </a:rPr>
                          </m:ctrlPr>
                        </m:sSupPr>
                        <m:e>
                          <m:r>
                            <m:rPr>
                              <m:sty m:val="p"/>
                            </m:rPr>
                            <a:rPr lang="en-US" sz="2800" b="0" i="0" smtClean="0">
                              <a:latin typeface="Cambria Math" charset="0"/>
                            </a:rPr>
                            <m:t>z</m:t>
                          </m:r>
                        </m:e>
                        <m:sup>
                          <m:d>
                            <m:dPr>
                              <m:begChr m:val="["/>
                              <m:endChr m:val="]"/>
                              <m:ctrlPr>
                                <a:rPr lang="en-US" sz="2800" b="0" i="1" smtClean="0">
                                  <a:latin typeface="Cambria Math" panose="02040503050406030204" pitchFamily="18" charset="0"/>
                                </a:rPr>
                              </m:ctrlPr>
                            </m:dPr>
                            <m:e>
                              <m:r>
                                <a:rPr lang="en-US" sz="2800" b="0" i="0" smtClean="0">
                                  <a:latin typeface="Cambria Math" charset="0"/>
                                </a:rPr>
                                <m:t>1</m:t>
                              </m:r>
                            </m:e>
                          </m:d>
                        </m:sup>
                      </m:sSup>
                      <m:r>
                        <a:rPr lang="en-US" sz="2800" b="0" i="0" smtClean="0">
                          <a:latin typeface="Cambria Math" charset="0"/>
                        </a:rPr>
                        <m:t>)</m:t>
                      </m:r>
                    </m:oMath>
                  </m:oMathPara>
                </a14:m>
                <a:endParaRPr lang="en-US" sz="2800" dirty="0"/>
              </a:p>
            </p:txBody>
          </p:sp>
        </mc:Choice>
        <mc:Fallback xmlns="">
          <p:sp>
            <p:nvSpPr>
              <p:cNvPr id="6" name="TextBox 5"/>
              <p:cNvSpPr txBox="1">
                <a:spLocks noRot="1" noChangeAspect="1" noMove="1" noResize="1" noEditPoints="1" noAdjustHandles="1" noChangeArrowheads="1" noChangeShapeType="1" noTextEdit="1"/>
              </p:cNvSpPr>
              <p:nvPr/>
            </p:nvSpPr>
            <p:spPr>
              <a:xfrm>
                <a:off x="185213" y="4000979"/>
                <a:ext cx="4780283" cy="460575"/>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185213" y="4866367"/>
                <a:ext cx="2636556" cy="44929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charset="0"/>
                        </a:rPr>
                        <m:t>𝑑</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𝑊</m:t>
                          </m:r>
                        </m:e>
                        <m:sup>
                          <m:r>
                            <a:rPr lang="en-US" sz="2800" b="0" i="1" smtClean="0">
                              <a:latin typeface="Cambria Math" charset="0"/>
                            </a:rPr>
                            <m:t>[1]</m:t>
                          </m:r>
                        </m:sup>
                      </m:sSup>
                      <m:r>
                        <a:rPr lang="en-US" sz="2800" b="0" i="1" smtClean="0">
                          <a:latin typeface="Cambria Math" charset="0"/>
                        </a:rPr>
                        <m:t>=</m:t>
                      </m:r>
                      <m:r>
                        <a:rPr lang="en-US" sz="2800" b="0" i="1" smtClean="0">
                          <a:latin typeface="Cambria Math" charset="0"/>
                        </a:rPr>
                        <m:t>𝑑</m:t>
                      </m:r>
                      <m:sSup>
                        <m:sSupPr>
                          <m:ctrlPr>
                            <a:rPr lang="en-US" sz="2800" b="0" i="1" smtClean="0">
                              <a:latin typeface="Cambria Math" panose="02040503050406030204" pitchFamily="18" charset="0"/>
                            </a:rPr>
                          </m:ctrlPr>
                        </m:sSupPr>
                        <m:e>
                          <m:r>
                            <a:rPr lang="en-US" sz="2800" b="0" i="1" smtClean="0">
                              <a:latin typeface="Cambria Math" charset="0"/>
                            </a:rPr>
                            <m:t>𝑧</m:t>
                          </m:r>
                        </m:e>
                        <m:sup>
                          <m:r>
                            <a:rPr lang="en-US" sz="2800" b="0" i="1" smtClean="0">
                              <a:latin typeface="Cambria Math" charset="0"/>
                            </a:rPr>
                            <m:t>[1]</m:t>
                          </m:r>
                        </m:sup>
                      </m:sSup>
                      <m:sSup>
                        <m:sSupPr>
                          <m:ctrlPr>
                            <a:rPr lang="en-US" sz="2800" b="0" i="1" smtClean="0">
                              <a:latin typeface="Cambria Math" panose="02040503050406030204" pitchFamily="18" charset="0"/>
                            </a:rPr>
                          </m:ctrlPr>
                        </m:sSupPr>
                        <m:e>
                          <m:r>
                            <a:rPr lang="en-US" sz="2800" b="0" i="1" smtClean="0">
                              <a:latin typeface="Cambria Math" charset="0"/>
                            </a:rPr>
                            <m:t>𝑥</m:t>
                          </m:r>
                        </m:e>
                        <m:sup>
                          <m:r>
                            <a:rPr lang="en-US" sz="2800" b="0" i="1" smtClean="0">
                              <a:latin typeface="Cambria Math" charset="0"/>
                            </a:rPr>
                            <m:t>𝑇</m:t>
                          </m:r>
                        </m:sup>
                      </m:sSup>
                    </m:oMath>
                  </m:oMathPara>
                </a14:m>
                <a:endParaRPr lang="en-US" sz="2800" dirty="0"/>
              </a:p>
            </p:txBody>
          </p:sp>
        </mc:Choice>
        <mc:Fallback xmlns="">
          <p:sp>
            <p:nvSpPr>
              <p:cNvPr id="7" name="TextBox 6"/>
              <p:cNvSpPr txBox="1">
                <a:spLocks noRot="1" noChangeAspect="1" noMove="1" noResize="1" noEditPoints="1" noAdjustHandles="1" noChangeArrowheads="1" noChangeShapeType="1" noTextEdit="1"/>
              </p:cNvSpPr>
              <p:nvPr/>
            </p:nvSpPr>
            <p:spPr>
              <a:xfrm>
                <a:off x="185213" y="4866367"/>
                <a:ext cx="2636556" cy="449290"/>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185213" y="5720471"/>
                <a:ext cx="2084481" cy="44929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charset="0"/>
                        </a:rPr>
                        <m:t>𝑑</m:t>
                      </m:r>
                      <m:sSup>
                        <m:sSupPr>
                          <m:ctrlPr>
                            <a:rPr lang="en-US" sz="2800" b="0" i="1" smtClean="0">
                              <a:latin typeface="Cambria Math" panose="02040503050406030204" pitchFamily="18" charset="0"/>
                            </a:rPr>
                          </m:ctrlPr>
                        </m:sSupPr>
                        <m:e>
                          <m:r>
                            <a:rPr lang="en-US" sz="2800" b="0" i="1" smtClean="0">
                              <a:latin typeface="Cambria Math" charset="0"/>
                            </a:rPr>
                            <m:t>𝑏</m:t>
                          </m:r>
                        </m:e>
                        <m:sup>
                          <m:r>
                            <a:rPr lang="en-US" sz="2800" b="0" i="1" smtClean="0">
                              <a:latin typeface="Cambria Math" charset="0"/>
                            </a:rPr>
                            <m:t>[1]</m:t>
                          </m:r>
                        </m:sup>
                      </m:sSup>
                      <m:r>
                        <a:rPr lang="en-US" sz="2800" b="0" i="1" smtClean="0">
                          <a:latin typeface="Cambria Math" charset="0"/>
                        </a:rPr>
                        <m:t>=</m:t>
                      </m:r>
                      <m:r>
                        <a:rPr lang="en-US" sz="2800" b="0" i="1" smtClean="0">
                          <a:latin typeface="Cambria Math" charset="0"/>
                        </a:rPr>
                        <m:t>𝑑</m:t>
                      </m:r>
                      <m:sSup>
                        <m:sSupPr>
                          <m:ctrlPr>
                            <a:rPr lang="en-US" sz="2800" b="0" i="1" smtClean="0">
                              <a:latin typeface="Cambria Math" panose="02040503050406030204" pitchFamily="18" charset="0"/>
                            </a:rPr>
                          </m:ctrlPr>
                        </m:sSupPr>
                        <m:e>
                          <m:r>
                            <a:rPr lang="en-US" sz="2800" b="0" i="1" smtClean="0">
                              <a:latin typeface="Cambria Math" charset="0"/>
                            </a:rPr>
                            <m:t>𝑧</m:t>
                          </m:r>
                        </m:e>
                        <m:sup>
                          <m:r>
                            <a:rPr lang="en-US" sz="2800" b="0" i="1" smtClean="0">
                              <a:latin typeface="Cambria Math" charset="0"/>
                            </a:rPr>
                            <m:t>[1]</m:t>
                          </m:r>
                        </m:sup>
                      </m:sSup>
                    </m:oMath>
                  </m:oMathPara>
                </a14:m>
                <a:endParaRPr lang="en-US" sz="2800" dirty="0"/>
              </a:p>
            </p:txBody>
          </p:sp>
        </mc:Choice>
        <mc:Fallback xmlns="">
          <p:sp>
            <p:nvSpPr>
              <p:cNvPr id="8" name="TextBox 7"/>
              <p:cNvSpPr txBox="1">
                <a:spLocks noRot="1" noChangeAspect="1" noMove="1" noResize="1" noEditPoints="1" noAdjustHandles="1" noChangeArrowheads="1" noChangeShapeType="1" noTextEdit="1"/>
              </p:cNvSpPr>
              <p:nvPr/>
            </p:nvSpPr>
            <p:spPr>
              <a:xfrm>
                <a:off x="185213" y="5720471"/>
                <a:ext cx="2084481" cy="449290"/>
              </a:xfrm>
              <a:prstGeom prst="rect">
                <a:avLst/>
              </a:prstGeom>
              <a:blipFill>
                <a:blip r:embed="rId7"/>
                <a:stretch>
                  <a:fillRect/>
                </a:stretch>
              </a:blipFill>
            </p:spPr>
            <p:txBody>
              <a:bodyPr/>
              <a:lstStyle/>
              <a:p>
                <a:r>
                  <a:rPr lang="en-US">
                    <a:noFill/>
                  </a:rPr>
                  <a:t> </a:t>
                </a:r>
              </a:p>
            </p:txBody>
          </p:sp>
        </mc:Fallback>
      </mc:AlternateContent>
      <p:cxnSp>
        <p:nvCxnSpPr>
          <p:cNvPr id="12" name="Straight Connector 11"/>
          <p:cNvCxnSpPr/>
          <p:nvPr/>
        </p:nvCxnSpPr>
        <p:spPr>
          <a:xfrm flipH="1">
            <a:off x="4941041" y="1360346"/>
            <a:ext cx="0" cy="525324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TextBox 15"/>
              <p:cNvSpPr txBox="1"/>
              <p:nvPr/>
            </p:nvSpPr>
            <p:spPr>
              <a:xfrm>
                <a:off x="4995810" y="1429817"/>
                <a:ext cx="2209772" cy="38510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charset="0"/>
                        </a:rPr>
                        <m:t>𝑑</m:t>
                      </m:r>
                      <m:sSup>
                        <m:sSupPr>
                          <m:ctrlPr>
                            <a:rPr lang="en-US" sz="2400" b="0" i="1" smtClean="0">
                              <a:latin typeface="Cambria Math" panose="02040503050406030204" pitchFamily="18" charset="0"/>
                            </a:rPr>
                          </m:ctrlPr>
                        </m:sSupPr>
                        <m:e>
                          <m:r>
                            <a:rPr lang="en-US" sz="2400" b="0" i="1" smtClean="0">
                              <a:latin typeface="Cambria Math" charset="0"/>
                            </a:rPr>
                            <m:t>𝑍</m:t>
                          </m:r>
                        </m:e>
                        <m:sup>
                          <m:r>
                            <a:rPr lang="en-US" sz="2400" b="0" i="1" smtClean="0">
                              <a:latin typeface="Cambria Math" charset="0"/>
                            </a:rPr>
                            <m:t>[2]</m:t>
                          </m:r>
                        </m:sup>
                      </m:sSup>
                      <m:r>
                        <a:rPr lang="en-US" sz="2400" b="0" i="1" smtClean="0">
                          <a:latin typeface="Cambria Math" charset="0"/>
                        </a:rPr>
                        <m:t>=</m:t>
                      </m:r>
                      <m:sSup>
                        <m:sSupPr>
                          <m:ctrlPr>
                            <a:rPr lang="en-US" sz="2400" b="0" i="1" smtClean="0">
                              <a:latin typeface="Cambria Math" panose="02040503050406030204" pitchFamily="18" charset="0"/>
                            </a:rPr>
                          </m:ctrlPr>
                        </m:sSupPr>
                        <m:e>
                          <m:r>
                            <a:rPr lang="en-US" sz="2400" b="0" i="1" smtClean="0">
                              <a:latin typeface="Cambria Math" charset="0"/>
                            </a:rPr>
                            <m:t>𝐴</m:t>
                          </m:r>
                        </m:e>
                        <m:sup>
                          <m:r>
                            <a:rPr lang="en-US" sz="2400" b="0" i="1" smtClean="0">
                              <a:latin typeface="Cambria Math" charset="0"/>
                            </a:rPr>
                            <m:t>[2]</m:t>
                          </m:r>
                        </m:sup>
                      </m:sSup>
                      <m:r>
                        <a:rPr lang="en-US" sz="2400" b="0" i="1" smtClean="0">
                          <a:latin typeface="Cambria Math" charset="0"/>
                        </a:rPr>
                        <m:t>−</m:t>
                      </m:r>
                      <m:r>
                        <a:rPr lang="en-US" sz="2400" b="0" i="1" smtClean="0">
                          <a:latin typeface="Cambria Math" charset="0"/>
                        </a:rPr>
                        <m:t>𝑌</m:t>
                      </m:r>
                    </m:oMath>
                  </m:oMathPara>
                </a14:m>
                <a:endParaRPr lang="en-US" sz="2000" dirty="0"/>
              </a:p>
            </p:txBody>
          </p:sp>
        </mc:Choice>
        <mc:Fallback xmlns="">
          <p:sp>
            <p:nvSpPr>
              <p:cNvPr id="16" name="TextBox 15"/>
              <p:cNvSpPr txBox="1">
                <a:spLocks noRot="1" noChangeAspect="1" noMove="1" noResize="1" noEditPoints="1" noAdjustHandles="1" noChangeArrowheads="1" noChangeShapeType="1" noTextEdit="1"/>
              </p:cNvSpPr>
              <p:nvPr/>
            </p:nvSpPr>
            <p:spPr>
              <a:xfrm>
                <a:off x="4995810" y="1429817"/>
                <a:ext cx="2209772" cy="385105"/>
              </a:xfrm>
              <a:prstGeom prst="rect">
                <a:avLst/>
              </a:prstGeom>
              <a:blipFill>
                <a:blip r:embed="rId8"/>
                <a:stretch>
                  <a:fillRect l="-3039" t="-4762" r="-2486" b="-793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4995810" y="2143501"/>
                <a:ext cx="2986138" cy="69390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charset="0"/>
                        </a:rPr>
                        <m:t>𝑑</m:t>
                      </m:r>
                      <m:sSup>
                        <m:sSupPr>
                          <m:ctrlPr>
                            <a:rPr lang="en-US" sz="2400" b="0" i="1" smtClean="0">
                              <a:latin typeface="Cambria Math" panose="02040503050406030204" pitchFamily="18" charset="0"/>
                            </a:rPr>
                          </m:ctrlPr>
                        </m:sSupPr>
                        <m:e>
                          <m:r>
                            <a:rPr lang="en-US" sz="2400" b="0" i="1" smtClean="0">
                              <a:latin typeface="Cambria Math" charset="0"/>
                            </a:rPr>
                            <m:t>𝑊</m:t>
                          </m:r>
                        </m:e>
                        <m:sup>
                          <m:r>
                            <a:rPr lang="en-US" sz="2400" b="0" i="1" smtClean="0">
                              <a:latin typeface="Cambria Math" charset="0"/>
                            </a:rPr>
                            <m:t>[2]</m:t>
                          </m:r>
                        </m:sup>
                      </m:sSup>
                      <m:r>
                        <a:rPr lang="en-US" sz="2400" b="0" i="1" smtClean="0">
                          <a:latin typeface="Cambria Math" charset="0"/>
                        </a:rPr>
                        <m:t>=</m:t>
                      </m:r>
                      <m:f>
                        <m:fPr>
                          <m:ctrlPr>
                            <a:rPr lang="mr-IN" sz="2400" b="0" i="1" smtClean="0">
                              <a:latin typeface="Cambria Math" panose="02040503050406030204" pitchFamily="18" charset="0"/>
                            </a:rPr>
                          </m:ctrlPr>
                        </m:fPr>
                        <m:num>
                          <m:r>
                            <a:rPr lang="en-US" sz="2400" b="0" i="1" smtClean="0">
                              <a:latin typeface="Cambria Math" charset="0"/>
                            </a:rPr>
                            <m:t>1</m:t>
                          </m:r>
                        </m:num>
                        <m:den>
                          <m:r>
                            <a:rPr lang="en-US" sz="2400" b="0" i="1" smtClean="0">
                              <a:latin typeface="Cambria Math" charset="0"/>
                            </a:rPr>
                            <m:t>𝑚</m:t>
                          </m:r>
                        </m:den>
                      </m:f>
                      <m:r>
                        <a:rPr lang="en-US" sz="2400" b="0" i="1" smtClean="0">
                          <a:latin typeface="Cambria Math" charset="0"/>
                        </a:rPr>
                        <m:t>𝑑</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𝑍</m:t>
                          </m:r>
                        </m:e>
                        <m:sup>
                          <m:r>
                            <a:rPr lang="en-US" sz="2400" b="0" i="1" smtClean="0">
                              <a:latin typeface="Cambria Math" charset="0"/>
                            </a:rPr>
                            <m:t>[2]</m:t>
                          </m:r>
                        </m:sup>
                      </m:sSup>
                      <m:sSup>
                        <m:sSupPr>
                          <m:ctrlPr>
                            <a:rPr lang="en-US" sz="2400" b="0" i="1" smtClean="0">
                              <a:latin typeface="Cambria Math" panose="02040503050406030204" pitchFamily="18" charset="0"/>
                            </a:rPr>
                          </m:ctrlPr>
                        </m:sSupPr>
                        <m:e>
                          <m:r>
                            <a:rPr lang="en-US" sz="2400" b="0" i="1" smtClean="0">
                              <a:latin typeface="Cambria Math" charset="0"/>
                            </a:rPr>
                            <m:t>𝐴</m:t>
                          </m:r>
                        </m:e>
                        <m:sup>
                          <m:sSup>
                            <m:sSupPr>
                              <m:ctrlPr>
                                <a:rPr lang="en-US" sz="2400" b="0" i="1" smtClean="0">
                                  <a:latin typeface="Cambria Math" panose="02040503050406030204" pitchFamily="18" charset="0"/>
                                </a:rPr>
                              </m:ctrlPr>
                            </m:sSupPr>
                            <m:e>
                              <m:d>
                                <m:dPr>
                                  <m:begChr m:val="["/>
                                  <m:endChr m:val="]"/>
                                  <m:ctrlPr>
                                    <a:rPr lang="en-US" sz="2400" b="0" i="1" smtClean="0">
                                      <a:latin typeface="Cambria Math" panose="02040503050406030204" pitchFamily="18" charset="0"/>
                                    </a:rPr>
                                  </m:ctrlPr>
                                </m:dPr>
                                <m:e>
                                  <m:r>
                                    <a:rPr lang="en-US" sz="2400" b="0" i="1" smtClean="0">
                                      <a:latin typeface="Cambria Math" charset="0"/>
                                    </a:rPr>
                                    <m:t>1</m:t>
                                  </m:r>
                                </m:e>
                              </m:d>
                            </m:e>
                            <m:sup>
                              <m:r>
                                <a:rPr lang="en-US" sz="2400" b="0" i="1" smtClean="0">
                                  <a:latin typeface="Cambria Math" charset="0"/>
                                </a:rPr>
                                <m:t>𝑇</m:t>
                              </m:r>
                            </m:sup>
                          </m:sSup>
                        </m:sup>
                      </m:sSup>
                    </m:oMath>
                  </m:oMathPara>
                </a14:m>
                <a:endParaRPr lang="en-US" sz="2000" dirty="0"/>
              </a:p>
            </p:txBody>
          </p:sp>
        </mc:Choice>
        <mc:Fallback xmlns="">
          <p:sp>
            <p:nvSpPr>
              <p:cNvPr id="17" name="TextBox 16"/>
              <p:cNvSpPr txBox="1">
                <a:spLocks noRot="1" noChangeAspect="1" noMove="1" noResize="1" noEditPoints="1" noAdjustHandles="1" noChangeArrowheads="1" noChangeShapeType="1" noTextEdit="1"/>
              </p:cNvSpPr>
              <p:nvPr/>
            </p:nvSpPr>
            <p:spPr>
              <a:xfrm>
                <a:off x="4995810" y="2143501"/>
                <a:ext cx="2986138" cy="693908"/>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4995810" y="3021826"/>
                <a:ext cx="7293984" cy="69390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charset="0"/>
                        </a:rPr>
                        <m:t>𝑑</m:t>
                      </m:r>
                      <m:sSup>
                        <m:sSupPr>
                          <m:ctrlPr>
                            <a:rPr lang="en-US" sz="2400" b="0" i="1" smtClean="0">
                              <a:latin typeface="Cambria Math" panose="02040503050406030204" pitchFamily="18" charset="0"/>
                            </a:rPr>
                          </m:ctrlPr>
                        </m:sSupPr>
                        <m:e>
                          <m:r>
                            <a:rPr lang="en-US" sz="2400" b="0" i="1" smtClean="0">
                              <a:latin typeface="Cambria Math" charset="0"/>
                            </a:rPr>
                            <m:t>𝑏</m:t>
                          </m:r>
                        </m:e>
                        <m:sup>
                          <m:r>
                            <a:rPr lang="en-US" sz="2400" b="0" i="1" smtClean="0">
                              <a:latin typeface="Cambria Math" charset="0"/>
                            </a:rPr>
                            <m:t>[2]</m:t>
                          </m:r>
                        </m:sup>
                      </m:sSup>
                      <m:r>
                        <a:rPr lang="en-US" sz="2400" b="0" i="1" smtClean="0">
                          <a:latin typeface="Cambria Math" charset="0"/>
                        </a:rPr>
                        <m:t>=</m:t>
                      </m:r>
                      <m:f>
                        <m:fPr>
                          <m:ctrlPr>
                            <a:rPr lang="en-US" sz="2400" b="0" i="1" smtClean="0">
                              <a:latin typeface="Cambria Math" panose="02040503050406030204" pitchFamily="18" charset="0"/>
                            </a:rPr>
                          </m:ctrlPr>
                        </m:fPr>
                        <m:num>
                          <m:r>
                            <a:rPr lang="en-US" sz="2400" b="0" i="1" smtClean="0">
                              <a:latin typeface="Cambria Math" charset="0"/>
                            </a:rPr>
                            <m:t>1</m:t>
                          </m:r>
                        </m:num>
                        <m:den>
                          <m:r>
                            <a:rPr lang="en-US" sz="2400" b="0" i="1" smtClean="0">
                              <a:latin typeface="Cambria Math" charset="0"/>
                            </a:rPr>
                            <m:t>𝑚</m:t>
                          </m:r>
                        </m:den>
                      </m:f>
                      <m:r>
                        <a:rPr lang="en-US" sz="2400" b="0" i="1" smtClean="0">
                          <a:latin typeface="Cambria Math" charset="0"/>
                        </a:rPr>
                        <m:t>𝑛𝑝</m:t>
                      </m:r>
                      <m:r>
                        <a:rPr lang="en-US" sz="2400" b="0" i="1" smtClean="0">
                          <a:latin typeface="Cambria Math" charset="0"/>
                        </a:rPr>
                        <m:t>.</m:t>
                      </m:r>
                      <m:r>
                        <a:rPr lang="en-US" sz="2400" b="0" i="1" smtClean="0">
                          <a:latin typeface="Cambria Math" charset="0"/>
                        </a:rPr>
                        <m:t>𝑠𝑢𝑚</m:t>
                      </m:r>
                      <m:r>
                        <a:rPr lang="en-US" sz="2400" b="0" i="0" smtClean="0">
                          <a:latin typeface="Cambria Math" charset="0"/>
                        </a:rPr>
                        <m:t>(</m:t>
                      </m:r>
                      <m:r>
                        <a:rPr lang="en-US" sz="2400" b="0" i="1" smtClean="0">
                          <a:latin typeface="Cambria Math" charset="0"/>
                        </a:rPr>
                        <m:t>𝑑</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𝑍</m:t>
                          </m:r>
                        </m:e>
                        <m:sup>
                          <m:d>
                            <m:dPr>
                              <m:begChr m:val="["/>
                              <m:endChr m:val="]"/>
                              <m:ctrlPr>
                                <a:rPr lang="en-US" sz="2400" b="0" i="1" smtClean="0">
                                  <a:latin typeface="Cambria Math" panose="02040503050406030204" pitchFamily="18" charset="0"/>
                                </a:rPr>
                              </m:ctrlPr>
                            </m:dPr>
                            <m:e>
                              <m:r>
                                <a:rPr lang="en-US" sz="2400" b="0" i="1" smtClean="0">
                                  <a:latin typeface="Cambria Math" charset="0"/>
                                </a:rPr>
                                <m:t>2</m:t>
                              </m:r>
                            </m:e>
                          </m:d>
                        </m:sup>
                      </m:sSup>
                      <m:r>
                        <a:rPr lang="en-US" sz="2400" b="0" i="1" smtClean="0">
                          <a:latin typeface="Cambria Math" charset="0"/>
                        </a:rPr>
                        <m:t>,</m:t>
                      </m:r>
                      <m:r>
                        <a:rPr lang="en-US" sz="2400" b="0" i="1" smtClean="0">
                          <a:latin typeface="Cambria Math" charset="0"/>
                        </a:rPr>
                        <m:t>𝑎𝑥𝑖𝑠</m:t>
                      </m:r>
                      <m:r>
                        <a:rPr lang="en-US" sz="2400" b="0" i="1" smtClean="0">
                          <a:latin typeface="Cambria Math" charset="0"/>
                        </a:rPr>
                        <m:t>=1, </m:t>
                      </m:r>
                      <m:r>
                        <a:rPr lang="en-US" sz="2400" b="0" i="1" smtClean="0">
                          <a:latin typeface="Cambria Math" charset="0"/>
                        </a:rPr>
                        <m:t>𝑘𝑒𝑒𝑝𝑑𝑖𝑚𝑠</m:t>
                      </m:r>
                      <m:r>
                        <a:rPr lang="en-US" sz="2400" b="0" i="1" smtClean="0">
                          <a:latin typeface="Cambria Math" charset="0"/>
                        </a:rPr>
                        <m:t>=</m:t>
                      </m:r>
                      <m:r>
                        <a:rPr lang="en-US" sz="2400" b="0" i="1" smtClean="0">
                          <a:latin typeface="Cambria Math" charset="0"/>
                        </a:rPr>
                        <m:t>𝑇𝑟𝑢𝑒</m:t>
                      </m:r>
                      <m:r>
                        <a:rPr lang="en-US" sz="2400" b="0" i="0" smtClean="0">
                          <a:latin typeface="Cambria Math" charset="0"/>
                        </a:rPr>
                        <m:t>)</m:t>
                      </m:r>
                    </m:oMath>
                  </m:oMathPara>
                </a14:m>
                <a:endParaRPr lang="en-US" sz="2000" dirty="0"/>
              </a:p>
            </p:txBody>
          </p:sp>
        </mc:Choice>
        <mc:Fallback xmlns="">
          <p:sp>
            <p:nvSpPr>
              <p:cNvPr id="18" name="TextBox 17"/>
              <p:cNvSpPr txBox="1">
                <a:spLocks noRot="1" noChangeAspect="1" noMove="1" noResize="1" noEditPoints="1" noAdjustHandles="1" noChangeArrowheads="1" noChangeShapeType="1" noTextEdit="1"/>
              </p:cNvSpPr>
              <p:nvPr/>
            </p:nvSpPr>
            <p:spPr>
              <a:xfrm>
                <a:off x="4995810" y="3021826"/>
                <a:ext cx="7293984" cy="693908"/>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4995810" y="4066702"/>
                <a:ext cx="4180375" cy="39485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charset="0"/>
                        </a:rPr>
                        <m:t>𝑑</m:t>
                      </m:r>
                      <m:sSup>
                        <m:sSupPr>
                          <m:ctrlPr>
                            <a:rPr lang="en-US" sz="2400" b="0" i="1" smtClean="0">
                              <a:latin typeface="Cambria Math" panose="02040503050406030204" pitchFamily="18" charset="0"/>
                            </a:rPr>
                          </m:ctrlPr>
                        </m:sSupPr>
                        <m:e>
                          <m:r>
                            <a:rPr lang="en-US" sz="2400" b="0" i="1" smtClean="0">
                              <a:latin typeface="Cambria Math" charset="0"/>
                            </a:rPr>
                            <m:t>𝑍</m:t>
                          </m:r>
                        </m:e>
                        <m:sup>
                          <m:r>
                            <a:rPr lang="en-US" sz="2400" b="0" i="1" smtClean="0">
                              <a:latin typeface="Cambria Math" charset="0"/>
                            </a:rPr>
                            <m:t>[1]</m:t>
                          </m:r>
                        </m:sup>
                      </m:sSup>
                      <m:r>
                        <a:rPr lang="en-US" sz="2400" b="0" i="1" smtClean="0">
                          <a:latin typeface="Cambria Math" charset="0"/>
                        </a:rPr>
                        <m:t>=</m:t>
                      </m:r>
                      <m:sSup>
                        <m:sSupPr>
                          <m:ctrlPr>
                            <a:rPr lang="en-US" sz="2400" b="0" i="1" smtClean="0">
                              <a:latin typeface="Cambria Math" panose="02040503050406030204" pitchFamily="18" charset="0"/>
                            </a:rPr>
                          </m:ctrlPr>
                        </m:sSupPr>
                        <m:e>
                          <m:r>
                            <a:rPr lang="en-US" sz="2400" b="0" i="1" smtClean="0">
                              <a:latin typeface="Cambria Math" charset="0"/>
                            </a:rPr>
                            <m:t>𝑊</m:t>
                          </m:r>
                        </m:e>
                        <m:sup>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2</m:t>
                              </m:r>
                            </m:e>
                          </m:d>
                          <m:r>
                            <a:rPr lang="en-US" sz="2400" b="0" i="1" smtClean="0">
                              <a:latin typeface="Cambria Math" panose="02040503050406030204" pitchFamily="18" charset="0"/>
                            </a:rPr>
                            <m:t>𝑇</m:t>
                          </m:r>
                        </m:sup>
                      </m:sSup>
                      <m:r>
                        <a:rPr lang="en-US" sz="2400" b="0" i="1" smtClean="0">
                          <a:latin typeface="Cambria Math" charset="0"/>
                        </a:rPr>
                        <m:t>𝑑</m:t>
                      </m:r>
                      <m:sSup>
                        <m:sSupPr>
                          <m:ctrlPr>
                            <a:rPr lang="en-US" sz="2400" b="0" i="1" smtClean="0">
                              <a:latin typeface="Cambria Math" panose="02040503050406030204" pitchFamily="18" charset="0"/>
                            </a:rPr>
                          </m:ctrlPr>
                        </m:sSupPr>
                        <m:e>
                          <m:r>
                            <a:rPr lang="en-US" sz="2400" b="0" i="1" smtClean="0">
                              <a:latin typeface="Cambria Math" charset="0"/>
                            </a:rPr>
                            <m:t>𝑍</m:t>
                          </m:r>
                        </m:e>
                        <m:sup>
                          <m:r>
                            <a:rPr lang="en-US" sz="2400" b="0" i="1" smtClean="0">
                              <a:latin typeface="Cambria Math" charset="0"/>
                            </a:rPr>
                            <m:t>[2]</m:t>
                          </m:r>
                        </m:sup>
                      </m:sSup>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𝑔</m:t>
                          </m:r>
                        </m:e>
                        <m:sup>
                          <m:r>
                            <a:rPr lang="en-US" sz="2400" b="0" i="1" smtClean="0">
                              <a:latin typeface="Cambria Math" panose="02040503050406030204" pitchFamily="18" charset="0"/>
                            </a:rPr>
                            <m:t>[1]</m:t>
                          </m:r>
                        </m:sup>
                      </m:sSup>
                      <m:r>
                        <a:rPr lang="en-US" sz="2400" b="0" i="1" smtClean="0">
                          <a:latin typeface="Cambria Math" charset="0"/>
                        </a:rPr>
                        <m:t>′</m:t>
                      </m:r>
                      <m:r>
                        <a:rPr lang="en-US" sz="2400" b="0" i="0" smtClean="0">
                          <a:latin typeface="Cambria Math" charset="0"/>
                        </a:rPr>
                        <m:t>(</m:t>
                      </m:r>
                      <m:sSup>
                        <m:sSupPr>
                          <m:ctrlPr>
                            <a:rPr lang="en-US" sz="2400" b="0" i="1" smtClean="0">
                              <a:latin typeface="Cambria Math" panose="02040503050406030204" pitchFamily="18" charset="0"/>
                            </a:rPr>
                          </m:ctrlPr>
                        </m:sSupPr>
                        <m:e>
                          <m:r>
                            <m:rPr>
                              <m:sty m:val="p"/>
                            </m:rPr>
                            <a:rPr lang="en-US" sz="2400" b="0" i="0" smtClean="0">
                              <a:latin typeface="Cambria Math" charset="0"/>
                            </a:rPr>
                            <m:t>Z</m:t>
                          </m:r>
                        </m:e>
                        <m:sup>
                          <m:d>
                            <m:dPr>
                              <m:begChr m:val="["/>
                              <m:endChr m:val="]"/>
                              <m:ctrlPr>
                                <a:rPr lang="en-US" sz="2400" b="0" i="1" smtClean="0">
                                  <a:latin typeface="Cambria Math" panose="02040503050406030204" pitchFamily="18" charset="0"/>
                                </a:rPr>
                              </m:ctrlPr>
                            </m:dPr>
                            <m:e>
                              <m:r>
                                <a:rPr lang="en-US" sz="2400" b="0" i="0" smtClean="0">
                                  <a:latin typeface="Cambria Math" charset="0"/>
                                </a:rPr>
                                <m:t>1</m:t>
                              </m:r>
                            </m:e>
                          </m:d>
                        </m:sup>
                      </m:sSup>
                      <m:r>
                        <a:rPr lang="en-US" sz="2400" b="0" i="0" smtClean="0">
                          <a:latin typeface="Cambria Math" charset="0"/>
                        </a:rPr>
                        <m:t>)</m:t>
                      </m:r>
                    </m:oMath>
                  </m:oMathPara>
                </a14:m>
                <a:endParaRPr lang="en-US" sz="2000" dirty="0"/>
              </a:p>
            </p:txBody>
          </p:sp>
        </mc:Choice>
        <mc:Fallback xmlns="">
          <p:sp>
            <p:nvSpPr>
              <p:cNvPr id="19" name="TextBox 18"/>
              <p:cNvSpPr txBox="1">
                <a:spLocks noRot="1" noChangeAspect="1" noMove="1" noResize="1" noEditPoints="1" noAdjustHandles="1" noChangeArrowheads="1" noChangeShapeType="1" noTextEdit="1"/>
              </p:cNvSpPr>
              <p:nvPr/>
            </p:nvSpPr>
            <p:spPr>
              <a:xfrm>
                <a:off x="4995810" y="4066702"/>
                <a:ext cx="4180375" cy="394852"/>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p:cNvSpPr txBox="1"/>
              <p:nvPr/>
            </p:nvSpPr>
            <p:spPr>
              <a:xfrm>
                <a:off x="4995810" y="4744058"/>
                <a:ext cx="2635978" cy="69390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charset="0"/>
                        </a:rPr>
                        <m:t>𝑑</m:t>
                      </m:r>
                      <m:sSup>
                        <m:sSupPr>
                          <m:ctrlPr>
                            <a:rPr lang="en-US" sz="2400" b="0" i="1" smtClean="0">
                              <a:latin typeface="Cambria Math" panose="02040503050406030204" pitchFamily="18" charset="0"/>
                            </a:rPr>
                          </m:ctrlPr>
                        </m:sSupPr>
                        <m:e>
                          <m:r>
                            <a:rPr lang="en-US" sz="2400" b="0" i="1" smtClean="0">
                              <a:latin typeface="Cambria Math" charset="0"/>
                            </a:rPr>
                            <m:t>𝑊</m:t>
                          </m:r>
                        </m:e>
                        <m:sup>
                          <m:r>
                            <a:rPr lang="en-US" sz="2400" b="0" i="1" smtClean="0">
                              <a:latin typeface="Cambria Math" charset="0"/>
                            </a:rPr>
                            <m:t>[1]</m:t>
                          </m:r>
                        </m:sup>
                      </m:sSup>
                      <m:r>
                        <a:rPr lang="en-US" sz="2400" b="0" i="1" smtClean="0">
                          <a:latin typeface="Cambria Math" charset="0"/>
                        </a:rPr>
                        <m:t>=</m:t>
                      </m:r>
                      <m:f>
                        <m:fPr>
                          <m:ctrlPr>
                            <a:rPr lang="en-US" sz="2400" b="0" i="1" smtClean="0">
                              <a:latin typeface="Cambria Math" panose="02040503050406030204" pitchFamily="18" charset="0"/>
                            </a:rPr>
                          </m:ctrlPr>
                        </m:fPr>
                        <m:num>
                          <m:r>
                            <a:rPr lang="en-US" sz="2400" b="0" i="1" smtClean="0">
                              <a:latin typeface="Cambria Math" charset="0"/>
                            </a:rPr>
                            <m:t>1</m:t>
                          </m:r>
                        </m:num>
                        <m:den>
                          <m:r>
                            <a:rPr lang="en-US" sz="2400" b="0" i="1" smtClean="0">
                              <a:latin typeface="Cambria Math" charset="0"/>
                            </a:rPr>
                            <m:t>𝑚</m:t>
                          </m:r>
                        </m:den>
                      </m:f>
                      <m:r>
                        <a:rPr lang="en-US" sz="2400" b="0" i="1" smtClean="0">
                          <a:latin typeface="Cambria Math" charset="0"/>
                        </a:rPr>
                        <m:t>𝑑</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𝑍</m:t>
                          </m:r>
                        </m:e>
                        <m:sup>
                          <m:r>
                            <a:rPr lang="en-US" sz="2400" b="0" i="1" smtClean="0">
                              <a:latin typeface="Cambria Math" charset="0"/>
                            </a:rPr>
                            <m:t>[1]</m:t>
                          </m:r>
                        </m:sup>
                      </m:sSup>
                      <m:sSup>
                        <m:sSupPr>
                          <m:ctrlPr>
                            <a:rPr lang="en-US" sz="2400" b="0" i="1" smtClean="0">
                              <a:latin typeface="Cambria Math" panose="02040503050406030204" pitchFamily="18" charset="0"/>
                            </a:rPr>
                          </m:ctrlPr>
                        </m:sSupPr>
                        <m:e>
                          <m:r>
                            <a:rPr lang="en-US" sz="2400" b="0" i="1" smtClean="0">
                              <a:latin typeface="Cambria Math" charset="0"/>
                            </a:rPr>
                            <m:t>𝑋</m:t>
                          </m:r>
                        </m:e>
                        <m:sup>
                          <m:r>
                            <a:rPr lang="en-US" sz="2400" b="0" i="1" smtClean="0">
                              <a:latin typeface="Cambria Math" charset="0"/>
                            </a:rPr>
                            <m:t>𝑇</m:t>
                          </m:r>
                        </m:sup>
                      </m:sSup>
                    </m:oMath>
                  </m:oMathPara>
                </a14:m>
                <a:endParaRPr lang="en-US" sz="2000" dirty="0"/>
              </a:p>
            </p:txBody>
          </p:sp>
        </mc:Choice>
        <mc:Fallback xmlns="">
          <p:sp>
            <p:nvSpPr>
              <p:cNvPr id="20" name="TextBox 19"/>
              <p:cNvSpPr txBox="1">
                <a:spLocks noRot="1" noChangeAspect="1" noMove="1" noResize="1" noEditPoints="1" noAdjustHandles="1" noChangeArrowheads="1" noChangeShapeType="1" noTextEdit="1"/>
              </p:cNvSpPr>
              <p:nvPr/>
            </p:nvSpPr>
            <p:spPr>
              <a:xfrm>
                <a:off x="4995810" y="4744058"/>
                <a:ext cx="2635978" cy="693908"/>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a:xfrm>
                <a:off x="4995810" y="5610769"/>
                <a:ext cx="7304244" cy="100168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charset="0"/>
                        </a:rPr>
                        <m:t>𝑑</m:t>
                      </m:r>
                      <m:sSup>
                        <m:sSupPr>
                          <m:ctrlPr>
                            <a:rPr lang="en-US" sz="2400" b="0" i="1" smtClean="0">
                              <a:latin typeface="Cambria Math" panose="02040503050406030204" pitchFamily="18" charset="0"/>
                            </a:rPr>
                          </m:ctrlPr>
                        </m:sSupPr>
                        <m:e>
                          <m:r>
                            <a:rPr lang="en-US" sz="2400" b="0" i="1" smtClean="0">
                              <a:latin typeface="Cambria Math" charset="0"/>
                            </a:rPr>
                            <m:t>𝑏</m:t>
                          </m:r>
                        </m:e>
                        <m:sup>
                          <m:r>
                            <a:rPr lang="en-US" sz="2400" b="0" i="1" smtClean="0">
                              <a:latin typeface="Cambria Math" charset="0"/>
                            </a:rPr>
                            <m:t>[1]</m:t>
                          </m:r>
                        </m:sup>
                      </m:sSup>
                      <m:r>
                        <a:rPr lang="en-US" sz="2400" b="0" i="1" smtClean="0">
                          <a:latin typeface="Cambria Math" charset="0"/>
                        </a:rPr>
                        <m:t>=</m:t>
                      </m:r>
                      <m:f>
                        <m:fPr>
                          <m:ctrlPr>
                            <a:rPr lang="en-US" sz="2400" b="0" i="1" smtClean="0">
                              <a:latin typeface="Cambria Math" panose="02040503050406030204" pitchFamily="18" charset="0"/>
                            </a:rPr>
                          </m:ctrlPr>
                        </m:fPr>
                        <m:num>
                          <m:r>
                            <a:rPr lang="en-US" sz="2400" b="0" i="1" smtClean="0">
                              <a:latin typeface="Cambria Math" charset="0"/>
                            </a:rPr>
                            <m:t>1</m:t>
                          </m:r>
                        </m:num>
                        <m:den>
                          <m:r>
                            <a:rPr lang="en-US" sz="2400" b="0" i="1" smtClean="0">
                              <a:latin typeface="Cambria Math" charset="0"/>
                            </a:rPr>
                            <m:t>𝑚</m:t>
                          </m:r>
                        </m:den>
                      </m:f>
                      <m:r>
                        <a:rPr lang="en-US" sz="2400" b="0" i="1" smtClean="0">
                          <a:latin typeface="Cambria Math" charset="0"/>
                        </a:rPr>
                        <m:t>𝑛𝑝</m:t>
                      </m:r>
                      <m:r>
                        <a:rPr lang="en-US" sz="2400" b="0" i="1" smtClean="0">
                          <a:latin typeface="Cambria Math" charset="0"/>
                        </a:rPr>
                        <m:t>.</m:t>
                      </m:r>
                      <m:r>
                        <a:rPr lang="en-US" sz="2400" b="0" i="1" smtClean="0">
                          <a:latin typeface="Cambria Math" charset="0"/>
                        </a:rPr>
                        <m:t>𝑠𝑢𝑚</m:t>
                      </m:r>
                      <m:r>
                        <a:rPr lang="en-US" sz="2400" b="0" i="0" smtClean="0">
                          <a:latin typeface="Cambria Math" charset="0"/>
                        </a:rPr>
                        <m:t>(</m:t>
                      </m:r>
                      <m:r>
                        <a:rPr lang="en-US" sz="2400" b="0" i="1" smtClean="0">
                          <a:latin typeface="Cambria Math" charset="0"/>
                        </a:rPr>
                        <m:t>𝑑</m:t>
                      </m:r>
                      <m:sSup>
                        <m:sSupPr>
                          <m:ctrlPr>
                            <a:rPr lang="en-US" sz="2400" b="0" i="1" smtClean="0">
                              <a:latin typeface="Cambria Math" panose="02040503050406030204" pitchFamily="18" charset="0"/>
                            </a:rPr>
                          </m:ctrlPr>
                        </m:sSupPr>
                        <m:e>
                          <m:r>
                            <a:rPr lang="en-US" sz="2400" b="0" i="1" smtClean="0">
                              <a:latin typeface="Cambria Math" charset="0"/>
                            </a:rPr>
                            <m:t>𝑍</m:t>
                          </m:r>
                        </m:e>
                        <m:sup>
                          <m:d>
                            <m:dPr>
                              <m:begChr m:val="["/>
                              <m:endChr m:val="]"/>
                              <m:ctrlPr>
                                <a:rPr lang="en-US" sz="2400" b="0" i="1" smtClean="0">
                                  <a:latin typeface="Cambria Math" panose="02040503050406030204" pitchFamily="18" charset="0"/>
                                </a:rPr>
                              </m:ctrlPr>
                            </m:dPr>
                            <m:e>
                              <m:r>
                                <a:rPr lang="en-US" sz="2400" b="0" i="1" smtClean="0">
                                  <a:latin typeface="Cambria Math" charset="0"/>
                                </a:rPr>
                                <m:t>1</m:t>
                              </m:r>
                            </m:e>
                          </m:d>
                        </m:sup>
                      </m:sSup>
                      <m:r>
                        <a:rPr lang="en-US" sz="2400" b="0" i="1" smtClean="0">
                          <a:latin typeface="Cambria Math" charset="0"/>
                        </a:rPr>
                        <m:t>,</m:t>
                      </m:r>
                      <m:r>
                        <a:rPr lang="en-US" sz="2400" b="0" i="1" smtClean="0">
                          <a:latin typeface="Cambria Math" charset="0"/>
                        </a:rPr>
                        <m:t>𝑎𝑥𝑖𝑠</m:t>
                      </m:r>
                      <m:r>
                        <a:rPr lang="en-US" sz="2400" b="0" i="1" smtClean="0">
                          <a:latin typeface="Cambria Math" charset="0"/>
                        </a:rPr>
                        <m:t>=1, </m:t>
                      </m:r>
                      <m:r>
                        <a:rPr lang="en-US" sz="2400" b="0" i="1" smtClean="0">
                          <a:latin typeface="Cambria Math" charset="0"/>
                        </a:rPr>
                        <m:t>𝑘𝑒𝑒𝑝𝑑𝑖𝑚𝑠</m:t>
                      </m:r>
                      <m:r>
                        <a:rPr lang="en-US" sz="2400" b="0" i="1" smtClean="0">
                          <a:latin typeface="Cambria Math" charset="0"/>
                        </a:rPr>
                        <m:t>=</m:t>
                      </m:r>
                      <m:r>
                        <a:rPr lang="en-US" sz="2400" b="0" i="1" smtClean="0">
                          <a:latin typeface="Cambria Math" charset="0"/>
                        </a:rPr>
                        <m:t>𝑇𝑟𝑢𝑒</m:t>
                      </m:r>
                      <m:r>
                        <a:rPr lang="en-US" sz="2400" b="0" i="0" smtClean="0">
                          <a:latin typeface="Cambria Math" charset="0"/>
                        </a:rPr>
                        <m:t>)</m:t>
                      </m:r>
                    </m:oMath>
                  </m:oMathPara>
                </a14:m>
                <a:endParaRPr lang="en-US" sz="2000" dirty="0"/>
              </a:p>
              <a:p>
                <a:endParaRPr lang="en-US" sz="2000" dirty="0"/>
              </a:p>
            </p:txBody>
          </p:sp>
        </mc:Choice>
        <mc:Fallback xmlns="">
          <p:sp>
            <p:nvSpPr>
              <p:cNvPr id="21" name="TextBox 20"/>
              <p:cNvSpPr txBox="1">
                <a:spLocks noRot="1" noChangeAspect="1" noMove="1" noResize="1" noEditPoints="1" noAdjustHandles="1" noChangeArrowheads="1" noChangeShapeType="1" noTextEdit="1"/>
              </p:cNvSpPr>
              <p:nvPr/>
            </p:nvSpPr>
            <p:spPr>
              <a:xfrm>
                <a:off x="4995810" y="5610769"/>
                <a:ext cx="7304244" cy="1001684"/>
              </a:xfrm>
              <a:prstGeom prst="rect">
                <a:avLst/>
              </a:prstGeom>
              <a:blipFill>
                <a:blip r:embed="rId13"/>
                <a:stretch>
                  <a:fillRect/>
                </a:stretch>
              </a:blipFill>
            </p:spPr>
            <p:txBody>
              <a:bodyPr/>
              <a:lstStyle/>
              <a:p>
                <a:r>
                  <a:rPr lang="en-US">
                    <a:noFill/>
                  </a:rPr>
                  <a:t> </a:t>
                </a:r>
              </a:p>
            </p:txBody>
          </p:sp>
        </mc:Fallback>
      </mc:AlternateContent>
      <p:sp>
        <p:nvSpPr>
          <p:cNvPr id="22" name="Title 1"/>
          <p:cNvSpPr txBox="1">
            <a:spLocks/>
          </p:cNvSpPr>
          <p:nvPr/>
        </p:nvSpPr>
        <p:spPr>
          <a:xfrm>
            <a:off x="182880" y="9144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Century Schoolbook" charset="0"/>
                <a:ea typeface="Century Schoolbook" charset="0"/>
                <a:cs typeface="Century Schoolbook" charset="0"/>
              </a:defRPr>
            </a:lvl1pPr>
          </a:lstStyle>
          <a:p>
            <a:r>
              <a:rPr lang="en-US"/>
              <a:t>Summary of gradient descent</a:t>
            </a:r>
            <a:endParaRPr lang="en-US" dirty="0"/>
          </a:p>
        </p:txBody>
      </p:sp>
      <mc:AlternateContent xmlns:mc="http://schemas.openxmlformats.org/markup-compatibility/2006" xmlns:p14="http://schemas.microsoft.com/office/powerpoint/2010/main">
        <mc:Choice Requires="p14">
          <p:contentPart p14:bwMode="auto" r:id="rId14">
            <p14:nvContentPartPr>
              <p14:cNvPr id="2" name="Ink 1">
                <a:extLst>
                  <a:ext uri="{FF2B5EF4-FFF2-40B4-BE49-F238E27FC236}">
                    <a16:creationId xmlns:a16="http://schemas.microsoft.com/office/drawing/2014/main" id="{73283087-141E-4E41-9B53-1BB264140422}"/>
                  </a:ext>
                </a:extLst>
              </p14:cNvPr>
              <p14:cNvContentPartPr/>
              <p14:nvPr/>
            </p14:nvContentPartPr>
            <p14:xfrm>
              <a:off x="177840" y="1644480"/>
              <a:ext cx="11334960" cy="3213720"/>
            </p14:xfrm>
          </p:contentPart>
        </mc:Choice>
        <mc:Fallback xmlns="">
          <p:pic>
            <p:nvPicPr>
              <p:cNvPr id="2" name="Ink 1">
                <a:extLst>
                  <a:ext uri="{FF2B5EF4-FFF2-40B4-BE49-F238E27FC236}">
                    <a16:creationId xmlns:a16="http://schemas.microsoft.com/office/drawing/2014/main" id="{73283087-141E-4E41-9B53-1BB264140422}"/>
                  </a:ext>
                </a:extLst>
              </p:cNvPr>
              <p:cNvPicPr/>
              <p:nvPr/>
            </p:nvPicPr>
            <p:blipFill>
              <a:blip r:embed="rId15"/>
              <a:stretch>
                <a:fillRect/>
              </a:stretch>
            </p:blipFill>
            <p:spPr>
              <a:xfrm>
                <a:off x="168480" y="1635120"/>
                <a:ext cx="11353680" cy="3232440"/>
              </a:xfrm>
              <a:prstGeom prst="rect">
                <a:avLst/>
              </a:prstGeom>
            </p:spPr>
          </p:pic>
        </mc:Fallback>
      </mc:AlternateContent>
    </p:spTree>
    <p:extLst>
      <p:ext uri="{BB962C8B-B14F-4D97-AF65-F5344CB8AC3E}">
        <p14:creationId xmlns:p14="http://schemas.microsoft.com/office/powerpoint/2010/main" val="1966012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P spid="19" grpId="0"/>
      <p:bldP spid="20" grpId="0"/>
      <p:bldP spid="21"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371</TotalTime>
  <Words>768</Words>
  <Application>Microsoft Office PowerPoint</Application>
  <PresentationFormat>Widescreen</PresentationFormat>
  <Paragraphs>65</Paragraphs>
  <Slides>7</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Calibri Light</vt:lpstr>
      <vt:lpstr>Cambria Math</vt:lpstr>
      <vt:lpstr>Century Schoolbook</vt:lpstr>
      <vt:lpstr>Office Theme</vt:lpstr>
      <vt:lpstr>PowerPoint Presentation</vt:lpstr>
      <vt:lpstr>Computing gradients</vt:lpstr>
      <vt:lpstr>Dz2,dw2, db2</vt:lpstr>
      <vt:lpstr>Dz1 part </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Younes Bensouda Mourri</dc:creator>
  <cp:lastModifiedBy>waleed sial</cp:lastModifiedBy>
  <cp:revision>34</cp:revision>
  <dcterms:created xsi:type="dcterms:W3CDTF">2017-07-06T20:14:27Z</dcterms:created>
  <dcterms:modified xsi:type="dcterms:W3CDTF">2020-04-23T22:30:02Z</dcterms:modified>
</cp:coreProperties>
</file>