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3408-2643-4A8B-9D16-48D1EEE63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5CB4C-CFED-46CC-9B6A-2487736F0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1C087-F0FC-4A22-A69D-8094C4728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1E73-C367-488F-B867-47EF09030CEB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E19B1-BDB0-41D6-B7CA-CDB1B58D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90ED2-2A9D-4673-9B5B-00F85368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DE66-8DF4-4352-ABA1-31F0E3E6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5B58-C0FE-4DE8-AD87-BF7FCCEA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491EA-F90A-4151-95FA-54AEA8AD9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FB751-F866-4A81-BF8F-38EFD461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1E73-C367-488F-B867-47EF09030CEB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70ED1-E11D-4D31-B1CD-61632725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01CAB-5C97-4491-935C-091E6333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DE66-8DF4-4352-ABA1-31F0E3E6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4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FEC466-1EB5-43AD-8C68-EC45A82D0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BF9AB-387F-4731-B655-B8B551DD0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BF5D5-01CC-439E-A15A-92B16CE4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1E73-C367-488F-B867-47EF09030CEB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47180-97EE-4D1F-ACD1-ABE75DAE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60979-807E-44AA-B4AC-12D109D9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DE66-8DF4-4352-ABA1-31F0E3E6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9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AC95-B1F1-4134-A166-D76B5E3A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2F5E1-C33D-4B3D-9C43-819C355F8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36A2C-45DF-41FF-8254-4B9038797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1E73-C367-488F-B867-47EF09030CEB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F9D45-7E42-44F1-9463-8F021E95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793E8-8521-4184-BEEB-064685B9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DE66-8DF4-4352-ABA1-31F0E3E6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5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52B5-183B-4A9E-B104-A100EFF4C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8F211-042B-4825-A276-1CD645F51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A3050-8408-48CE-8235-14824AF9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1E73-C367-488F-B867-47EF09030CEB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ECB96-3E36-421C-B2E2-5BDAA8BA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9178D-FD3C-42B2-8F15-98E6E4B2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DE66-8DF4-4352-ABA1-31F0E3E6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1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CF53-9924-439D-B713-2B39795B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5E068-0787-4E4B-9A48-E3ACCC6E5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20CF7-3EBD-4F79-8D75-23A4A2DC7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22DB2-6D18-4B50-8EC1-828605A84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1E73-C367-488F-B867-47EF09030CEB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9BB01-6084-437A-88A7-41B53056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5A841-46CD-4C7A-9C9E-C186E8C2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DE66-8DF4-4352-ABA1-31F0E3E6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5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D430-F507-4853-87C3-19C7A6CC1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9BDE8-4AC0-4250-991F-08C8F2F7A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08725-E0FA-4F88-A443-FEC95A5CE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F51C5-2924-4D4F-9137-2DD98AF07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B97BB-5DF6-47F6-BF13-848F1B372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376636-DC33-4C94-9EFC-8308B2AD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1E73-C367-488F-B867-47EF09030CEB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F6A0BD-5FF6-4CB1-85B3-7312E95A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259DD-AD0B-48EA-B6B6-DDB39D8D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DE66-8DF4-4352-ABA1-31F0E3E6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6DA8-61AC-4090-A69B-38DF2108F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CA898-748B-40B8-B7EA-4C3CBDE2A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1E73-C367-488F-B867-47EF09030CEB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E3DDA-5B71-4819-BCE9-073C8670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4A806-FFD5-4074-9FDD-E9CD7974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DE66-8DF4-4352-ABA1-31F0E3E6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0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C76DBE-C859-4C20-BA71-F575FE2B7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1E73-C367-488F-B867-47EF09030CEB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8B2FCE-8163-461B-820C-ED571400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980E1-91E3-42BB-847F-C89E6EC7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DE66-8DF4-4352-ABA1-31F0E3E6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79D2-6399-421C-9103-BAF85B9D2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C831C-B828-49AF-88E9-062D7EE07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C98AB-600D-4A2C-8980-E648E7965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E7E84-329E-4AD9-9B41-3144A7E7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1E73-C367-488F-B867-47EF09030CEB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ABD53-6AF4-461F-A6DC-ECA817B9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18610-06DB-497D-A9D2-FC216027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DE66-8DF4-4352-ABA1-31F0E3E6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1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0600-4A0C-4DE4-A9AE-9BED83B51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7FD610-4B14-410C-9DE3-8845F8324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73DC3-B8C3-4F73-8D1A-CFD0D584B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644D8-D04B-46F1-8034-23E71A70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1E73-C367-488F-B867-47EF09030CEB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9455F-5731-4AF9-A843-34745F99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CA9F2-A788-4C6E-B6EF-9316E02A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DE66-8DF4-4352-ABA1-31F0E3E6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0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220A3E-706B-4E91-B869-A3A995F3D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DE9D5-C18B-465E-81F3-726728CFE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E4CBC-3B34-4DA6-89BC-BF9DBC1EB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E1E73-C367-488F-B867-47EF09030CEB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E53B5-0181-4818-A4C4-F9918A16E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C0FB9-475B-480B-8D00-43E5F6CA3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EDE66-8DF4-4352-ABA1-31F0E3E6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5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BEEF-6AB3-43DA-8506-5EB9068D7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Topics to cover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B25C4-1299-4111-B08E-17C3B0D2B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2D8D-FC27-475A-8FB4-1E2262EB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C89B8-38ED-44AE-B125-F448F6385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By </a:t>
            </a:r>
          </a:p>
          <a:p>
            <a:r>
              <a:rPr lang="en-US" dirty="0"/>
              <a:t>Joins </a:t>
            </a:r>
          </a:p>
          <a:p>
            <a:r>
              <a:rPr lang="en-US" dirty="0"/>
              <a:t>Sub query </a:t>
            </a:r>
          </a:p>
          <a:p>
            <a:r>
              <a:rPr lang="en-US" dirty="0"/>
              <a:t>Sub Query with aggregate </a:t>
            </a:r>
          </a:p>
          <a:p>
            <a:r>
              <a:rPr lang="en-US" dirty="0"/>
              <a:t>Finding Outliers using SQL </a:t>
            </a:r>
          </a:p>
          <a:p>
            <a:r>
              <a:rPr lang="en-US" dirty="0"/>
              <a:t>Lag </a:t>
            </a:r>
          </a:p>
          <a:p>
            <a:r>
              <a:rPr lang="en-US" dirty="0"/>
              <a:t>Design a data model for a school</a:t>
            </a:r>
          </a:p>
          <a:p>
            <a:r>
              <a:rPr lang="en-US" dirty="0"/>
              <a:t>pivoting in </a:t>
            </a:r>
            <a:r>
              <a:rPr lang="en-US" dirty="0" err="1"/>
              <a:t>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33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SQL Topics to cover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Topics to cover </dc:title>
  <dc:creator>waleed sial</dc:creator>
  <cp:lastModifiedBy>waleed sial</cp:lastModifiedBy>
  <cp:revision>2</cp:revision>
  <dcterms:created xsi:type="dcterms:W3CDTF">2020-07-04T01:41:35Z</dcterms:created>
  <dcterms:modified xsi:type="dcterms:W3CDTF">2020-07-04T02:14:38Z</dcterms:modified>
</cp:coreProperties>
</file>