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7D873E-E70E-449C-853F-AF8495A0A85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Common Table Expression" id="{F362FF52-E230-40BD-96EE-2A715B58B469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A6D94-9E63-4660-89D4-5435622E9D2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FF70C-8A4D-4CB1-A4F2-4A6484F1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in the notepad file in the folder.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FF70C-8A4D-4CB1-A4F2-4A6484F1EC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CD3D-8873-4B56-A4C5-7995277EE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9CA10-9DDA-43A4-98C4-ABE8A2C0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921B-AF0F-4480-8DF3-F8A208FA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7766-E9AA-4D69-A4AB-68BF6C20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0F18-157B-438E-B523-F4A83FB8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323F-3E82-4D0E-92BD-388218F7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16808-DA96-491F-8C43-21229882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DA86-92DD-41F4-9536-AB8F1324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3186-A641-4575-B8D6-536804BF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8C59-0D04-41DA-8EC2-D598EC45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A15EC-919A-4DB4-BE28-604ADC022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109B9-E0CC-411E-A394-36CA0521C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41E3-E6FA-4661-802E-4D848495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D370-5B71-46DD-AE42-8F1D20E9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55CC-A33C-47C0-A281-29EB2A64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17D2-012E-4485-8D58-B4C91934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F5E3-1F4D-4C5B-A47C-8E3A19C0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4F4E-6CB1-44C6-BED3-933CE894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787B-857F-4674-8B65-823EDA9D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58FE-02C2-439B-8E14-EA62F525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7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52A-B658-485C-A90E-C9A446F4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2FE38-2602-4CEA-A31B-FAF92516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B6C6-0E9E-4A4D-B08E-A805E06B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A97DB-89B1-4121-934E-08A799B4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47DD-6769-4047-B41C-8E650B5A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6120-17AF-45F3-9FD3-A13338AB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2914-78EE-427E-8096-D6754505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024EC-E836-43C9-8703-4AF6CA2E2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1FD57-3A89-4429-8086-C33C7DC4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EC6ED-E94A-4B05-BCF2-FD2C9040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9F159-1CAA-4149-B42E-88577D68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D64F-AE77-42CB-B63D-7A95370F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F1EDF-5FA0-40DF-A617-A71ED145D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F7B6B-CA7A-4898-B7D1-1FAADB564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00FA-27EF-4694-9414-4330C5ACE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80DFA-60D9-4743-ABFD-59FABD99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F6C89-461C-4C91-82C9-D835CDD4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8B0C7-30AB-4B3D-A512-0A75E393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71C42-7CA4-4DC6-BE4A-93146AEF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036C-4B10-424A-87F1-505A4B04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E6C4B-5CD3-40AD-8D9E-A78170CF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6A99B-F733-4621-AEAD-A808E2CA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BAE34-F10C-4503-829F-612660E0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96CC0-EB4A-4606-BC6E-BC197C95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4812-ECCF-4BB6-9E32-55F1ABE6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37D4F-6CCF-45E0-ADDC-72954AB7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1E6D-047C-4805-8B72-1CB59B81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DE64-E107-4445-812A-E90DBC40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70B1D-E63E-491A-8836-67203E8F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47F7B-9F19-4913-9BFD-467EC2CE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2A0D4-4FA7-417A-97CE-0E51CB65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1E879-DAA1-4FAA-BD23-E2F46BC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8AE3-5181-43F9-A758-E129DC1B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03A5E-A74B-4BC8-A384-439861874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7F47-2A3B-4CA2-95F5-834F5BB5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444D2-14D2-4C7D-9299-AD7AF043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02BC-8B81-4E2A-AB9B-657133F3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68104-4BAF-4799-923B-BDE7940D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E8E1-4871-429B-BF5D-CA521ECD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F6375-9248-4178-8F1F-2FAE50D6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C0A5-AF6D-47EE-BD9A-885C7AF22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EF813-9FFF-46E9-8DFF-BDD9DC8D012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4259-67A1-4F31-9079-5CC495A2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3944-BBAE-4022-804C-512CE1B33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B8C2-5428-4686-A89C-35163F28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5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8C4A-680F-47F5-933A-E5C16B71B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Advanced Concepts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D8015-3E69-4422-B5F0-DCFE4C0B8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0194-EFCA-4B73-9420-EA822847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With Command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4E9D-0004-43D7-AE79-DE7FCD9C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 use WITH command. </a:t>
            </a:r>
          </a:p>
          <a:p>
            <a:r>
              <a:rPr lang="en-US" sz="2000" dirty="0"/>
              <a:t>Each CTE gets an alias which is events in this example. </a:t>
            </a: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CDE4E-C1BC-41CA-A4D3-3B5B68A6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997786"/>
            <a:ext cx="6019331" cy="28591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471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8737-BA38-47CA-88AD-A1AE566C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Examples – With Vs SubQuery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CD8A-59A8-45C8-B54B-CCE8C6F1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QUESTION:</a:t>
            </a:r>
            <a:r>
              <a:rPr lang="en-US"/>
              <a:t> You need to find the average number of events for each channel per day.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A3713-3900-4DF4-9816-3615552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7" y="2896106"/>
            <a:ext cx="384810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DA131-577F-4547-8C91-1031C98C6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75" y="2321482"/>
            <a:ext cx="5812681" cy="4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8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6393-F5E8-4168-A0F2-7A8D351F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Adding Multiple Tables in With Clause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D2A8-AA9E-4191-A3C4-16E26A294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We can have multiple tables in the with clause. This again improves the readability.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CB981-F941-4B8C-84BA-0BD83C31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7" y="2095500"/>
            <a:ext cx="2600325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E00CF-776E-4DBF-90CE-BE786B03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299" y="5032375"/>
            <a:ext cx="7248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4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7ED-503C-4780-AACB-2806FAE8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With Section –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C82B-9F3E-47DE-AE7A-C874360E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When we have created a table in the with clause we can use its result in the next table as well even if it is another with table. </a:t>
            </a:r>
          </a:p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3BCA54B-D347-42A6-A424-6559FF51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19392"/>
            <a:ext cx="6019331" cy="34159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066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E3E8-DE14-4F6A-9337-4A11D2C1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Questions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81CF04-61EB-42EB-8011-82F993BA0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321" y="1825625"/>
            <a:ext cx="60673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3F0D-31EF-4D40-995B-7E9CC0D7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</a:t>
            </a:r>
            <a:r>
              <a:rPr lang="en-US" dirty="0" err="1"/>
              <a:t>Faiday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8434-5AA7-42B3-8E75-04FE7356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from the results of other queries. </a:t>
            </a:r>
          </a:p>
          <a:p>
            <a:r>
              <a:rPr lang="en-US" dirty="0"/>
              <a:t>Enhanced Transformations. </a:t>
            </a:r>
          </a:p>
          <a:p>
            <a:r>
              <a:rPr lang="en-US" dirty="0"/>
              <a:t>Better Organized. </a:t>
            </a:r>
          </a:p>
          <a:p>
            <a:r>
              <a:rPr lang="en-US" dirty="0"/>
              <a:t>Faster Queries </a:t>
            </a:r>
          </a:p>
        </p:txBody>
      </p:sp>
    </p:spTree>
    <p:extLst>
      <p:ext uri="{BB962C8B-B14F-4D97-AF65-F5344CB8AC3E}">
        <p14:creationId xmlns:p14="http://schemas.microsoft.com/office/powerpoint/2010/main" val="391622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FEEA-1DDF-4A9C-A8A9-7A464EEF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44BF-9326-4598-9B79-5A07947A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nested queries. </a:t>
            </a:r>
          </a:p>
          <a:p>
            <a:r>
              <a:rPr lang="en-US" dirty="0" err="1"/>
              <a:t>Alloows</a:t>
            </a:r>
            <a:r>
              <a:rPr lang="en-US" dirty="0"/>
              <a:t> to answer complex answers.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5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08B07-FEFA-48CE-A181-FA055D33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 Query Structure </a:t>
            </a:r>
          </a:p>
        </p:txBody>
      </p:sp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3B1F27A-89DC-4D78-B9EF-C421CEAF4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" r="42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2355-C25A-4FAF-8C4F-9F414BBE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1900"/>
              <a:t>Wrap the inner query in brackets. </a:t>
            </a:r>
          </a:p>
          <a:p>
            <a:r>
              <a:rPr lang="en-US" sz="1900"/>
              <a:t>Put this in the from clause. </a:t>
            </a:r>
          </a:p>
          <a:p>
            <a:r>
              <a:rPr lang="en-US" sz="1900"/>
              <a:t>Add an alias to the subquery, it is required. </a:t>
            </a:r>
          </a:p>
          <a:p>
            <a:r>
              <a:rPr lang="en-US" sz="1900"/>
              <a:t>Treat the result of the inner query as a table. </a:t>
            </a:r>
          </a:p>
          <a:p>
            <a:r>
              <a:rPr lang="en-US" sz="1900"/>
              <a:t>First inner query runs on its own. </a:t>
            </a:r>
          </a:p>
          <a:p>
            <a:r>
              <a:rPr lang="en-US" sz="1900"/>
              <a:t>The outer query will run across the result set created by the inner query. 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83062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BBFB-CFE3-4F75-AF11-014BECA0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 Formatting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782B-7E86-4E31-99CB-2F366111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 the sub-query properly.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DAD4E-97A0-48EC-8C16-BB40DAA3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419350"/>
            <a:ext cx="5038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9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DF65-666A-431A-8F18-78EB84F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with WHERE, HAVING, Select, When in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F16C-7E23-45FB-9547-77F70218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nested or sub query is only returning single value than we can also use it in the select, where &amp; having clause. </a:t>
            </a:r>
          </a:p>
          <a:p>
            <a:endParaRPr lang="en-US" dirty="0"/>
          </a:p>
          <a:p>
            <a:r>
              <a:rPr lang="en-US" dirty="0"/>
              <a:t>In this case, we don’t use alias since using sub query as a condition is treating the result as a value rather than a table. </a:t>
            </a:r>
          </a:p>
          <a:p>
            <a:r>
              <a:rPr lang="en-US" dirty="0"/>
              <a:t>If we returned an entire column IN would need to be used to perform a logical argument. </a:t>
            </a:r>
          </a:p>
        </p:txBody>
      </p:sp>
    </p:spTree>
    <p:extLst>
      <p:ext uri="{BB962C8B-B14F-4D97-AF65-F5344CB8AC3E}">
        <p14:creationId xmlns:p14="http://schemas.microsoft.com/office/powerpoint/2010/main" val="1844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87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893C8-2356-4B3B-81B7-9E3CB613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88BD60-4AA0-4498-98BD-5F6DF5252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87" r="757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606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B38-8E4F-4771-9EC4-7510C308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Statement – Common Table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71E4-428D-4401-ADA1-B48160B5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CTE ? </a:t>
            </a:r>
          </a:p>
          <a:p>
            <a:r>
              <a:rPr lang="en-US" dirty="0"/>
              <a:t>Answer: if we have a subquery that takes really long to run, we might want to run it as a completely separate query, let it run &amp; than write it back into the database as its own table. </a:t>
            </a:r>
          </a:p>
          <a:p>
            <a:r>
              <a:rPr lang="en-US" dirty="0"/>
              <a:t>Than we can simply query that table as any other table to get the required results. </a:t>
            </a:r>
          </a:p>
          <a:p>
            <a:r>
              <a:rPr lang="en-US" dirty="0"/>
              <a:t>Speed is improved. Speed is important. </a:t>
            </a:r>
          </a:p>
        </p:txBody>
      </p:sp>
    </p:spTree>
    <p:extLst>
      <p:ext uri="{BB962C8B-B14F-4D97-AF65-F5344CB8AC3E}">
        <p14:creationId xmlns:p14="http://schemas.microsoft.com/office/powerpoint/2010/main" val="105041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86F1-673E-4769-B9B4-C622350F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</a:t>
            </a:r>
            <a:r>
              <a:rPr lang="en-US" dirty="0" err="1"/>
              <a:t>SubQuery</a:t>
            </a:r>
            <a:r>
              <a:rPr lang="en-US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848F-7C84-4678-8095-88714862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the query length &amp; difficult to read</a:t>
            </a:r>
          </a:p>
          <a:p>
            <a:r>
              <a:rPr lang="en-US" dirty="0"/>
              <a:t>Difficult to compare, analyze the sub query results. </a:t>
            </a:r>
          </a:p>
          <a:p>
            <a:r>
              <a:rPr lang="en-US" dirty="0"/>
              <a:t>CTE can help break the query into sperate statements for better understanding &amp; readability.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397</Words>
  <Application>Microsoft Office PowerPoint</Application>
  <PresentationFormat>Widescreen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 Advanced Concepts </vt:lpstr>
      <vt:lpstr>Goals &amp; Faiday</vt:lpstr>
      <vt:lpstr>Sub Queries </vt:lpstr>
      <vt:lpstr>Sub Query Structure </vt:lpstr>
      <vt:lpstr>Sub Query Formatting </vt:lpstr>
      <vt:lpstr>Subquery with WHERE, HAVING, Select, When in case</vt:lpstr>
      <vt:lpstr>Questions </vt:lpstr>
      <vt:lpstr>With Statement – Common Table Expression </vt:lpstr>
      <vt:lpstr>Problem with SubQuery  </vt:lpstr>
      <vt:lpstr>With Command </vt:lpstr>
      <vt:lpstr>Examples – With Vs SubQuery </vt:lpstr>
      <vt:lpstr>Adding Multiple Tables in With Clause </vt:lpstr>
      <vt:lpstr>With Section – Questions </vt:lpstr>
      <vt:lpstr>CTE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Advanced Concepts </dc:title>
  <dc:creator>waleed sial</dc:creator>
  <cp:lastModifiedBy>waleed sial</cp:lastModifiedBy>
  <cp:revision>5</cp:revision>
  <dcterms:created xsi:type="dcterms:W3CDTF">2020-07-10T01:30:28Z</dcterms:created>
  <dcterms:modified xsi:type="dcterms:W3CDTF">2020-07-10T20:58:35Z</dcterms:modified>
</cp:coreProperties>
</file>