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839" r:id="rId4"/>
  </p:sldMasterIdLst>
  <p:notesMasterIdLst>
    <p:notesMasterId r:id="rId23"/>
  </p:notesMasterIdLst>
  <p:handoutMasterIdLst>
    <p:handoutMasterId r:id="rId24"/>
  </p:handoutMasterIdLst>
  <p:sldIdLst>
    <p:sldId id="271" r:id="rId5"/>
    <p:sldId id="320" r:id="rId6"/>
    <p:sldId id="279" r:id="rId7"/>
    <p:sldId id="289" r:id="rId8"/>
    <p:sldId id="285" r:id="rId9"/>
    <p:sldId id="290" r:id="rId10"/>
    <p:sldId id="316" r:id="rId11"/>
    <p:sldId id="315" r:id="rId12"/>
    <p:sldId id="318" r:id="rId13"/>
    <p:sldId id="319" r:id="rId14"/>
    <p:sldId id="296" r:id="rId15"/>
    <p:sldId id="291" r:id="rId16"/>
    <p:sldId id="295" r:id="rId17"/>
    <p:sldId id="294" r:id="rId18"/>
    <p:sldId id="293" r:id="rId19"/>
    <p:sldId id="292" r:id="rId20"/>
    <p:sldId id="301" r:id="rId21"/>
    <p:sldId id="30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مرحباً" id="{E75E278A-FF0E-49A4-B170-79828D63BBAD}">
          <p14:sldIdLst/>
        </p14:section>
        <p14:section name="تصميم، تحويل تدريجي، إضافة تعليق توضيحي، العمل معاً، أخبرني المزيد" id="{B9B51309-D148-4332-87C2-07BE32FBCA3B}">
          <p14:sldIdLst>
            <p14:sldId id="271"/>
            <p14:sldId id="320"/>
            <p14:sldId id="279"/>
            <p14:sldId id="289"/>
            <p14:sldId id="285"/>
            <p14:sldId id="290"/>
            <p14:sldId id="316"/>
            <p14:sldId id="315"/>
            <p14:sldId id="318"/>
            <p14:sldId id="319"/>
            <p14:sldId id="296"/>
            <p14:sldId id="291"/>
            <p14:sldId id="295"/>
            <p14:sldId id="294"/>
            <p14:sldId id="293"/>
            <p14:sldId id="292"/>
            <p14:sldId id="301"/>
            <p14:sldId id="300"/>
          </p14:sldIdLst>
        </p14:section>
        <p14:section name="تعرّف على المزيد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الكاتب" initials="ا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996633"/>
    <a:srgbClr val="923922"/>
    <a:srgbClr val="404040"/>
    <a:srgbClr val="D24726"/>
    <a:srgbClr val="FF9B45"/>
    <a:srgbClr val="DD462F"/>
    <a:srgbClr val="F8CFB6"/>
    <a:srgbClr val="F8CAB6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نمط ذو نسُق 1 - تميي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280" autoAdjust="0"/>
    <p:restoredTop sz="94241" autoAdjust="0"/>
  </p:normalViewPr>
  <p:slideViewPr>
    <p:cSldViewPr snapToGrid="0">
      <p:cViewPr>
        <p:scale>
          <a:sx n="66" d="100"/>
          <a:sy n="66" d="100"/>
        </p:scale>
        <p:origin x="926" y="4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402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ar-SA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12BACEE1-7F7F-4ABB-9102-F16829CFE540}" type="uaqdatetime1">
              <a:rPr lang="ar-SA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04/03/1444</a:t>
            </a:fld>
            <a:endParaRPr lang="ar-S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عنصر نائب لتذييل الصفحة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ar-SA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9C679768-A2FC-4D08-91F6-8DCE6C566B36}" type="slidenum">
              <a:rPr lang="ar-SA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ar-SA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4D70CBC-BB49-484D-A189-7691C29AB1B4}" type="uaqdatetime1">
              <a:rPr lang="ar-SA" smtClean="0"/>
              <a:pPr/>
              <a:t>04/03/1444</a:t>
            </a:fld>
            <a:endParaRPr lang="ar-SA" dirty="0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ar-SA" noProof="0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ar-SA" noProof="0" dirty="0"/>
              <a:t>انقر لتحرير أنماط النص الرئيسي</a:t>
            </a:r>
          </a:p>
          <a:p>
            <a:pPr lvl="1" rtl="1"/>
            <a:r>
              <a:rPr lang="ar-SA" noProof="0" dirty="0"/>
              <a:t>المستوى الثاني</a:t>
            </a:r>
          </a:p>
          <a:p>
            <a:pPr lvl="2" rtl="1"/>
            <a:r>
              <a:rPr lang="ar-SA" noProof="0" dirty="0"/>
              <a:t>المستوى الثالث</a:t>
            </a:r>
          </a:p>
          <a:p>
            <a:pPr lvl="3" rtl="1"/>
            <a:r>
              <a:rPr lang="ar-SA" noProof="0" dirty="0"/>
              <a:t>المستوى الرابع</a:t>
            </a:r>
          </a:p>
          <a:p>
            <a:pPr lvl="4" rtl="1"/>
            <a:r>
              <a:rPr lang="ar-SA" noProof="0" dirty="0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F61EA0F-A667-4B49-8422-0062BC55E249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noProof="0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DF61EA0F-A667-4B49-8422-0062BC55E249}" type="slidenum">
              <a:rPr lang="ar-SA" smtClean="0"/>
              <a:pPr algn="l"/>
              <a:t>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90311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noProof="0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DF61EA0F-A667-4B49-8422-0062BC55E249}" type="slidenum">
              <a:rPr lang="ar-SA" smtClean="0"/>
              <a:pPr algn="l"/>
              <a:t>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51515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ar-SA" noProof="0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DF61EA0F-A667-4B49-8422-0062BC55E249}" type="slidenum">
              <a:rPr lang="ar-SA" smtClean="0"/>
              <a:pPr algn="l" rtl="1"/>
              <a:t>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24146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DF61EA0F-A667-4B49-8422-0062BC55E249}" type="slidenum">
              <a:rPr lang="ar-SA" smtClean="0"/>
              <a:pPr algn="l"/>
              <a:t>4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185142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DF61EA0F-A667-4B49-8422-0062BC55E249}" type="slidenum">
              <a:rPr lang="ar-SA" smtClean="0"/>
              <a:pPr algn="l"/>
              <a:t>5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918989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DF61EA0F-A667-4B49-8422-0062BC55E249}" type="slidenum">
              <a:rPr lang="ar-SA" smtClean="0"/>
              <a:pPr algn="l"/>
              <a:t>6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614913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ar-SA" noProof="0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DF61EA0F-A667-4B49-8422-0062BC55E249}" type="slidenum">
              <a:rPr lang="ar-SA" smtClean="0"/>
              <a:pPr algn="l" rtl="1"/>
              <a:t>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85042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DF61EA0F-A667-4B49-8422-0062BC55E249}" type="slidenum">
              <a:rPr lang="ar-SA" smtClean="0"/>
              <a:pPr algn="l"/>
              <a:t>9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798478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DF61EA0F-A667-4B49-8422-0062BC55E249}" type="slidenum">
              <a:rPr lang="ar-SA" smtClean="0"/>
              <a:pPr algn="l"/>
              <a:t>10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57050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DB38-C7FF-4E9F-B1BB-830CD237CA79}" type="datetime1">
              <a:rPr lang="ar-SA" smtClean="0"/>
              <a:t>05/03/1444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8829092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DB38-C7FF-4E9F-B1BB-830CD237CA79}" type="datetime1">
              <a:rPr lang="ar-SA" smtClean="0"/>
              <a:t>05/03/1444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644702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DB38-C7FF-4E9F-B1BB-830CD237CA79}" type="datetime1">
              <a:rPr lang="ar-SA" smtClean="0"/>
              <a:t>05/03/1444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627819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DB38-C7FF-4E9F-B1BB-830CD237CA79}" type="datetime1">
              <a:rPr lang="ar-SA" smtClean="0"/>
              <a:t>05/03/1444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851553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DB38-C7FF-4E9F-B1BB-830CD237CA79}" type="datetime1">
              <a:rPr lang="ar-SA" smtClean="0"/>
              <a:t>05/03/1444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0886056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DB38-C7FF-4E9F-B1BB-830CD237CA79}" type="datetime1">
              <a:rPr lang="ar-SA" smtClean="0"/>
              <a:t>05/03/1444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0795080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DB38-C7FF-4E9F-B1BB-830CD237CA79}" type="datetime1">
              <a:rPr lang="ar-SA" smtClean="0"/>
              <a:t>05/03/1444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3581035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DB38-C7FF-4E9F-B1BB-830CD237CA79}" type="datetime1">
              <a:rPr lang="ar-SA" smtClean="0"/>
              <a:t>05/03/1444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1701137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DB38-C7FF-4E9F-B1BB-830CD237CA79}" type="datetime1">
              <a:rPr lang="ar-SA" smtClean="0"/>
              <a:t>05/03/1444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2218829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العنوان وال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/>
          <p:cNvSpPr/>
          <p:nvPr userDrawn="1"/>
        </p:nvSpPr>
        <p:spPr>
          <a:xfrm flipH="1">
            <a:off x="252919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 anchorCtr="0"/>
          <a:lstStyle/>
          <a:p>
            <a:pPr algn="ctr" rtl="1"/>
            <a:endParaRPr lang="ar-SA" sz="1800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موصل مستقيم 11"/>
          <p:cNvCxnSpPr>
            <a:cxnSpLocks/>
          </p:cNvCxnSpPr>
          <p:nvPr userDrawn="1"/>
        </p:nvCxnSpPr>
        <p:spPr>
          <a:xfrm flipH="1"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العنوان 3"/>
          <p:cNvSpPr>
            <a:spLocks noGrp="1"/>
          </p:cNvSpPr>
          <p:nvPr>
            <p:ph type="title" hasCustomPrompt="1"/>
          </p:nvPr>
        </p:nvSpPr>
        <p:spPr>
          <a:xfrm flipH="1">
            <a:off x="4793674" y="448056"/>
            <a:ext cx="6877119" cy="640080"/>
          </a:xfrm>
        </p:spPr>
        <p:txBody>
          <a:bodyPr rtlCol="1" anchor="b" anchorCtr="0">
            <a:normAutofit/>
          </a:bodyPr>
          <a:lstStyle>
            <a:lvl1pPr algn="r" rtl="1">
              <a:defRPr sz="28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0" hasCustomPrompt="1"/>
          </p:nvPr>
        </p:nvSpPr>
        <p:spPr>
          <a:xfrm flipH="1">
            <a:off x="7235952" y="1435608"/>
            <a:ext cx="4416552" cy="3977640"/>
          </a:xfrm>
        </p:spPr>
        <p:txBody>
          <a:bodyPr vert="horz" lIns="91440" tIns="45720" rIns="91440" bIns="45720" rtlCol="1">
            <a:normAutofit/>
          </a:bodyPr>
          <a:lstStyle>
            <a:lvl1pPr algn="r" rtl="1"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marL="0" lvl="0" indent="0" rtl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ar-SA" noProof="0"/>
              <a:t>انقر لتحرير أنماط النص الرئيسي</a:t>
            </a:r>
          </a:p>
          <a:p>
            <a:pPr marL="0" lvl="1" indent="0" rtl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ar-SA" noProof="0"/>
              <a:t>المستوى الثاني</a:t>
            </a:r>
          </a:p>
          <a:p>
            <a:pPr marL="0" lvl="2" indent="0" rtl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ar-SA" noProof="0"/>
              <a:t>المستوى الثالث</a:t>
            </a:r>
          </a:p>
          <a:p>
            <a:pPr marL="0" lvl="3" indent="0" rtl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ar-SA" noProof="0"/>
              <a:t>المستوى الرابع</a:t>
            </a:r>
          </a:p>
          <a:p>
            <a:pPr marL="0" lvl="4" indent="0" rtl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ar-SA" noProof="0"/>
              <a:t>المستوى الخامس</a:t>
            </a:r>
          </a:p>
        </p:txBody>
      </p:sp>
      <p:sp>
        <p:nvSpPr>
          <p:cNvPr id="6" name="عنصر نائب للتاريخ 3"/>
          <p:cNvSpPr>
            <a:spLocks noGrp="1"/>
          </p:cNvSpPr>
          <p:nvPr>
            <p:ph type="dt" sz="half" idx="2"/>
          </p:nvPr>
        </p:nvSpPr>
        <p:spPr>
          <a:xfrm flipH="1"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BA51210-E897-4B69-874C-FE90E0310672}" type="datetime1">
              <a:rPr lang="ar-SA" smtClean="0"/>
              <a:t>05/03/1444</a:t>
            </a:fld>
            <a:endParaRPr lang="ar-SA"/>
          </a:p>
        </p:txBody>
      </p:sp>
      <p:sp>
        <p:nvSpPr>
          <p:cNvPr id="7" name="عنصر نائب لتذييل الصفحة 4"/>
          <p:cNvSpPr>
            <a:spLocks noGrp="1"/>
          </p:cNvSpPr>
          <p:nvPr>
            <p:ph type="ftr" sz="quarter" idx="3"/>
          </p:nvPr>
        </p:nvSpPr>
        <p:spPr>
          <a:xfrm flipH="1"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/>
          </a:p>
        </p:txBody>
      </p:sp>
      <p:sp>
        <p:nvSpPr>
          <p:cNvPr id="8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 flipH="1">
            <a:off x="54347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860EDB8-5305-433F-BE41-D7A86D811DB3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846268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/>
          <p:cNvSpPr/>
          <p:nvPr userDrawn="1"/>
        </p:nvSpPr>
        <p:spPr>
          <a:xfrm flipH="1">
            <a:off x="254000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ar-SA" sz="1800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مستطيل 9"/>
          <p:cNvSpPr/>
          <p:nvPr userDrawn="1"/>
        </p:nvSpPr>
        <p:spPr bwMode="blackWhite">
          <a:xfrm flipH="1">
            <a:off x="254949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ar-SA" sz="1800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العنوان 1"/>
          <p:cNvSpPr>
            <a:spLocks noGrp="1"/>
          </p:cNvSpPr>
          <p:nvPr>
            <p:ph type="title" hasCustomPrompt="1"/>
          </p:nvPr>
        </p:nvSpPr>
        <p:spPr>
          <a:xfrm flipH="1">
            <a:off x="4794504" y="1536192"/>
            <a:ext cx="6876288" cy="640080"/>
          </a:xfrm>
        </p:spPr>
        <p:txBody>
          <a:bodyPr rtlCol="1">
            <a:normAutofit/>
          </a:bodyPr>
          <a:lstStyle>
            <a:lvl1pPr algn="r" rtl="1">
              <a:defRPr sz="36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/>
              <a:t>انقر لتحرير نمط العنوان الرئيسي</a:t>
            </a:r>
          </a:p>
        </p:txBody>
      </p:sp>
      <p:sp>
        <p:nvSpPr>
          <p:cNvPr id="7" name="عنصر نائب للمحتوى 6"/>
          <p:cNvSpPr>
            <a:spLocks noGrp="1"/>
          </p:cNvSpPr>
          <p:nvPr>
            <p:ph sz="quarter" idx="13" hasCustomPrompt="1"/>
          </p:nvPr>
        </p:nvSpPr>
        <p:spPr>
          <a:xfrm flipH="1">
            <a:off x="2206752" y="2560320"/>
            <a:ext cx="9445752" cy="3977640"/>
          </a:xfrm>
        </p:spPr>
        <p:txBody>
          <a:bodyPr vert="horz" lIns="91440" tIns="45720" rIns="91440" bIns="45720" rtlCol="1">
            <a:normAutofit/>
          </a:bodyPr>
          <a:lstStyle>
            <a:lvl1pPr algn="r" rtl="1"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marL="0" lvl="0" indent="0" rtl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ar-SA" noProof="0"/>
              <a:t>انقر لتحرير أنماط النص الرئيسي</a:t>
            </a:r>
          </a:p>
          <a:p>
            <a:pPr marL="0" lvl="1" indent="0" rtl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ar-SA" noProof="0"/>
              <a:t>المستوى الثاني</a:t>
            </a:r>
          </a:p>
          <a:p>
            <a:pPr marL="0" lvl="2" indent="0" rtl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ar-SA" noProof="0"/>
              <a:t>المستوى الثالث</a:t>
            </a:r>
          </a:p>
          <a:p>
            <a:pPr marL="0" lvl="3" indent="0" rtl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ar-SA" noProof="0"/>
              <a:t>المستوى الرابع</a:t>
            </a:r>
          </a:p>
          <a:p>
            <a:pPr marL="0" lvl="4" indent="0" rtl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ar-SA" noProof="0"/>
              <a:t>المستوى الخامس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DB38-C7FF-4E9F-B1BB-830CD237CA79}" type="datetime1">
              <a:rPr lang="ar-SA" smtClean="0"/>
              <a:t>05/03/1444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923802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DB38-C7FF-4E9F-B1BB-830CD237CA79}" type="datetime1">
              <a:rPr lang="ar-SA" smtClean="0"/>
              <a:t>05/03/1444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1783957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DB38-C7FF-4E9F-B1BB-830CD237CA79}" type="datetime1">
              <a:rPr lang="ar-SA" smtClean="0"/>
              <a:t>05/03/1444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142173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DB38-C7FF-4E9F-B1BB-830CD237CA79}" type="datetime1">
              <a:rPr lang="ar-SA" smtClean="0"/>
              <a:t>05/03/1444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753099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DB38-C7FF-4E9F-B1BB-830CD237CA79}" type="datetime1">
              <a:rPr lang="ar-SA" smtClean="0"/>
              <a:t>05/03/1444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8098689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DB38-C7FF-4E9F-B1BB-830CD237CA79}" type="datetime1">
              <a:rPr lang="ar-SA" smtClean="0"/>
              <a:t>05/03/1444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5396652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DB38-C7FF-4E9F-B1BB-830CD237CA79}" type="datetime1">
              <a:rPr lang="ar-SA" smtClean="0"/>
              <a:t>05/03/1444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978903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28ADB38-C7FF-4E9F-B1BB-830CD237CA79}" type="datetime1">
              <a:rPr lang="ar-SA" smtClean="0"/>
              <a:t>05/03/1444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860EDB8-5305-433F-BE41-D7A86D811DB3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294852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28ADB38-C7FF-4E9F-B1BB-830CD237CA79}" type="datetime1">
              <a:rPr lang="ar-SA" smtClean="0"/>
              <a:t>05/03/1444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860EDB8-5305-433F-BE41-D7A86D811DB3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7" name="المستطيل 6">
            <a:extLst>
              <a:ext uri="{FF2B5EF4-FFF2-40B4-BE49-F238E27FC236}">
                <a16:creationId xmlns:a16="http://schemas.microsoft.com/office/drawing/2014/main" id="{65C240B4-89B3-6147-2BF3-2EC641743E44}"/>
              </a:ext>
            </a:extLst>
          </p:cNvPr>
          <p:cNvSpPr/>
          <p:nvPr userDrawn="1"/>
        </p:nvSpPr>
        <p:spPr>
          <a:xfrm flipH="1">
            <a:off x="252919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 anchorCtr="0"/>
          <a:lstStyle/>
          <a:p>
            <a:pPr algn="ctr" rtl="1"/>
            <a:endParaRPr lang="ar-SA" sz="1800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" name="رابط مستقيم 7">
            <a:extLst>
              <a:ext uri="{FF2B5EF4-FFF2-40B4-BE49-F238E27FC236}">
                <a16:creationId xmlns:a16="http://schemas.microsoft.com/office/drawing/2014/main" id="{70C4D48B-0811-DF6D-C41E-8ABC146A4B65}"/>
              </a:ext>
            </a:extLst>
          </p:cNvPr>
          <p:cNvCxnSpPr>
            <a:cxnSpLocks/>
          </p:cNvCxnSpPr>
          <p:nvPr userDrawn="1"/>
        </p:nvCxnSpPr>
        <p:spPr>
          <a:xfrm flipH="1"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296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  <p:sldLayoutId id="2147483857" r:id="rId18"/>
    <p:sldLayoutId id="2147483663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صورة 8">
            <a:extLst>
              <a:ext uri="{FF2B5EF4-FFF2-40B4-BE49-F238E27FC236}">
                <a16:creationId xmlns:a16="http://schemas.microsoft.com/office/drawing/2014/main" id="{435BC84C-0C5A-36CA-87EB-866722B99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53533" y="-2156483"/>
            <a:ext cx="7443012" cy="5585483"/>
          </a:xfrm>
          <a:prstGeom prst="rect">
            <a:avLst/>
          </a:prstGeom>
        </p:spPr>
      </p:pic>
      <p:sp>
        <p:nvSpPr>
          <p:cNvPr id="10" name="عنوان فرعي 6">
            <a:extLst>
              <a:ext uri="{FF2B5EF4-FFF2-40B4-BE49-F238E27FC236}">
                <a16:creationId xmlns:a16="http://schemas.microsoft.com/office/drawing/2014/main" id="{F9FD8D60-299C-0758-961D-5941FB8D0B48}"/>
              </a:ext>
            </a:extLst>
          </p:cNvPr>
          <p:cNvSpPr txBox="1">
            <a:spLocks/>
          </p:cNvSpPr>
          <p:nvPr/>
        </p:nvSpPr>
        <p:spPr>
          <a:xfrm>
            <a:off x="2696773" y="485017"/>
            <a:ext cx="6798454" cy="19577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95000"/>
                  </a:schemeClr>
                </a:solidFill>
                <a:latin typeface="Forte" panose="03060902040502070203" pitchFamily="66" charset="0"/>
                <a:cs typeface="Diwani Simple Outline" panose="02010400000000000000" pitchFamily="2" charset="-78"/>
              </a:rPr>
              <a:t>Diamond Price Prediction</a:t>
            </a:r>
          </a:p>
        </p:txBody>
      </p:sp>
      <p:pic>
        <p:nvPicPr>
          <p:cNvPr id="12" name="صورة 11">
            <a:extLst>
              <a:ext uri="{FF2B5EF4-FFF2-40B4-BE49-F238E27FC236}">
                <a16:creationId xmlns:a16="http://schemas.microsoft.com/office/drawing/2014/main" id="{4070E1C3-4927-5825-A174-1A6767528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028" y="-2156483"/>
            <a:ext cx="7326984" cy="5498412"/>
          </a:xfrm>
          <a:prstGeom prst="rect">
            <a:avLst/>
          </a:prstGeom>
        </p:spPr>
      </p:pic>
      <p:sp>
        <p:nvSpPr>
          <p:cNvPr id="13" name="عنوان فرعي 6">
            <a:extLst>
              <a:ext uri="{FF2B5EF4-FFF2-40B4-BE49-F238E27FC236}">
                <a16:creationId xmlns:a16="http://schemas.microsoft.com/office/drawing/2014/main" id="{1594ABC9-8F26-7A83-4AF7-0DAFEE0F9668}"/>
              </a:ext>
            </a:extLst>
          </p:cNvPr>
          <p:cNvSpPr txBox="1">
            <a:spLocks/>
          </p:cNvSpPr>
          <p:nvPr/>
        </p:nvSpPr>
        <p:spPr>
          <a:xfrm>
            <a:off x="3490510" y="2128133"/>
            <a:ext cx="5296802" cy="1214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ar-SY" sz="4000" b="1" dirty="0">
                <a:cs typeface="DecoType Naskh Extensions" panose="02010400000000000000" pitchFamily="2" charset="-78"/>
              </a:rPr>
              <a:t>المهندسة المشرفة : </a:t>
            </a:r>
            <a:r>
              <a:rPr lang="ar-SY" sz="4000" b="1" dirty="0">
                <a:latin typeface="Chiller" panose="04020404031007020602" pitchFamily="82" charset="0"/>
                <a:cs typeface="DecoType Naskh Extensions" panose="02010400000000000000" pitchFamily="2" charset="-78"/>
              </a:rPr>
              <a:t>تهاني أمين</a:t>
            </a:r>
            <a:endParaRPr lang="en-US" sz="2400" b="1" dirty="0">
              <a:cs typeface="DecoType Naskh Extensions" panose="02010400000000000000" pitchFamily="2" charset="-78"/>
            </a:endParaRPr>
          </a:p>
          <a:p>
            <a:endParaRPr lang="en-US" sz="4000" b="1" dirty="0">
              <a:latin typeface="Chiller" panose="04020404031007020602" pitchFamily="82" charset="0"/>
              <a:cs typeface="DecoType Naskh Extensions" panose="02010400000000000000" pitchFamily="2" charset="-78"/>
            </a:endParaRPr>
          </a:p>
        </p:txBody>
      </p:sp>
      <p:sp>
        <p:nvSpPr>
          <p:cNvPr id="14" name="عنوان فرعي 6">
            <a:extLst>
              <a:ext uri="{FF2B5EF4-FFF2-40B4-BE49-F238E27FC236}">
                <a16:creationId xmlns:a16="http://schemas.microsoft.com/office/drawing/2014/main" id="{EBA4051A-8024-AF9D-6811-154772BAF2F1}"/>
              </a:ext>
            </a:extLst>
          </p:cNvPr>
          <p:cNvSpPr txBox="1">
            <a:spLocks/>
          </p:cNvSpPr>
          <p:nvPr/>
        </p:nvSpPr>
        <p:spPr>
          <a:xfrm>
            <a:off x="4842204" y="3668180"/>
            <a:ext cx="2935328" cy="955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ar-SY" sz="4000" b="1" dirty="0">
                <a:latin typeface="Forte" panose="03060902040502070203" pitchFamily="66" charset="0"/>
                <a:cs typeface="DecoType Naskh Variants" panose="02010400000000000000" pitchFamily="2" charset="-78"/>
              </a:rPr>
              <a:t>الطلاب </a:t>
            </a:r>
            <a:r>
              <a:rPr lang="ar-SY" sz="4000" b="1" dirty="0">
                <a:latin typeface="Forte" panose="03060902040502070203" pitchFamily="66" charset="0"/>
                <a:cs typeface="Diwani Bent" panose="02010400000000000000" pitchFamily="2" charset="-78"/>
              </a:rPr>
              <a:t>:</a:t>
            </a:r>
            <a:endParaRPr lang="en-US" sz="4000" b="1" dirty="0">
              <a:latin typeface="Forte" panose="03060902040502070203" pitchFamily="66" charset="0"/>
              <a:cs typeface="Diwani Bent" panose="02010400000000000000" pitchFamily="2" charset="-78"/>
            </a:endParaRPr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EA1D9551-0676-4E08-8A69-DAD159ECA06F}"/>
              </a:ext>
            </a:extLst>
          </p:cNvPr>
          <p:cNvSpPr txBox="1"/>
          <p:nvPr/>
        </p:nvSpPr>
        <p:spPr>
          <a:xfrm>
            <a:off x="1446837" y="4862399"/>
            <a:ext cx="89331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Y" sz="3200" b="1" dirty="0">
                <a:latin typeface="Forte" panose="03060902040502070203" pitchFamily="66" charset="0"/>
                <a:cs typeface="DecoType Naskh Extensions" panose="02010400000000000000" pitchFamily="2" charset="-78"/>
              </a:rPr>
              <a:t>أحمد حسام شلون                                                                     محمد وليد خالد الطرزي</a:t>
            </a:r>
            <a:br>
              <a:rPr lang="ar-SY" sz="3200" b="1" dirty="0">
                <a:latin typeface="Forte" panose="03060902040502070203" pitchFamily="66" charset="0"/>
                <a:cs typeface="DecoType Naskh Extensions" panose="02010400000000000000" pitchFamily="2" charset="-78"/>
              </a:rPr>
            </a:br>
            <a:r>
              <a:rPr lang="ar-SY" sz="3200" b="1" dirty="0">
                <a:latin typeface="Forte" panose="03060902040502070203" pitchFamily="66" charset="0"/>
                <a:cs typeface="DecoType Naskh Extensions" panose="02010400000000000000" pitchFamily="2" charset="-78"/>
              </a:rPr>
              <a:t>                                                           عبد الرزاق رمضان</a:t>
            </a:r>
            <a:endParaRPr lang="en-US" sz="3200" b="1" dirty="0">
              <a:latin typeface="Forte" panose="03060902040502070203" pitchFamily="66" charset="0"/>
              <a:cs typeface="DecoType Naskh Extensions" panose="0201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3">
            <a:extLst>
              <a:ext uri="{FF2B5EF4-FFF2-40B4-BE49-F238E27FC236}">
                <a16:creationId xmlns:a16="http://schemas.microsoft.com/office/drawing/2014/main" id="{B9AA3204-09F2-8C9B-B76B-BF0BFE2FF1AC}"/>
              </a:ext>
            </a:extLst>
          </p:cNvPr>
          <p:cNvSpPr txBox="1">
            <a:spLocks/>
          </p:cNvSpPr>
          <p:nvPr/>
        </p:nvSpPr>
        <p:spPr>
          <a:xfrm flipH="1">
            <a:off x="26155" y="1036842"/>
            <a:ext cx="708211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y</a:t>
            </a:r>
            <a:endParaRPr lang="en-US" sz="5400" dirty="0">
              <a:solidFill>
                <a:schemeClr val="tx1"/>
              </a:solidFill>
              <a:effectLst/>
              <a:latin typeface="Aldhabi" panose="01000000000000000000" pitchFamily="2" charset="-78"/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  <p:sp>
        <p:nvSpPr>
          <p:cNvPr id="7" name="العنوان 3">
            <a:extLst>
              <a:ext uri="{FF2B5EF4-FFF2-40B4-BE49-F238E27FC236}">
                <a16:creationId xmlns:a16="http://schemas.microsoft.com/office/drawing/2014/main" id="{067B16B0-C204-3BA6-1727-4EE64F8258A0}"/>
              </a:ext>
            </a:extLst>
          </p:cNvPr>
          <p:cNvSpPr txBox="1">
            <a:spLocks/>
          </p:cNvSpPr>
          <p:nvPr/>
        </p:nvSpPr>
        <p:spPr>
          <a:xfrm flipH="1">
            <a:off x="304800" y="4549588"/>
            <a:ext cx="708211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z</a:t>
            </a:r>
            <a:endParaRPr lang="en-US" sz="5400" dirty="0">
              <a:solidFill>
                <a:schemeClr val="tx1"/>
              </a:solidFill>
              <a:effectLst/>
              <a:latin typeface="Aldhabi" panose="01000000000000000000" pitchFamily="2" charset="-78"/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  <p:pic>
        <p:nvPicPr>
          <p:cNvPr id="12" name="صورة 11">
            <a:extLst>
              <a:ext uri="{FF2B5EF4-FFF2-40B4-BE49-F238E27FC236}">
                <a16:creationId xmlns:a16="http://schemas.microsoft.com/office/drawing/2014/main" id="{468E7111-AFDB-BF4A-A379-066E1451B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6" y="236265"/>
            <a:ext cx="4371975" cy="2881313"/>
          </a:xfrm>
          <a:prstGeom prst="rect">
            <a:avLst/>
          </a:prstGeom>
        </p:spPr>
      </p:pic>
      <p:pic>
        <p:nvPicPr>
          <p:cNvPr id="14" name="صورة 13">
            <a:extLst>
              <a:ext uri="{FF2B5EF4-FFF2-40B4-BE49-F238E27FC236}">
                <a16:creationId xmlns:a16="http://schemas.microsoft.com/office/drawing/2014/main" id="{5E57EC14-F620-3A34-029C-B32FAD429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9050" y="350795"/>
            <a:ext cx="4400550" cy="2847975"/>
          </a:xfrm>
          <a:prstGeom prst="rect">
            <a:avLst/>
          </a:prstGeom>
        </p:spPr>
      </p:pic>
      <p:sp>
        <p:nvSpPr>
          <p:cNvPr id="15" name="مربع نص 14">
            <a:extLst>
              <a:ext uri="{FF2B5EF4-FFF2-40B4-BE49-F238E27FC236}">
                <a16:creationId xmlns:a16="http://schemas.microsoft.com/office/drawing/2014/main" id="{0B6601AE-4C1B-2837-45E6-045E14FF6538}"/>
              </a:ext>
            </a:extLst>
          </p:cNvPr>
          <p:cNvSpPr txBox="1"/>
          <p:nvPr/>
        </p:nvSpPr>
        <p:spPr>
          <a:xfrm>
            <a:off x="4969526" y="1342262"/>
            <a:ext cx="1605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&gt; 30</a:t>
            </a:r>
          </a:p>
        </p:txBody>
      </p:sp>
      <p:sp>
        <p:nvSpPr>
          <p:cNvPr id="16" name="سهم: لليمين 15">
            <a:extLst>
              <a:ext uri="{FF2B5EF4-FFF2-40B4-BE49-F238E27FC236}">
                <a16:creationId xmlns:a16="http://schemas.microsoft.com/office/drawing/2014/main" id="{18F70CD0-B1B6-A51B-09CD-58FD0BE4BA5D}"/>
              </a:ext>
            </a:extLst>
          </p:cNvPr>
          <p:cNvSpPr/>
          <p:nvPr/>
        </p:nvSpPr>
        <p:spPr>
          <a:xfrm>
            <a:off x="6708019" y="1503074"/>
            <a:ext cx="724959" cy="34769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صورة 17">
            <a:extLst>
              <a:ext uri="{FF2B5EF4-FFF2-40B4-BE49-F238E27FC236}">
                <a16:creationId xmlns:a16="http://schemas.microsoft.com/office/drawing/2014/main" id="{627DD067-296D-7929-14CF-58AB264B91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5341" y="3812802"/>
            <a:ext cx="3266659" cy="2847974"/>
          </a:xfrm>
          <a:prstGeom prst="rect">
            <a:avLst/>
          </a:prstGeom>
        </p:spPr>
      </p:pic>
      <p:pic>
        <p:nvPicPr>
          <p:cNvPr id="20" name="صورة 19">
            <a:extLst>
              <a:ext uri="{FF2B5EF4-FFF2-40B4-BE49-F238E27FC236}">
                <a16:creationId xmlns:a16="http://schemas.microsoft.com/office/drawing/2014/main" id="{0FC00BAB-36C5-01C9-0CC9-119B386F7A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172" y="3640286"/>
            <a:ext cx="3197946" cy="3020490"/>
          </a:xfrm>
          <a:prstGeom prst="rect">
            <a:avLst/>
          </a:prstGeom>
        </p:spPr>
      </p:pic>
      <p:pic>
        <p:nvPicPr>
          <p:cNvPr id="22" name="صورة 21">
            <a:extLst>
              <a:ext uri="{FF2B5EF4-FFF2-40B4-BE49-F238E27FC236}">
                <a16:creationId xmlns:a16="http://schemas.microsoft.com/office/drawing/2014/main" id="{D9C013FC-B5F0-AE65-3A64-7F899C738A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1538" y="3740424"/>
            <a:ext cx="3296346" cy="2881312"/>
          </a:xfrm>
          <a:prstGeom prst="rect">
            <a:avLst/>
          </a:prstGeom>
        </p:spPr>
      </p:pic>
      <p:sp>
        <p:nvSpPr>
          <p:cNvPr id="23" name="مربع نص 22">
            <a:extLst>
              <a:ext uri="{FF2B5EF4-FFF2-40B4-BE49-F238E27FC236}">
                <a16:creationId xmlns:a16="http://schemas.microsoft.com/office/drawing/2014/main" id="{4A8D9AFD-93C3-84E8-B03E-D5AB6B5ABF75}"/>
              </a:ext>
            </a:extLst>
          </p:cNvPr>
          <p:cNvSpPr txBox="1"/>
          <p:nvPr/>
        </p:nvSpPr>
        <p:spPr>
          <a:xfrm>
            <a:off x="7749931" y="4503652"/>
            <a:ext cx="1605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&lt; 2</a:t>
            </a:r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2EF20586-0C39-97A4-91A9-E42C60F1347D}"/>
              </a:ext>
            </a:extLst>
          </p:cNvPr>
          <p:cNvSpPr txBox="1"/>
          <p:nvPr/>
        </p:nvSpPr>
        <p:spPr>
          <a:xfrm>
            <a:off x="3675064" y="4284853"/>
            <a:ext cx="1605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&gt; 30</a:t>
            </a:r>
          </a:p>
        </p:txBody>
      </p:sp>
      <p:sp>
        <p:nvSpPr>
          <p:cNvPr id="25" name="سهم: لليمين 24">
            <a:extLst>
              <a:ext uri="{FF2B5EF4-FFF2-40B4-BE49-F238E27FC236}">
                <a16:creationId xmlns:a16="http://schemas.microsoft.com/office/drawing/2014/main" id="{C5782657-928F-FA8C-E670-E0869A4DA0C6}"/>
              </a:ext>
            </a:extLst>
          </p:cNvPr>
          <p:cNvSpPr/>
          <p:nvPr/>
        </p:nvSpPr>
        <p:spPr>
          <a:xfrm>
            <a:off x="4136579" y="5510029"/>
            <a:ext cx="724959" cy="34769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سهم: لليمين 25">
            <a:extLst>
              <a:ext uri="{FF2B5EF4-FFF2-40B4-BE49-F238E27FC236}">
                <a16:creationId xmlns:a16="http://schemas.microsoft.com/office/drawing/2014/main" id="{1984CE65-F160-36D7-F76F-ED9D065354FF}"/>
              </a:ext>
            </a:extLst>
          </p:cNvPr>
          <p:cNvSpPr/>
          <p:nvPr/>
        </p:nvSpPr>
        <p:spPr>
          <a:xfrm>
            <a:off x="8200382" y="5482320"/>
            <a:ext cx="724959" cy="34769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443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3">
            <a:extLst>
              <a:ext uri="{FF2B5EF4-FFF2-40B4-BE49-F238E27FC236}">
                <a16:creationId xmlns:a16="http://schemas.microsoft.com/office/drawing/2014/main" id="{1C629B0F-3FCF-35E7-8EA1-EB4C23526CBF}"/>
              </a:ext>
            </a:extLst>
          </p:cNvPr>
          <p:cNvSpPr txBox="1">
            <a:spLocks/>
          </p:cNvSpPr>
          <p:nvPr/>
        </p:nvSpPr>
        <p:spPr>
          <a:xfrm flipH="1">
            <a:off x="3133164" y="0"/>
            <a:ext cx="5925671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Data after cleaning</a:t>
            </a:r>
            <a:endParaRPr lang="en-US" sz="5400" dirty="0">
              <a:solidFill>
                <a:schemeClr val="tx1"/>
              </a:solidFill>
              <a:effectLst/>
              <a:latin typeface="Aldhabi" panose="01000000000000000000" pitchFamily="2" charset="-78"/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93C5FF9F-58F5-65F1-31A4-FC9CDCDC1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950"/>
            <a:ext cx="12015788" cy="614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186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العنوان 3">
            <a:extLst>
              <a:ext uri="{FF2B5EF4-FFF2-40B4-BE49-F238E27FC236}">
                <a16:creationId xmlns:a16="http://schemas.microsoft.com/office/drawing/2014/main" id="{9CF16661-B4F1-6B41-EC26-63CF7D42DA11}"/>
              </a:ext>
            </a:extLst>
          </p:cNvPr>
          <p:cNvSpPr txBox="1">
            <a:spLocks/>
          </p:cNvSpPr>
          <p:nvPr/>
        </p:nvSpPr>
        <p:spPr>
          <a:xfrm flipH="1">
            <a:off x="3414429" y="323691"/>
            <a:ext cx="5991791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Feature Engineering</a:t>
            </a:r>
            <a:endParaRPr lang="en-US" sz="5400" dirty="0">
              <a:solidFill>
                <a:schemeClr val="tx1"/>
              </a:solidFill>
              <a:effectLst/>
              <a:latin typeface="Aldhabi" panose="01000000000000000000" pitchFamily="2" charset="-78"/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  <p:pic>
        <p:nvPicPr>
          <p:cNvPr id="20" name="صورة 19">
            <a:extLst>
              <a:ext uri="{FF2B5EF4-FFF2-40B4-BE49-F238E27FC236}">
                <a16:creationId xmlns:a16="http://schemas.microsoft.com/office/drawing/2014/main" id="{C7BC823D-C6D6-58A2-B5F1-B4F5FAD76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251" y="2231866"/>
            <a:ext cx="8197346" cy="1809751"/>
          </a:xfrm>
          <a:prstGeom prst="rect">
            <a:avLst/>
          </a:prstGeom>
        </p:spPr>
      </p:pic>
      <p:sp>
        <p:nvSpPr>
          <p:cNvPr id="22" name="العنوان 3">
            <a:extLst>
              <a:ext uri="{FF2B5EF4-FFF2-40B4-BE49-F238E27FC236}">
                <a16:creationId xmlns:a16="http://schemas.microsoft.com/office/drawing/2014/main" id="{17780138-A52A-C934-0AC8-CB521BB30A45}"/>
              </a:ext>
            </a:extLst>
          </p:cNvPr>
          <p:cNvSpPr txBox="1">
            <a:spLocks/>
          </p:cNvSpPr>
          <p:nvPr/>
        </p:nvSpPr>
        <p:spPr>
          <a:xfrm flipH="1">
            <a:off x="166403" y="2676367"/>
            <a:ext cx="4099713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solidFill>
                  <a:schemeClr val="tx1"/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Aldhabi" panose="01000000000000000000" pitchFamily="2" charset="-78"/>
              </a:rPr>
              <a:t>Size 2D space</a:t>
            </a:r>
            <a:endParaRPr lang="en-US" sz="3600" dirty="0">
              <a:solidFill>
                <a:schemeClr val="tx1"/>
              </a:solidFill>
              <a:effectLst/>
              <a:latin typeface="Baskerville Old Face" panose="02020602080505020303" pitchFamily="18" charset="0"/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746405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العنوان 3">
            <a:extLst>
              <a:ext uri="{FF2B5EF4-FFF2-40B4-BE49-F238E27FC236}">
                <a16:creationId xmlns:a16="http://schemas.microsoft.com/office/drawing/2014/main" id="{8A84CB6B-468D-708A-C8D7-02E012EFA8F9}"/>
              </a:ext>
            </a:extLst>
          </p:cNvPr>
          <p:cNvSpPr txBox="1">
            <a:spLocks/>
          </p:cNvSpPr>
          <p:nvPr/>
        </p:nvSpPr>
        <p:spPr>
          <a:xfrm flipH="1">
            <a:off x="5057492" y="152241"/>
            <a:ext cx="2077016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data</a:t>
            </a:r>
            <a:endParaRPr lang="en-US" sz="5400" dirty="0">
              <a:solidFill>
                <a:schemeClr val="tx1"/>
              </a:solidFill>
              <a:effectLst/>
              <a:latin typeface="Aldhabi" panose="01000000000000000000" pitchFamily="2" charset="-78"/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  <p:pic>
        <p:nvPicPr>
          <p:cNvPr id="15" name="صورة 14">
            <a:extLst>
              <a:ext uri="{FF2B5EF4-FFF2-40B4-BE49-F238E27FC236}">
                <a16:creationId xmlns:a16="http://schemas.microsoft.com/office/drawing/2014/main" id="{6B2E3AD2-762F-5679-179E-F65C3D48A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771524"/>
            <a:ext cx="11329987" cy="59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577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العنوان 3">
            <a:extLst>
              <a:ext uri="{FF2B5EF4-FFF2-40B4-BE49-F238E27FC236}">
                <a16:creationId xmlns:a16="http://schemas.microsoft.com/office/drawing/2014/main" id="{90E4D1CF-5D7F-8775-2E5F-61D75CF09132}"/>
              </a:ext>
            </a:extLst>
          </p:cNvPr>
          <p:cNvSpPr txBox="1">
            <a:spLocks/>
          </p:cNvSpPr>
          <p:nvPr/>
        </p:nvSpPr>
        <p:spPr>
          <a:xfrm flipH="1">
            <a:off x="-300038" y="752316"/>
            <a:ext cx="7972425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Ordinal encoder converting</a:t>
            </a:r>
            <a:endParaRPr lang="en-US" sz="5400" dirty="0">
              <a:solidFill>
                <a:schemeClr val="tx1"/>
              </a:solidFill>
              <a:effectLst/>
              <a:latin typeface="Aldhabi" panose="01000000000000000000" pitchFamily="2" charset="-78"/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  <p:pic>
        <p:nvPicPr>
          <p:cNvPr id="13" name="صورة 12">
            <a:extLst>
              <a:ext uri="{FF2B5EF4-FFF2-40B4-BE49-F238E27FC236}">
                <a16:creationId xmlns:a16="http://schemas.microsoft.com/office/drawing/2014/main" id="{B0208891-FDBE-0012-2CCC-A64C8D576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585914"/>
            <a:ext cx="7724775" cy="5048408"/>
          </a:xfrm>
          <a:prstGeom prst="rect">
            <a:avLst/>
          </a:prstGeom>
        </p:spPr>
      </p:pic>
      <p:pic>
        <p:nvPicPr>
          <p:cNvPr id="15" name="صورة 14">
            <a:extLst>
              <a:ext uri="{FF2B5EF4-FFF2-40B4-BE49-F238E27FC236}">
                <a16:creationId xmlns:a16="http://schemas.microsoft.com/office/drawing/2014/main" id="{C5F91B04-E82A-3618-F4B1-DA6C715AD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585914"/>
            <a:ext cx="4176712" cy="5048408"/>
          </a:xfrm>
          <a:prstGeom prst="rect">
            <a:avLst/>
          </a:prstGeom>
        </p:spPr>
      </p:pic>
      <p:sp>
        <p:nvSpPr>
          <p:cNvPr id="16" name="العنوان 3">
            <a:extLst>
              <a:ext uri="{FF2B5EF4-FFF2-40B4-BE49-F238E27FC236}">
                <a16:creationId xmlns:a16="http://schemas.microsoft.com/office/drawing/2014/main" id="{08336662-A720-BCA5-5CC0-068E9CCA8F3B}"/>
              </a:ext>
            </a:extLst>
          </p:cNvPr>
          <p:cNvSpPr txBox="1">
            <a:spLocks/>
          </p:cNvSpPr>
          <p:nvPr/>
        </p:nvSpPr>
        <p:spPr>
          <a:xfrm flipH="1">
            <a:off x="7215187" y="752316"/>
            <a:ext cx="5553075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After conversion</a:t>
            </a:r>
          </a:p>
        </p:txBody>
      </p:sp>
    </p:spTree>
    <p:extLst>
      <p:ext uri="{BB962C8B-B14F-4D97-AF65-F5344CB8AC3E}">
        <p14:creationId xmlns:p14="http://schemas.microsoft.com/office/powerpoint/2010/main" val="1424490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العنوان 3">
            <a:extLst>
              <a:ext uri="{FF2B5EF4-FFF2-40B4-BE49-F238E27FC236}">
                <a16:creationId xmlns:a16="http://schemas.microsoft.com/office/drawing/2014/main" id="{E91435E3-F1AC-3BAE-D068-A8CC5B5E479D}"/>
              </a:ext>
            </a:extLst>
          </p:cNvPr>
          <p:cNvSpPr txBox="1">
            <a:spLocks/>
          </p:cNvSpPr>
          <p:nvPr/>
        </p:nvSpPr>
        <p:spPr>
          <a:xfrm flipH="1">
            <a:off x="328611" y="337978"/>
            <a:ext cx="11044238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Training &amp; Validation &amp; Testing split</a:t>
            </a:r>
            <a:endParaRPr lang="en-US" sz="5400" dirty="0">
              <a:solidFill>
                <a:schemeClr val="tx1"/>
              </a:solidFill>
              <a:effectLst/>
              <a:latin typeface="Aldhabi" panose="01000000000000000000" pitchFamily="2" charset="-78"/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B0877F7B-4CA7-264F-314B-197CDD336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9" y="1400175"/>
            <a:ext cx="11625262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665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العنوان 3">
            <a:extLst>
              <a:ext uri="{FF2B5EF4-FFF2-40B4-BE49-F238E27FC236}">
                <a16:creationId xmlns:a16="http://schemas.microsoft.com/office/drawing/2014/main" id="{9A2B8370-C00C-523F-C7A5-ED290982489F}"/>
              </a:ext>
            </a:extLst>
          </p:cNvPr>
          <p:cNvSpPr txBox="1">
            <a:spLocks/>
          </p:cNvSpPr>
          <p:nvPr/>
        </p:nvSpPr>
        <p:spPr>
          <a:xfrm flipH="1">
            <a:off x="328611" y="337978"/>
            <a:ext cx="11044238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Regression algorithm</a:t>
            </a:r>
            <a:endParaRPr lang="en-US" sz="5400" dirty="0">
              <a:solidFill>
                <a:schemeClr val="tx1"/>
              </a:solidFill>
              <a:effectLst/>
              <a:latin typeface="Aldhabi" panose="01000000000000000000" pitchFamily="2" charset="-78"/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  <p:sp>
        <p:nvSpPr>
          <p:cNvPr id="4" name="العنوان 3">
            <a:extLst>
              <a:ext uri="{FF2B5EF4-FFF2-40B4-BE49-F238E27FC236}">
                <a16:creationId xmlns:a16="http://schemas.microsoft.com/office/drawing/2014/main" id="{569A0BB6-40D5-EDB8-BAAC-51ACC40F4F5E}"/>
              </a:ext>
            </a:extLst>
          </p:cNvPr>
          <p:cNvSpPr txBox="1">
            <a:spLocks/>
          </p:cNvSpPr>
          <p:nvPr/>
        </p:nvSpPr>
        <p:spPr>
          <a:xfrm flipH="1">
            <a:off x="4317205" y="1587182"/>
            <a:ext cx="3557589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5400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Decision tree</a:t>
            </a:r>
          </a:p>
        </p:txBody>
      </p:sp>
      <p:sp>
        <p:nvSpPr>
          <p:cNvPr id="5" name="العنوان 3">
            <a:extLst>
              <a:ext uri="{FF2B5EF4-FFF2-40B4-BE49-F238E27FC236}">
                <a16:creationId xmlns:a16="http://schemas.microsoft.com/office/drawing/2014/main" id="{2FD6F353-2D59-8512-FECC-18D43DD6F9EA}"/>
              </a:ext>
            </a:extLst>
          </p:cNvPr>
          <p:cNvSpPr txBox="1">
            <a:spLocks/>
          </p:cNvSpPr>
          <p:nvPr/>
        </p:nvSpPr>
        <p:spPr>
          <a:xfrm flipH="1">
            <a:off x="-123827" y="1587182"/>
            <a:ext cx="3181352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linear</a:t>
            </a:r>
            <a:endParaRPr lang="en-US" sz="5400" dirty="0">
              <a:solidFill>
                <a:schemeClr val="tx1"/>
              </a:solidFill>
              <a:effectLst/>
              <a:latin typeface="Aldhabi" panose="01000000000000000000" pitchFamily="2" charset="-78"/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  <p:sp>
        <p:nvSpPr>
          <p:cNvPr id="6" name="العنوان 3">
            <a:extLst>
              <a:ext uri="{FF2B5EF4-FFF2-40B4-BE49-F238E27FC236}">
                <a16:creationId xmlns:a16="http://schemas.microsoft.com/office/drawing/2014/main" id="{FD079217-B5D9-EACD-ED76-86F3DA0C0D8F}"/>
              </a:ext>
            </a:extLst>
          </p:cNvPr>
          <p:cNvSpPr txBox="1">
            <a:spLocks/>
          </p:cNvSpPr>
          <p:nvPr/>
        </p:nvSpPr>
        <p:spPr>
          <a:xfrm flipH="1">
            <a:off x="8303419" y="1587182"/>
            <a:ext cx="3812380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Random forest</a:t>
            </a:r>
            <a:endParaRPr lang="en-US" sz="5400" dirty="0">
              <a:solidFill>
                <a:schemeClr val="tx1"/>
              </a:solidFill>
              <a:effectLst/>
              <a:latin typeface="Aldhabi" panose="01000000000000000000" pitchFamily="2" charset="-78"/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  <p:cxnSp>
        <p:nvCxnSpPr>
          <p:cNvPr id="8" name="رابط مستقيم 7">
            <a:extLst>
              <a:ext uri="{FF2B5EF4-FFF2-40B4-BE49-F238E27FC236}">
                <a16:creationId xmlns:a16="http://schemas.microsoft.com/office/drawing/2014/main" id="{2E962F68-51AA-7E49-C57F-91B2F4F88CCF}"/>
              </a:ext>
            </a:extLst>
          </p:cNvPr>
          <p:cNvCxnSpPr/>
          <p:nvPr/>
        </p:nvCxnSpPr>
        <p:spPr>
          <a:xfrm>
            <a:off x="8303419" y="978058"/>
            <a:ext cx="0" cy="5879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رابط مستقيم 8">
            <a:extLst>
              <a:ext uri="{FF2B5EF4-FFF2-40B4-BE49-F238E27FC236}">
                <a16:creationId xmlns:a16="http://schemas.microsoft.com/office/drawing/2014/main" id="{699B329A-35A7-B878-9346-B95C9DF49AB0}"/>
              </a:ext>
            </a:extLst>
          </p:cNvPr>
          <p:cNvCxnSpPr/>
          <p:nvPr/>
        </p:nvCxnSpPr>
        <p:spPr>
          <a:xfrm>
            <a:off x="3788009" y="978058"/>
            <a:ext cx="0" cy="5879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صورة 10">
            <a:extLst>
              <a:ext uri="{FF2B5EF4-FFF2-40B4-BE49-F238E27FC236}">
                <a16:creationId xmlns:a16="http://schemas.microsoft.com/office/drawing/2014/main" id="{C6C3A5A0-BE91-03E0-7376-AFFCB0D84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8" y="2373910"/>
            <a:ext cx="3484609" cy="4146111"/>
          </a:xfrm>
          <a:prstGeom prst="rect">
            <a:avLst/>
          </a:prstGeom>
        </p:spPr>
      </p:pic>
      <p:pic>
        <p:nvPicPr>
          <p:cNvPr id="13" name="صورة 12">
            <a:extLst>
              <a:ext uri="{FF2B5EF4-FFF2-40B4-BE49-F238E27FC236}">
                <a16:creationId xmlns:a16="http://schemas.microsoft.com/office/drawing/2014/main" id="{F4DD2EC5-5421-06F9-8925-8D813FC3A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086" y="2373911"/>
            <a:ext cx="3473708" cy="4146111"/>
          </a:xfrm>
          <a:prstGeom prst="rect">
            <a:avLst/>
          </a:prstGeom>
        </p:spPr>
      </p:pic>
      <p:pic>
        <p:nvPicPr>
          <p:cNvPr id="15" name="صورة 14">
            <a:extLst>
              <a:ext uri="{FF2B5EF4-FFF2-40B4-BE49-F238E27FC236}">
                <a16:creationId xmlns:a16="http://schemas.microsoft.com/office/drawing/2014/main" id="{2F6BA4EE-D85D-9343-BFF7-B658D5578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6716" y="2326284"/>
            <a:ext cx="3425990" cy="419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735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العنوان 3">
            <a:extLst>
              <a:ext uri="{FF2B5EF4-FFF2-40B4-BE49-F238E27FC236}">
                <a16:creationId xmlns:a16="http://schemas.microsoft.com/office/drawing/2014/main" id="{6F264F36-BFAD-F26F-6C1F-E3386A638EE5}"/>
              </a:ext>
            </a:extLst>
          </p:cNvPr>
          <p:cNvSpPr txBox="1">
            <a:spLocks/>
          </p:cNvSpPr>
          <p:nvPr/>
        </p:nvSpPr>
        <p:spPr>
          <a:xfrm flipH="1">
            <a:off x="2243136" y="292180"/>
            <a:ext cx="6743702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Submission </a:t>
            </a:r>
            <a:endParaRPr lang="en-US" sz="5400" dirty="0">
              <a:solidFill>
                <a:schemeClr val="tx1"/>
              </a:solidFill>
              <a:effectLst/>
              <a:latin typeface="Aldhabi" panose="01000000000000000000" pitchFamily="2" charset="-78"/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91854C97-6B70-75F2-D5AE-48E2AA1AD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2" y="1312069"/>
            <a:ext cx="6972298" cy="4233862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AA8A17FA-299B-2161-E9CE-954B835FA738}"/>
              </a:ext>
            </a:extLst>
          </p:cNvPr>
          <p:cNvSpPr txBox="1"/>
          <p:nvPr/>
        </p:nvSpPr>
        <p:spPr>
          <a:xfrm>
            <a:off x="0" y="2071688"/>
            <a:ext cx="50292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Bold Italic Art" panose="02010400000000000000" pitchFamily="2" charset="-78"/>
              </a:rPr>
              <a:t>Based on the above, an algorithm was selected</a:t>
            </a:r>
          </a:p>
          <a:p>
            <a:endParaRPr lang="en-US" sz="2400" b="1" dirty="0">
              <a:cs typeface="Bold Italic Art" panose="02010400000000000000" pitchFamily="2" charset="-78"/>
            </a:endParaRPr>
          </a:p>
          <a:p>
            <a:r>
              <a:rPr lang="ar-SY" sz="2400" b="1" dirty="0">
                <a:cs typeface="Bold Italic Art" panose="02010400000000000000" pitchFamily="2" charset="-78"/>
              </a:rPr>
              <a:t>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Roboto" panose="020B0604020202020204" pitchFamily="2" charset="0"/>
                <a:cs typeface="Bold Italic Art" panose="02010400000000000000" pitchFamily="2" charset="-78"/>
              </a:rPr>
              <a:t>Random Forest Regressor Algorithm</a:t>
            </a:r>
          </a:p>
          <a:p>
            <a:endParaRPr lang="en-US" sz="2400" dirty="0">
              <a:cs typeface="Bold Italic Art" panose="0201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018625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العنوان 3">
            <a:extLst>
              <a:ext uri="{FF2B5EF4-FFF2-40B4-BE49-F238E27FC236}">
                <a16:creationId xmlns:a16="http://schemas.microsoft.com/office/drawing/2014/main" id="{D90C7432-EBAC-AF3E-4071-ECF4ED31B591}"/>
              </a:ext>
            </a:extLst>
          </p:cNvPr>
          <p:cNvSpPr txBox="1">
            <a:spLocks/>
          </p:cNvSpPr>
          <p:nvPr/>
        </p:nvSpPr>
        <p:spPr>
          <a:xfrm flipH="1">
            <a:off x="2724149" y="1843088"/>
            <a:ext cx="6743702" cy="177165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8800" b="1" dirty="0">
                <a:solidFill>
                  <a:schemeClr val="tx1"/>
                </a:solidFill>
                <a:effectLst/>
                <a:latin typeface="Chiller" panose="04020404031007020602" pitchFamily="82" charset="0"/>
                <a:ea typeface="Calibri" panose="020F0502020204030204" pitchFamily="34" charset="0"/>
                <a:cs typeface="Aldhabi" panose="01000000000000000000" pitchFamily="2" charset="-78"/>
              </a:rPr>
              <a:t>The End</a:t>
            </a:r>
            <a:endParaRPr lang="en-US" sz="8800" dirty="0">
              <a:solidFill>
                <a:schemeClr val="tx1"/>
              </a:solidFill>
              <a:effectLst/>
              <a:latin typeface="Chiller" panose="04020404031007020602" pitchFamily="82" charset="0"/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63613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العنوان 7"/>
          <p:cNvSpPr>
            <a:spLocks noGrp="1"/>
          </p:cNvSpPr>
          <p:nvPr>
            <p:ph type="title"/>
          </p:nvPr>
        </p:nvSpPr>
        <p:spPr>
          <a:xfrm flipH="1">
            <a:off x="3273705" y="452761"/>
            <a:ext cx="5644589" cy="786295"/>
          </a:xfrm>
        </p:spPr>
        <p:txBody>
          <a:bodyPr rtlCol="1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data display</a:t>
            </a:r>
            <a:endParaRPr lang="ar-SA" sz="5400" b="1" dirty="0">
              <a:solidFill>
                <a:schemeClr val="tx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75746760-1B1D-FDCC-00EB-A3138E5D4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5600"/>
            <a:ext cx="12101689" cy="49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632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العنوان 3"/>
          <p:cNvSpPr>
            <a:spLocks noGrp="1"/>
          </p:cNvSpPr>
          <p:nvPr>
            <p:ph type="title"/>
          </p:nvPr>
        </p:nvSpPr>
        <p:spPr>
          <a:xfrm flipH="1">
            <a:off x="8659945" y="930522"/>
            <a:ext cx="3196661" cy="640080"/>
          </a:xfrm>
        </p:spPr>
        <p:txBody>
          <a:bodyPr rtlCol="1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Data IS NULL</a:t>
            </a:r>
            <a:endParaRPr lang="en-US" sz="5400" dirty="0">
              <a:solidFill>
                <a:schemeClr val="tx1"/>
              </a:solidFill>
              <a:effectLst/>
              <a:latin typeface="Aldhabi" panose="01000000000000000000" pitchFamily="2" charset="-78"/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6ECDE7C6-01EA-3986-660B-8A2505EE9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4400"/>
            <a:ext cx="8659945" cy="4499505"/>
          </a:xfrm>
          <a:prstGeom prst="rect">
            <a:avLst/>
          </a:prstGeom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50101011-60C3-6309-D573-03DC1D6C9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9914" y="2184400"/>
            <a:ext cx="3196662" cy="4334933"/>
          </a:xfrm>
          <a:prstGeom prst="rect">
            <a:avLst/>
          </a:prstGeom>
        </p:spPr>
      </p:pic>
      <p:sp>
        <p:nvSpPr>
          <p:cNvPr id="10" name="العنوان 3">
            <a:extLst>
              <a:ext uri="{FF2B5EF4-FFF2-40B4-BE49-F238E27FC236}">
                <a16:creationId xmlns:a16="http://schemas.microsoft.com/office/drawing/2014/main" id="{949EC32A-44D1-B25E-EDB1-78D83D5CFE6A}"/>
              </a:ext>
            </a:extLst>
          </p:cNvPr>
          <p:cNvSpPr txBox="1">
            <a:spLocks/>
          </p:cNvSpPr>
          <p:nvPr/>
        </p:nvSpPr>
        <p:spPr>
          <a:xfrm flipH="1">
            <a:off x="623322" y="980916"/>
            <a:ext cx="4287344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data describe</a:t>
            </a:r>
            <a:endParaRPr lang="en-US" sz="5400" dirty="0">
              <a:solidFill>
                <a:schemeClr val="tx1"/>
              </a:solidFill>
              <a:effectLst/>
              <a:latin typeface="Aldhabi" panose="01000000000000000000" pitchFamily="2" charset="-78"/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3">
            <a:extLst>
              <a:ext uri="{FF2B5EF4-FFF2-40B4-BE49-F238E27FC236}">
                <a16:creationId xmlns:a16="http://schemas.microsoft.com/office/drawing/2014/main" id="{83FD01F0-FA63-47D9-3516-4C47335FBC54}"/>
              </a:ext>
            </a:extLst>
          </p:cNvPr>
          <p:cNvSpPr txBox="1">
            <a:spLocks/>
          </p:cNvSpPr>
          <p:nvPr/>
        </p:nvSpPr>
        <p:spPr>
          <a:xfrm flipH="1">
            <a:off x="623322" y="980916"/>
            <a:ext cx="4287344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CORRELATION</a:t>
            </a:r>
            <a:endParaRPr lang="en-US" sz="5400" dirty="0">
              <a:solidFill>
                <a:schemeClr val="tx1"/>
              </a:solidFill>
              <a:effectLst/>
              <a:latin typeface="Aldhabi" panose="01000000000000000000" pitchFamily="2" charset="-78"/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  <p:sp>
        <p:nvSpPr>
          <p:cNvPr id="3" name="العنوان 3">
            <a:extLst>
              <a:ext uri="{FF2B5EF4-FFF2-40B4-BE49-F238E27FC236}">
                <a16:creationId xmlns:a16="http://schemas.microsoft.com/office/drawing/2014/main" id="{09CFC735-47FD-6C22-596F-494865A91F7B}"/>
              </a:ext>
            </a:extLst>
          </p:cNvPr>
          <p:cNvSpPr txBox="1">
            <a:spLocks/>
          </p:cNvSpPr>
          <p:nvPr/>
        </p:nvSpPr>
        <p:spPr>
          <a:xfrm flipH="1">
            <a:off x="6956389" y="811583"/>
            <a:ext cx="4287344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Data INFO</a:t>
            </a:r>
            <a:endParaRPr lang="en-US" sz="5400" dirty="0">
              <a:solidFill>
                <a:schemeClr val="tx1"/>
              </a:solidFill>
              <a:effectLst/>
              <a:latin typeface="Aldhabi" panose="01000000000000000000" pitchFamily="2" charset="-78"/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7733906A-AF80-FE39-0951-7896AEFD1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525" y="1509712"/>
            <a:ext cx="4181475" cy="4874155"/>
          </a:xfrm>
          <a:prstGeom prst="rect">
            <a:avLst/>
          </a:prstGeom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CC0CAFDA-72CE-0F62-4133-413625827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89429"/>
            <a:ext cx="7875193" cy="459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979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3">
            <a:extLst>
              <a:ext uri="{FF2B5EF4-FFF2-40B4-BE49-F238E27FC236}">
                <a16:creationId xmlns:a16="http://schemas.microsoft.com/office/drawing/2014/main" id="{A2C4193A-C88E-115A-63F6-6BC54D2D0A9B}"/>
              </a:ext>
            </a:extLst>
          </p:cNvPr>
          <p:cNvSpPr txBox="1">
            <a:spLocks/>
          </p:cNvSpPr>
          <p:nvPr/>
        </p:nvSpPr>
        <p:spPr>
          <a:xfrm flipH="1">
            <a:off x="3952328" y="0"/>
            <a:ext cx="4287344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data  Heat Map</a:t>
            </a:r>
            <a:endParaRPr lang="en-US" sz="5400" dirty="0">
              <a:solidFill>
                <a:schemeClr val="tx1"/>
              </a:solidFill>
              <a:effectLst/>
              <a:latin typeface="Aldhabi" panose="01000000000000000000" pitchFamily="2" charset="-78"/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  <p:pic>
        <p:nvPicPr>
          <p:cNvPr id="11" name="صورة 10">
            <a:extLst>
              <a:ext uri="{FF2B5EF4-FFF2-40B4-BE49-F238E27FC236}">
                <a16:creationId xmlns:a16="http://schemas.microsoft.com/office/drawing/2014/main" id="{1F2E26C6-2E3D-4872-9B53-DA355FB26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080"/>
            <a:ext cx="12033956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09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3">
            <a:extLst>
              <a:ext uri="{FF2B5EF4-FFF2-40B4-BE49-F238E27FC236}">
                <a16:creationId xmlns:a16="http://schemas.microsoft.com/office/drawing/2014/main" id="{D9BB3354-4019-7B16-24EE-DD7F4328FD2D}"/>
              </a:ext>
            </a:extLst>
          </p:cNvPr>
          <p:cNvSpPr txBox="1">
            <a:spLocks/>
          </p:cNvSpPr>
          <p:nvPr/>
        </p:nvSpPr>
        <p:spPr>
          <a:xfrm flipH="1">
            <a:off x="-980087" y="1056278"/>
            <a:ext cx="4287344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Cut Count</a:t>
            </a:r>
            <a:endParaRPr lang="en-US" sz="5400" dirty="0">
              <a:solidFill>
                <a:schemeClr val="tx1"/>
              </a:solidFill>
              <a:effectLst/>
              <a:latin typeface="Aldhabi" panose="01000000000000000000" pitchFamily="2" charset="-78"/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  <p:sp>
        <p:nvSpPr>
          <p:cNvPr id="3" name="العنوان 3">
            <a:extLst>
              <a:ext uri="{FF2B5EF4-FFF2-40B4-BE49-F238E27FC236}">
                <a16:creationId xmlns:a16="http://schemas.microsoft.com/office/drawing/2014/main" id="{9D9FED2D-AE68-6303-5929-372534F59165}"/>
              </a:ext>
            </a:extLst>
          </p:cNvPr>
          <p:cNvSpPr txBox="1">
            <a:spLocks/>
          </p:cNvSpPr>
          <p:nvPr/>
        </p:nvSpPr>
        <p:spPr>
          <a:xfrm flipH="1">
            <a:off x="7447454" y="1056278"/>
            <a:ext cx="4287344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Clarity Count</a:t>
            </a:r>
            <a:endParaRPr lang="en-US" sz="5400" dirty="0">
              <a:solidFill>
                <a:schemeClr val="tx1"/>
              </a:solidFill>
              <a:effectLst/>
              <a:latin typeface="Aldhabi" panose="01000000000000000000" pitchFamily="2" charset="-78"/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  <p:sp>
        <p:nvSpPr>
          <p:cNvPr id="4" name="العنوان 3">
            <a:extLst>
              <a:ext uri="{FF2B5EF4-FFF2-40B4-BE49-F238E27FC236}">
                <a16:creationId xmlns:a16="http://schemas.microsoft.com/office/drawing/2014/main" id="{FA43160A-4FAB-3F15-F73C-EFA6D7C49221}"/>
              </a:ext>
            </a:extLst>
          </p:cNvPr>
          <p:cNvSpPr txBox="1">
            <a:spLocks/>
          </p:cNvSpPr>
          <p:nvPr/>
        </p:nvSpPr>
        <p:spPr>
          <a:xfrm flipH="1">
            <a:off x="3454403" y="1049593"/>
            <a:ext cx="4287344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Colors count</a:t>
            </a:r>
            <a:endParaRPr lang="en-US" sz="5400" dirty="0">
              <a:solidFill>
                <a:schemeClr val="tx1"/>
              </a:solidFill>
              <a:effectLst/>
              <a:latin typeface="Aldhabi" panose="01000000000000000000" pitchFamily="2" charset="-78"/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CDCB570A-3A9A-B684-B034-2243C6331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61" y="1945746"/>
            <a:ext cx="3898887" cy="3931336"/>
          </a:xfrm>
          <a:prstGeom prst="rect">
            <a:avLst/>
          </a:prstGeom>
        </p:spPr>
      </p:pic>
      <p:pic>
        <p:nvPicPr>
          <p:cNvPr id="13" name="صورة 12">
            <a:extLst>
              <a:ext uri="{FF2B5EF4-FFF2-40B4-BE49-F238E27FC236}">
                <a16:creationId xmlns:a16="http://schemas.microsoft.com/office/drawing/2014/main" id="{09F59FE9-6EB5-A394-4834-1F2DC0705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764" y="1945746"/>
            <a:ext cx="3800474" cy="3931337"/>
          </a:xfrm>
          <a:prstGeom prst="rect">
            <a:avLst/>
          </a:prstGeom>
        </p:spPr>
      </p:pic>
      <p:pic>
        <p:nvPicPr>
          <p:cNvPr id="17" name="صورة 16">
            <a:extLst>
              <a:ext uri="{FF2B5EF4-FFF2-40B4-BE49-F238E27FC236}">
                <a16:creationId xmlns:a16="http://schemas.microsoft.com/office/drawing/2014/main" id="{59BE5BBC-A8DD-D26B-F54C-C14AAB969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5232" y="1945746"/>
            <a:ext cx="3987517" cy="393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054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صورة 7">
            <a:extLst>
              <a:ext uri="{FF2B5EF4-FFF2-40B4-BE49-F238E27FC236}">
                <a16:creationId xmlns:a16="http://schemas.microsoft.com/office/drawing/2014/main" id="{3705E7F0-5804-F83F-D15C-D80100E39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44" y="0"/>
            <a:ext cx="118081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364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3">
            <a:extLst>
              <a:ext uri="{FF2B5EF4-FFF2-40B4-BE49-F238E27FC236}">
                <a16:creationId xmlns:a16="http://schemas.microsoft.com/office/drawing/2014/main" id="{D370E8BA-AED1-301E-51B7-714D3A9FFF83}"/>
              </a:ext>
            </a:extLst>
          </p:cNvPr>
          <p:cNvSpPr txBox="1">
            <a:spLocks/>
          </p:cNvSpPr>
          <p:nvPr/>
        </p:nvSpPr>
        <p:spPr>
          <a:xfrm flipH="1">
            <a:off x="3330222" y="83820"/>
            <a:ext cx="4967111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Drop (</a:t>
            </a:r>
            <a:r>
              <a:rPr lang="en-US" sz="5400" b="1" dirty="0" err="1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pRice</a:t>
            </a:r>
            <a:r>
              <a:rPr lang="en-US" sz="5400" b="1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 &gt; 150000) </a:t>
            </a:r>
            <a:endParaRPr lang="en-US" sz="5400" dirty="0">
              <a:solidFill>
                <a:schemeClr val="tx1"/>
              </a:solidFill>
              <a:effectLst/>
              <a:latin typeface="Aldhabi" panose="01000000000000000000" pitchFamily="2" charset="-78"/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C5CBEC63-36FC-8AFA-0B1B-C450B0D8B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89" y="723899"/>
            <a:ext cx="12079111" cy="612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005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العنوان 3">
            <a:extLst>
              <a:ext uri="{FF2B5EF4-FFF2-40B4-BE49-F238E27FC236}">
                <a16:creationId xmlns:a16="http://schemas.microsoft.com/office/drawing/2014/main" id="{4D730D33-E0A7-EC29-A57A-8DC75BD4030F}"/>
              </a:ext>
            </a:extLst>
          </p:cNvPr>
          <p:cNvSpPr txBox="1">
            <a:spLocks/>
          </p:cNvSpPr>
          <p:nvPr/>
        </p:nvSpPr>
        <p:spPr>
          <a:xfrm flipH="1">
            <a:off x="3952328" y="0"/>
            <a:ext cx="4287344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Delete outlier </a:t>
            </a:r>
            <a:endParaRPr lang="en-US" sz="5400" dirty="0">
              <a:solidFill>
                <a:schemeClr val="tx1"/>
              </a:solidFill>
              <a:effectLst/>
              <a:latin typeface="Aldhabi" panose="01000000000000000000" pitchFamily="2" charset="-78"/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97FAA6D2-8F0E-DB8F-C940-FFF60B08D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815" y="802746"/>
            <a:ext cx="4391025" cy="2847975"/>
          </a:xfrm>
          <a:prstGeom prst="rect">
            <a:avLst/>
          </a:prstGeom>
        </p:spPr>
      </p:pic>
      <p:pic>
        <p:nvPicPr>
          <p:cNvPr id="14" name="صورة 13">
            <a:extLst>
              <a:ext uri="{FF2B5EF4-FFF2-40B4-BE49-F238E27FC236}">
                <a16:creationId xmlns:a16="http://schemas.microsoft.com/office/drawing/2014/main" id="{0896FC0E-7EA3-FF1A-18CC-3EE26F0B0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9189" y="821796"/>
            <a:ext cx="4371975" cy="2828925"/>
          </a:xfrm>
          <a:prstGeom prst="rect">
            <a:avLst/>
          </a:prstGeom>
        </p:spPr>
      </p:pic>
      <p:sp>
        <p:nvSpPr>
          <p:cNvPr id="15" name="مربع نص 14">
            <a:extLst>
              <a:ext uri="{FF2B5EF4-FFF2-40B4-BE49-F238E27FC236}">
                <a16:creationId xmlns:a16="http://schemas.microsoft.com/office/drawing/2014/main" id="{061AD7F5-F44A-A90F-0E83-1984D88D75CA}"/>
              </a:ext>
            </a:extLst>
          </p:cNvPr>
          <p:cNvSpPr txBox="1"/>
          <p:nvPr/>
        </p:nvSpPr>
        <p:spPr>
          <a:xfrm>
            <a:off x="5707054" y="1780844"/>
            <a:ext cx="1605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&gt; 3</a:t>
            </a:r>
          </a:p>
        </p:txBody>
      </p:sp>
      <p:sp>
        <p:nvSpPr>
          <p:cNvPr id="16" name="العنوان 3">
            <a:extLst>
              <a:ext uri="{FF2B5EF4-FFF2-40B4-BE49-F238E27FC236}">
                <a16:creationId xmlns:a16="http://schemas.microsoft.com/office/drawing/2014/main" id="{D374B4BF-DA8C-8709-9FE3-4BCFC6FF759B}"/>
              </a:ext>
            </a:extLst>
          </p:cNvPr>
          <p:cNvSpPr txBox="1">
            <a:spLocks/>
          </p:cNvSpPr>
          <p:nvPr/>
        </p:nvSpPr>
        <p:spPr>
          <a:xfrm flipH="1">
            <a:off x="135466" y="1780844"/>
            <a:ext cx="2153391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carat</a:t>
            </a:r>
            <a:endParaRPr lang="en-US" sz="5400" dirty="0">
              <a:solidFill>
                <a:schemeClr val="tx1"/>
              </a:solidFill>
              <a:effectLst/>
              <a:latin typeface="Aldhabi" panose="01000000000000000000" pitchFamily="2" charset="-78"/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  <p:sp>
        <p:nvSpPr>
          <p:cNvPr id="17" name="سهم: لليمين 16">
            <a:extLst>
              <a:ext uri="{FF2B5EF4-FFF2-40B4-BE49-F238E27FC236}">
                <a16:creationId xmlns:a16="http://schemas.microsoft.com/office/drawing/2014/main" id="{4E301FEC-D717-660D-67D8-48D87B763F7D}"/>
              </a:ext>
            </a:extLst>
          </p:cNvPr>
          <p:cNvSpPr/>
          <p:nvPr/>
        </p:nvSpPr>
        <p:spPr>
          <a:xfrm>
            <a:off x="6950066" y="1927037"/>
            <a:ext cx="724959" cy="34769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صورة 18">
            <a:extLst>
              <a:ext uri="{FF2B5EF4-FFF2-40B4-BE49-F238E27FC236}">
                <a16:creationId xmlns:a16="http://schemas.microsoft.com/office/drawing/2014/main" id="{01E49503-D3EF-9695-8F86-BC74337AA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500" y="3818891"/>
            <a:ext cx="4381500" cy="2876550"/>
          </a:xfrm>
          <a:prstGeom prst="rect">
            <a:avLst/>
          </a:prstGeom>
        </p:spPr>
      </p:pic>
      <p:pic>
        <p:nvPicPr>
          <p:cNvPr id="21" name="صورة 20">
            <a:extLst>
              <a:ext uri="{FF2B5EF4-FFF2-40B4-BE49-F238E27FC236}">
                <a16:creationId xmlns:a16="http://schemas.microsoft.com/office/drawing/2014/main" id="{B21FBA8E-0BDE-9C1E-3147-EB657B0BA7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8713" y="3866516"/>
            <a:ext cx="4352925" cy="2828925"/>
          </a:xfrm>
          <a:prstGeom prst="rect">
            <a:avLst/>
          </a:prstGeom>
        </p:spPr>
      </p:pic>
      <p:sp>
        <p:nvSpPr>
          <p:cNvPr id="22" name="العنوان 3">
            <a:extLst>
              <a:ext uri="{FF2B5EF4-FFF2-40B4-BE49-F238E27FC236}">
                <a16:creationId xmlns:a16="http://schemas.microsoft.com/office/drawing/2014/main" id="{746587F7-8347-A8B0-3025-9C23B0CDEFDE}"/>
              </a:ext>
            </a:extLst>
          </p:cNvPr>
          <p:cNvSpPr txBox="1">
            <a:spLocks/>
          </p:cNvSpPr>
          <p:nvPr/>
        </p:nvSpPr>
        <p:spPr>
          <a:xfrm flipH="1">
            <a:off x="664633" y="4813315"/>
            <a:ext cx="1049867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chemeClr val="tx1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x</a:t>
            </a:r>
            <a:endParaRPr lang="en-US" sz="5400" dirty="0">
              <a:solidFill>
                <a:schemeClr val="tx1"/>
              </a:solidFill>
              <a:effectLst/>
              <a:latin typeface="Aldhabi" panose="01000000000000000000" pitchFamily="2" charset="-78"/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4D2DDE14-9A38-A306-F293-D552ED041C98}"/>
              </a:ext>
            </a:extLst>
          </p:cNvPr>
          <p:cNvSpPr txBox="1"/>
          <p:nvPr/>
        </p:nvSpPr>
        <p:spPr>
          <a:xfrm>
            <a:off x="5707053" y="4868620"/>
            <a:ext cx="1605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&lt; 2</a:t>
            </a:r>
          </a:p>
        </p:txBody>
      </p:sp>
      <p:sp>
        <p:nvSpPr>
          <p:cNvPr id="24" name="سهم: لليمين 23">
            <a:extLst>
              <a:ext uri="{FF2B5EF4-FFF2-40B4-BE49-F238E27FC236}">
                <a16:creationId xmlns:a16="http://schemas.microsoft.com/office/drawing/2014/main" id="{A881CACB-BE6A-9586-3C69-3F74B3A98B11}"/>
              </a:ext>
            </a:extLst>
          </p:cNvPr>
          <p:cNvSpPr/>
          <p:nvPr/>
        </p:nvSpPr>
        <p:spPr>
          <a:xfrm>
            <a:off x="6950065" y="4987160"/>
            <a:ext cx="724959" cy="34769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99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شبكة">
  <a:themeElements>
    <a:clrScheme name="شبكة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شبكة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شبكة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TM03457485[[fn=شبكة]]</Template>
  <TotalTime>2240</TotalTime>
  <Words>116</Words>
  <Application>Microsoft Office PowerPoint</Application>
  <PresentationFormat>شاشة عريضة</PresentationFormat>
  <Paragraphs>49</Paragraphs>
  <Slides>18</Slides>
  <Notes>9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8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18</vt:i4>
      </vt:variant>
    </vt:vector>
  </HeadingPairs>
  <TitlesOfParts>
    <vt:vector size="27" baseType="lpstr">
      <vt:lpstr>Aldhabi</vt:lpstr>
      <vt:lpstr>Arial</vt:lpstr>
      <vt:lpstr>Baskerville Old Face</vt:lpstr>
      <vt:lpstr>Century Gothic</vt:lpstr>
      <vt:lpstr>Chiller</vt:lpstr>
      <vt:lpstr>Forte</vt:lpstr>
      <vt:lpstr>Roboto</vt:lpstr>
      <vt:lpstr>Tahoma</vt:lpstr>
      <vt:lpstr>شبكة</vt:lpstr>
      <vt:lpstr>عرض تقديمي في PowerPoint</vt:lpstr>
      <vt:lpstr>data display</vt:lpstr>
      <vt:lpstr>Data IS NULL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مرحباً بك في PowerPoint</dc:title>
  <dc:creator>DR.Ahmed Saker 2O14</dc:creator>
  <cp:keywords/>
  <cp:lastModifiedBy>Ahmad Sh</cp:lastModifiedBy>
  <cp:revision>111</cp:revision>
  <dcterms:created xsi:type="dcterms:W3CDTF">2021-05-23T21:49:52Z</dcterms:created>
  <dcterms:modified xsi:type="dcterms:W3CDTF">2022-09-30T14:25:49Z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