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61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2F00315-406C-40B6-963A-0E53A49DB862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2BAC21-0B0A-4217-9D64-3576C1071F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52400"/>
            <a:ext cx="6400800" cy="631825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 DOES THE WEB WORK?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200" y="914400"/>
            <a:ext cx="6400800" cy="99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happens when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2500" dirty="0" smtClean="0">
                <a:latin typeface="Calibri" panose="020F0502020204030204" pitchFamily="34" charset="0"/>
                <a:cs typeface="Calibri" panose="020F0502020204030204" pitchFamily="34" charset="0"/>
              </a:rPr>
              <a:t>view a webpage in a web browser on your computer or phone…?</a:t>
            </a:r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:\Users\USER\Desktop\GOMYCODE\How does the web wo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78" y="2362200"/>
            <a:ext cx="7035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724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315200" cy="69689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DOES THE WEB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315200" cy="5715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user types or clicks a URL into their browser, which sends a request to their Internet Service Provider (ISP).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ISP communicates with the Domain Name System (DNS), which checks the IP address of the server that hosts the website.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ISP sends the IP address of the server to the browser, which then connects to the server and requests the web page.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server responds by sending the web page and any additional resources to the browser.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browser displays the web page by translating the codes on the page.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315200" cy="115409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DO YOU NEED TO BE A WEB DEVELOPER?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743200"/>
            <a:ext cx="7315200" cy="3962400"/>
          </a:xfrm>
        </p:spPr>
        <p:txBody>
          <a:bodyPr>
            <a:normAutofit lnSpcReduction="10000"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are the basics steps to becoming a web developer: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Learn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HTML, CSS, and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 through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tutorials.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UI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UX.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SQL and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Python/PHP/React/ any other programming language.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Learn the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SEO.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sure your site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responsive.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295400"/>
            <a:ext cx="7315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lnSpc>
                <a:spcPct val="150000"/>
              </a:lnSpc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Simply put,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web developer is a person who does web development.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He/she works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the back-end, front-end, and sometimes both to ensure the seamless working of a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website.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4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WHY DID I CHOOSE TO LEARN WEB DEVELOPMENT?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5029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develop my problem solving skills.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enhance my designing skills using codes.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Open source contribution.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Teamwork skills.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Self learning.</a:t>
            </a:r>
          </a:p>
          <a:p>
            <a:pPr algn="just">
              <a:lnSpc>
                <a:spcPct val="150000"/>
              </a:lnSpc>
            </a:pP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Earn well.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42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290</TotalTime>
  <Words>270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HOW DOES THE WEB WORK?</vt:lpstr>
      <vt:lpstr>HOW DOES THE WEB WORK?</vt:lpstr>
      <vt:lpstr>WHAT DO YOU NEED TO BE A WEB DEVELOPER?</vt:lpstr>
      <vt:lpstr>WHY DID I CHOOSE TO LEARN WEB DEVELOPMENT?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SDT DIT</cp:lastModifiedBy>
  <cp:revision>34</cp:revision>
  <dcterms:created xsi:type="dcterms:W3CDTF">2023-11-11T10:31:21Z</dcterms:created>
  <dcterms:modified xsi:type="dcterms:W3CDTF">2023-11-11T08:08:26Z</dcterms:modified>
</cp:coreProperties>
</file>