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1" r:id="rId3"/>
    <p:sldId id="257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6774996-45FB-443E-81F2-1150801906D9}">
          <p14:sldIdLst>
            <p14:sldId id="256"/>
            <p14:sldId id="261"/>
            <p14:sldId id="257"/>
            <p14:sldId id="262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219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60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D61100-7257-E1DE-3D7D-DB852ECCE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lang="en-US" altLang="zh-TW" sz="3200" b="0" i="0" dirty="0">
                <a:solidFill>
                  <a:srgbClr val="000000"/>
                </a:solidFill>
                <a:effectLst/>
                <a:latin typeface="Google Sans"/>
              </a:rPr>
              <a:t>MSIT56 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Google Sans"/>
              </a:rPr>
              <a:t>智慧應用微軟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Google Sans"/>
              </a:rPr>
              <a:t>C#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Google Sans"/>
              </a:rPr>
              <a:t>工程師就業養成班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9178F2-CB4F-CF8D-B040-241592608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anchor="t">
            <a:normAutofit/>
          </a:bodyPr>
          <a:lstStyle/>
          <a:p>
            <a:r>
              <a:rPr lang="zh-TW" altLang="en-US" sz="2800" dirty="0"/>
              <a:t>日式料理亭</a:t>
            </a:r>
            <a:endParaRPr lang="en-US" altLang="zh-TW" sz="2800" dirty="0"/>
          </a:p>
          <a:p>
            <a:r>
              <a:rPr lang="zh-TW" altLang="en-US" sz="2800" dirty="0"/>
              <a:t>學生</a:t>
            </a:r>
            <a:r>
              <a:rPr lang="en-US" altLang="zh-TW" sz="2800" dirty="0"/>
              <a:t>:</a:t>
            </a:r>
            <a:r>
              <a:rPr lang="zh-TW" altLang="en-US" sz="2800" dirty="0"/>
              <a:t> 廖卿如</a:t>
            </a:r>
          </a:p>
        </p:txBody>
      </p:sp>
      <p:pic>
        <p:nvPicPr>
          <p:cNvPr id="19" name="Picture 3" descr="白色結構">
            <a:extLst>
              <a:ext uri="{FF2B5EF4-FFF2-40B4-BE49-F238E27FC236}">
                <a16:creationId xmlns:a16="http://schemas.microsoft.com/office/drawing/2014/main" id="{DBDCDE4E-FC32-55ED-F9D5-613CF816F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5" r="30687" b="1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20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22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白色結構">
            <a:extLst>
              <a:ext uri="{FF2B5EF4-FFF2-40B4-BE49-F238E27FC236}">
                <a16:creationId xmlns:a16="http://schemas.microsoft.com/office/drawing/2014/main" id="{DBDCDE4E-FC32-55ED-F9D5-613CF816F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4243"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99981"/>
            <a:ext cx="12191999" cy="495801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50000"/>
                </a:srgbClr>
              </a:gs>
              <a:gs pos="87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D61100-7257-E1DE-3D7D-DB852ECCE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795" y="285750"/>
            <a:ext cx="7272408" cy="5886449"/>
          </a:xfrm>
        </p:spPr>
        <p:txBody>
          <a:bodyPr anchor="b">
            <a:normAutofit/>
          </a:bodyPr>
          <a:lstStyle/>
          <a:p>
            <a:r>
              <a:rPr lang="zh-TW" altLang="en-US" sz="6000" b="1" i="0" dirty="0">
                <a:solidFill>
                  <a:srgbClr val="FFFFFF"/>
                </a:solidFill>
                <a:effectLst/>
                <a:latin typeface="Google Sans"/>
              </a:rPr>
              <a:t>大綱</a:t>
            </a:r>
            <a:br>
              <a:rPr lang="en-US" altLang="zh-TW" sz="3600" b="1" i="0" dirty="0">
                <a:solidFill>
                  <a:srgbClr val="FFFFFF"/>
                </a:solidFill>
                <a:effectLst/>
                <a:latin typeface="Google Sans"/>
              </a:rPr>
            </a:br>
            <a:br>
              <a:rPr lang="en-US" altLang="zh-TW" b="1" i="0" dirty="0">
                <a:solidFill>
                  <a:srgbClr val="FFFFFF"/>
                </a:solidFill>
                <a:effectLst/>
                <a:latin typeface="Google Sans"/>
              </a:rPr>
            </a:br>
            <a:r>
              <a:rPr lang="zh-TW" altLang="en-US" sz="4000" b="1" dirty="0">
                <a:solidFill>
                  <a:srgbClr val="FFFFFF"/>
                </a:solidFill>
                <a:latin typeface="Google Sans"/>
              </a:rPr>
              <a:t>題目發想</a:t>
            </a:r>
            <a:br>
              <a:rPr lang="en-US" altLang="zh-TW" sz="4000" b="1" dirty="0">
                <a:solidFill>
                  <a:srgbClr val="FFFFFF"/>
                </a:solidFill>
                <a:latin typeface="Google Sans"/>
              </a:rPr>
            </a:br>
            <a:r>
              <a:rPr lang="zh-TW" altLang="en-US" sz="4000" b="1" dirty="0">
                <a:solidFill>
                  <a:srgbClr val="FFFFFF"/>
                </a:solidFill>
                <a:latin typeface="Google Sans"/>
              </a:rPr>
              <a:t>目標</a:t>
            </a:r>
            <a:br>
              <a:rPr lang="en-US" altLang="zh-TW" sz="4000" b="1" dirty="0">
                <a:solidFill>
                  <a:srgbClr val="FFFFFF"/>
                </a:solidFill>
                <a:latin typeface="Google Sans"/>
              </a:rPr>
            </a:br>
            <a:r>
              <a:rPr lang="zh-TW" altLang="en-US" sz="4000" b="1" dirty="0">
                <a:solidFill>
                  <a:srgbClr val="FFFFFF"/>
                </a:solidFill>
                <a:latin typeface="Google Sans"/>
              </a:rPr>
              <a:t>專題製作進度</a:t>
            </a:r>
            <a:br>
              <a:rPr lang="en-US" altLang="zh-TW" sz="4000" b="1" dirty="0">
                <a:solidFill>
                  <a:srgbClr val="FFFFFF"/>
                </a:solidFill>
                <a:latin typeface="Google Sans"/>
              </a:rPr>
            </a:br>
            <a:r>
              <a:rPr lang="zh-TW" altLang="en-US" sz="4000" b="1" dirty="0">
                <a:solidFill>
                  <a:srgbClr val="FFFFFF"/>
                </a:solidFill>
                <a:latin typeface="Google Sans"/>
              </a:rPr>
              <a:t>使用工具</a:t>
            </a:r>
            <a:br>
              <a:rPr lang="en-US" altLang="zh-TW" sz="4000" b="1" dirty="0">
                <a:solidFill>
                  <a:srgbClr val="FFFFFF"/>
                </a:solidFill>
                <a:latin typeface="Google Sans"/>
              </a:rPr>
            </a:br>
            <a:r>
              <a:rPr lang="zh-TW" altLang="en-US" sz="4000" b="1" dirty="0">
                <a:solidFill>
                  <a:srgbClr val="FFFFFF"/>
                </a:solidFill>
                <a:latin typeface="Google Sans"/>
              </a:rPr>
              <a:t>網頁操作</a:t>
            </a:r>
            <a:br>
              <a:rPr lang="en-US" altLang="zh-TW" b="1" i="0" dirty="0">
                <a:solidFill>
                  <a:srgbClr val="FFFFFF"/>
                </a:solidFill>
                <a:effectLst/>
                <a:latin typeface="Google Sans"/>
              </a:rPr>
            </a:br>
            <a:endParaRPr lang="zh-TW" alt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2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33B578-A8C0-4D0F-8846-FBE386E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7CC89B-CC57-2BA9-204F-001FEB36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題目發想</a:t>
            </a:r>
          </a:p>
        </p:txBody>
      </p:sp>
      <p:pic>
        <p:nvPicPr>
          <p:cNvPr id="11" name="內容版面配置區 10" descr="想法 外框">
            <a:extLst>
              <a:ext uri="{FF2B5EF4-FFF2-40B4-BE49-F238E27FC236}">
                <a16:creationId xmlns:a16="http://schemas.microsoft.com/office/drawing/2014/main" id="{44688258-E71E-4D20-D538-2129D90E5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6763" y="1028700"/>
            <a:ext cx="5136191" cy="513619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C92005-A244-4B80-95C8-D4D4123A037C}"/>
              </a:ext>
            </a:extLst>
          </p:cNvPr>
          <p:cNvSpPr txBox="1"/>
          <p:nvPr/>
        </p:nvSpPr>
        <p:spPr>
          <a:xfrm>
            <a:off x="8065423" y="2285261"/>
            <a:ext cx="3542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Abadi" panose="020F0502020204030204" pitchFamily="34" charset="0"/>
              </a:rPr>
              <a:t>到底要做什麼題目好呢</a:t>
            </a:r>
            <a:r>
              <a:rPr lang="en-US" altLang="zh-TW" sz="2200" dirty="0">
                <a:latin typeface="Abadi" panose="020F0502020204030204" pitchFamily="34" charset="0"/>
              </a:rPr>
              <a:t>?</a:t>
            </a:r>
            <a:endParaRPr lang="zh-TW" altLang="en-US" sz="2200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5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84EE6A7-BAA1-4637-940F-44728FC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61EDD4-5165-10B4-BB73-493EB666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223" y="1737360"/>
            <a:ext cx="3350907" cy="306686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5ACE0-D874-047F-D5F8-FED41481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975" y="1034142"/>
            <a:ext cx="6096000" cy="4463143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800" dirty="0"/>
              <a:t>瀏覽式網頁</a:t>
            </a:r>
            <a:endParaRPr lang="en-US" altLang="zh-TW" sz="2800" dirty="0"/>
          </a:p>
          <a:p>
            <a:pPr marL="457200" indent="-457200">
              <a:buAutoNum type="arabicPeriod"/>
            </a:pPr>
            <a:r>
              <a:rPr lang="zh-TW" altLang="en-US" sz="2800" dirty="0"/>
              <a:t>加入少許功能</a:t>
            </a:r>
            <a:r>
              <a:rPr lang="en-US" altLang="zh-TW" sz="2800" dirty="0"/>
              <a:t>(</a:t>
            </a:r>
            <a:r>
              <a:rPr lang="zh-TW" altLang="en-US" sz="2800" dirty="0"/>
              <a:t>浮動式上下鍵按鈕</a:t>
            </a:r>
            <a:r>
              <a:rPr lang="en-US" altLang="zh-TW" sz="2800" dirty="0"/>
              <a:t>)</a:t>
            </a:r>
            <a:r>
              <a:rPr lang="zh-TW" altLang="en-US" sz="2800" dirty="0"/>
              <a:t>，方便瀏覽</a:t>
            </a:r>
            <a:endParaRPr lang="en-US" altLang="zh-TW" sz="2800" dirty="0"/>
          </a:p>
          <a:p>
            <a:pPr marL="457200" indent="-457200">
              <a:buAutoNum type="arabicPeriod"/>
            </a:pPr>
            <a:r>
              <a:rPr lang="zh-TW" altLang="en-US" sz="2800" dirty="0"/>
              <a:t>嘗試加入一些簡單的功能</a:t>
            </a:r>
            <a:r>
              <a:rPr lang="en-US" altLang="zh-TW" sz="2800" dirty="0"/>
              <a:t>(</a:t>
            </a:r>
            <a:r>
              <a:rPr lang="zh-TW" altLang="en-US" sz="2800" dirty="0"/>
              <a:t>預約表單</a:t>
            </a:r>
            <a:r>
              <a:rPr lang="en-US" altLang="zh-TW" sz="2800" dirty="0"/>
              <a:t>)</a:t>
            </a:r>
          </a:p>
          <a:p>
            <a:pPr marL="457200" indent="-457200">
              <a:buAutoNum type="arabicPeriod"/>
            </a:pPr>
            <a:r>
              <a:rPr lang="zh-TW" altLang="en-US" sz="2800" dirty="0"/>
              <a:t>增加一些互動式的功能</a:t>
            </a:r>
            <a:r>
              <a:rPr lang="en-US" altLang="zh-TW" sz="2800" dirty="0"/>
              <a:t>(</a:t>
            </a:r>
            <a:r>
              <a:rPr lang="en-US" altLang="zh-TW" sz="2800" dirty="0" err="1"/>
              <a:t>chatbox</a:t>
            </a:r>
            <a:r>
              <a:rPr lang="en-US" altLang="zh-TW" sz="2800" dirty="0"/>
              <a:t>)</a:t>
            </a:r>
          </a:p>
          <a:p>
            <a:pPr marL="457200" indent="-457200" algn="ctr">
              <a:buAutoNum type="arabicPeriod"/>
            </a:pPr>
            <a:endParaRPr lang="zh-TW" altLang="en-US" sz="2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B0A1C-8465-4A90-9085-2269F48F5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95908" y="5578618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AB5D39-26FD-45C8-84C0-0702BBEBF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DDF1B-7F48-4DBD-98E4-A87D56670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EE9251-6599-4E3A-9CE8-87A1A0405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5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A26AD61-E869-AADC-BCA7-6A9A7FA3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698500"/>
            <a:ext cx="11080750" cy="5746750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587C575A-DBDD-265D-D599-C65D3EE4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12750"/>
            <a:ext cx="10134600" cy="1288489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小專製作進度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585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2" name="Rectangle 46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8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9F15B53C-23FD-DC24-67D8-EB7A94A21D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使用的技術</a:t>
            </a:r>
            <a:endParaRPr lang="en-US" altLang="zh-TW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2B73AB-4892-A230-AE3B-55301189D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047" y="1059432"/>
            <a:ext cx="6907494" cy="484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9511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90</Words>
  <Application>Microsoft Office PowerPoint</Application>
  <PresentationFormat>寬螢幕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Google Sans</vt:lpstr>
      <vt:lpstr>Abadi</vt:lpstr>
      <vt:lpstr>Arial</vt:lpstr>
      <vt:lpstr>Bembo</vt:lpstr>
      <vt:lpstr>AdornVTI</vt:lpstr>
      <vt:lpstr>MSIT56 智慧應用微軟C#工程師就業養成班</vt:lpstr>
      <vt:lpstr>大綱  題目發想 目標 專題製作進度 使用工具 網頁操作 </vt:lpstr>
      <vt:lpstr>題目發想</vt:lpstr>
      <vt:lpstr>目標</vt:lpstr>
      <vt:lpstr>小專製作進度 </vt:lpstr>
      <vt:lpstr>使用的技術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MSIT56 智慧應用微軟C#工程師就業養成班</dc:title>
  <dc:creator>n1346@ioffice.ink</dc:creator>
  <cp:lastModifiedBy>n1346@ioffice.ink</cp:lastModifiedBy>
  <cp:revision>11</cp:revision>
  <dcterms:created xsi:type="dcterms:W3CDTF">2023-12-21T01:34:29Z</dcterms:created>
  <dcterms:modified xsi:type="dcterms:W3CDTF">2023-12-26T01:41:50Z</dcterms:modified>
</cp:coreProperties>
</file>