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5" r:id="rId2"/>
    <p:sldId id="259" r:id="rId3"/>
    <p:sldId id="271" r:id="rId4"/>
  </p:sldIdLst>
  <p:sldSz cx="12192000" cy="6858000"/>
  <p:notesSz cx="6645275" cy="9777413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5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1EA43-CEB4-5949-956B-1979E7047EEB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4528" y="4644270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4119" y="9286846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07D02-9714-3D44-B6E2-FD2ECB40A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94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500" y="733425"/>
            <a:ext cx="6518275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07D02-9714-3D44-B6E2-FD2ECB40AFB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92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31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2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9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6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71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9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86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42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5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54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27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D949-69D0-F749-A3B9-7337F44C6F2D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1A13-812A-1A46-97AE-1535C907F9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/>
          <p:cNvSpPr/>
          <p:nvPr/>
        </p:nvSpPr>
        <p:spPr>
          <a:xfrm>
            <a:off x="2896158" y="2773670"/>
            <a:ext cx="914400" cy="9144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/>
              <a:t>z</a:t>
            </a:r>
            <a:r>
              <a:rPr kumimoji="1" lang="en-US" altLang="zh-CN" sz="2000" baseline="-25000" dirty="0" err="1"/>
              <a:t>ud</a:t>
            </a:r>
            <a:endParaRPr kumimoji="1" lang="zh-CN" altLang="en-US" sz="2000" baseline="30000" dirty="0"/>
          </a:p>
        </p:txBody>
      </p:sp>
      <p:sp>
        <p:nvSpPr>
          <p:cNvPr id="5" name="矩形 2"/>
          <p:cNvSpPr/>
          <p:nvPr/>
        </p:nvSpPr>
        <p:spPr>
          <a:xfrm>
            <a:off x="2597152" y="2574583"/>
            <a:ext cx="4611658" cy="27560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3"/>
          <p:cNvSpPr/>
          <p:nvPr/>
        </p:nvSpPr>
        <p:spPr>
          <a:xfrm>
            <a:off x="5447876" y="2694541"/>
            <a:ext cx="1474340" cy="2496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4"/>
          <p:cNvCxnSpPr>
            <a:stCxn id="4" idx="6"/>
            <a:endCxn id="11" idx="2"/>
          </p:cNvCxnSpPr>
          <p:nvPr/>
        </p:nvCxnSpPr>
        <p:spPr>
          <a:xfrm>
            <a:off x="3810559" y="3230870"/>
            <a:ext cx="1814599" cy="498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5"/>
          <p:cNvSpPr/>
          <p:nvPr/>
        </p:nvSpPr>
        <p:spPr>
          <a:xfrm>
            <a:off x="6725661" y="5003489"/>
            <a:ext cx="655818" cy="4118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dk1"/>
                </a:solidFill>
              </a:rPr>
              <a:t>D</a:t>
            </a:r>
            <a:r>
              <a:rPr kumimoji="1" lang="en-US" altLang="zh-CN" sz="1600" baseline="-25000" dirty="0">
                <a:solidFill>
                  <a:schemeClr val="dk1"/>
                </a:solidFill>
              </a:rPr>
              <a:t>u</a:t>
            </a:r>
            <a:endParaRPr kumimoji="1" lang="zh-CN" altLang="en-US" sz="1600" baseline="-25000" dirty="0">
              <a:solidFill>
                <a:schemeClr val="dk1"/>
              </a:solidFill>
            </a:endParaRPr>
          </a:p>
        </p:txBody>
      </p:sp>
      <p:sp>
        <p:nvSpPr>
          <p:cNvPr id="9" name="矩形 6"/>
          <p:cNvSpPr/>
          <p:nvPr/>
        </p:nvSpPr>
        <p:spPr>
          <a:xfrm>
            <a:off x="6382662" y="4804254"/>
            <a:ext cx="548985" cy="37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</a:t>
            </a:r>
            <a:r>
              <a:rPr kumimoji="1" lang="en-US" altLang="zh-CN" baseline="-25000" dirty="0" err="1"/>
              <a:t>ud</a:t>
            </a:r>
            <a:endParaRPr kumimoji="1" lang="zh-CN" altLang="en-US" baseline="-25000" dirty="0"/>
          </a:p>
        </p:txBody>
      </p:sp>
      <p:grpSp>
        <p:nvGrpSpPr>
          <p:cNvPr id="10" name="组 69"/>
          <p:cNvGrpSpPr/>
          <p:nvPr/>
        </p:nvGrpSpPr>
        <p:grpSpPr>
          <a:xfrm>
            <a:off x="5475895" y="2579315"/>
            <a:ext cx="1227996" cy="1227996"/>
            <a:chOff x="4479948" y="2574583"/>
            <a:chExt cx="1227996" cy="1227996"/>
          </a:xfrm>
        </p:grpSpPr>
        <p:sp>
          <p:nvSpPr>
            <p:cNvPr id="11" name="椭圆 8"/>
            <p:cNvSpPr/>
            <p:nvPr/>
          </p:nvSpPr>
          <p:spPr>
            <a:xfrm>
              <a:off x="4629212" y="2773920"/>
              <a:ext cx="914400" cy="914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aseline="-25000" dirty="0"/>
            </a:p>
          </p:txBody>
        </p:sp>
        <p:sp>
          <p:nvSpPr>
            <p:cNvPr id="12" name="椭圆 9"/>
            <p:cNvSpPr/>
            <p:nvPr/>
          </p:nvSpPr>
          <p:spPr>
            <a:xfrm>
              <a:off x="4479948" y="2574583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 err="1">
                  <a:solidFill>
                    <a:schemeClr val="bg1"/>
                  </a:solidFill>
                </a:rPr>
                <a:t>w</a:t>
              </a:r>
              <a:r>
                <a:rPr kumimoji="1" lang="en-US" altLang="zh-CN" sz="2800" baseline="-25000" dirty="0" err="1">
                  <a:solidFill>
                    <a:schemeClr val="bg1"/>
                  </a:solidFill>
                </a:rPr>
                <a:t>udn</a:t>
              </a:r>
              <a:endParaRPr kumimoji="1" lang="zh-CN" altLang="en-US" sz="28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连接符 10"/>
          <p:cNvCxnSpPr>
            <a:stCxn id="15" idx="6"/>
            <a:endCxn id="11" idx="2"/>
          </p:cNvCxnSpPr>
          <p:nvPr/>
        </p:nvCxnSpPr>
        <p:spPr>
          <a:xfrm flipV="1">
            <a:off x="3812521" y="3235856"/>
            <a:ext cx="1812636" cy="1184579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 60"/>
          <p:cNvGrpSpPr/>
          <p:nvPr/>
        </p:nvGrpSpPr>
        <p:grpSpPr>
          <a:xfrm>
            <a:off x="2741325" y="3806433"/>
            <a:ext cx="1227996" cy="1227996"/>
            <a:chOff x="4917384" y="4481673"/>
            <a:chExt cx="1227996" cy="1227996"/>
          </a:xfrm>
        </p:grpSpPr>
        <p:sp>
          <p:nvSpPr>
            <p:cNvPr id="15" name="椭圆 7"/>
            <p:cNvSpPr/>
            <p:nvPr/>
          </p:nvSpPr>
          <p:spPr>
            <a:xfrm>
              <a:off x="5074182" y="4638471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p:sp>
          <p:nvSpPr>
            <p:cNvPr id="16" name="椭圆 11"/>
            <p:cNvSpPr/>
            <p:nvPr/>
          </p:nvSpPr>
          <p:spPr>
            <a:xfrm>
              <a:off x="4917384" y="4481673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/>
                <a:t>y</a:t>
              </a:r>
              <a:r>
                <a:rPr kumimoji="1" lang="en-US" altLang="zh-CN" sz="2000" baseline="-25000" dirty="0" err="1"/>
                <a:t>ud</a:t>
              </a:r>
              <a:endParaRPr kumimoji="1" lang="zh-CN" altLang="en-US" sz="2000" baseline="-25000" dirty="0"/>
            </a:p>
          </p:txBody>
        </p:sp>
      </p:grpSp>
      <p:grpSp>
        <p:nvGrpSpPr>
          <p:cNvPr id="17" name="组 12"/>
          <p:cNvGrpSpPr/>
          <p:nvPr/>
        </p:nvGrpSpPr>
        <p:grpSpPr>
          <a:xfrm>
            <a:off x="1378413" y="996151"/>
            <a:ext cx="1227996" cy="1227996"/>
            <a:chOff x="1597886" y="2878223"/>
            <a:chExt cx="1227996" cy="1227996"/>
          </a:xfrm>
        </p:grpSpPr>
        <p:sp>
          <p:nvSpPr>
            <p:cNvPr id="18" name="椭圆 13"/>
            <p:cNvSpPr/>
            <p:nvPr/>
          </p:nvSpPr>
          <p:spPr>
            <a:xfrm>
              <a:off x="1715885" y="3072281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p:sp>
          <p:nvSpPr>
            <p:cNvPr id="19" name="椭圆 14"/>
            <p:cNvSpPr/>
            <p:nvPr/>
          </p:nvSpPr>
          <p:spPr>
            <a:xfrm>
              <a:off x="1597886" y="2878223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 err="1"/>
                <a:t>θ</a:t>
              </a:r>
              <a:r>
                <a:rPr kumimoji="1" lang="en-US" altLang="zh-CN" sz="2800" baseline="-25000" dirty="0" err="1"/>
                <a:t>u</a:t>
              </a:r>
              <a:endParaRPr kumimoji="1" lang="zh-CN" altLang="en-US" sz="2800" baseline="-25000" dirty="0"/>
            </a:p>
          </p:txBody>
        </p:sp>
      </p:grpSp>
      <p:cxnSp>
        <p:nvCxnSpPr>
          <p:cNvPr id="20" name="直线连接符 15"/>
          <p:cNvCxnSpPr>
            <a:stCxn id="43" idx="4"/>
            <a:endCxn id="4" idx="0"/>
          </p:cNvCxnSpPr>
          <p:nvPr/>
        </p:nvCxnSpPr>
        <p:spPr>
          <a:xfrm>
            <a:off x="3353358" y="2100984"/>
            <a:ext cx="0" cy="67269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16"/>
          <p:cNvSpPr/>
          <p:nvPr/>
        </p:nvSpPr>
        <p:spPr>
          <a:xfrm>
            <a:off x="7334184" y="5319131"/>
            <a:ext cx="411481" cy="3162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dk1"/>
                </a:solidFill>
              </a:rPr>
              <a:t>U</a:t>
            </a:r>
            <a:endParaRPr kumimoji="1"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22" name="椭圆 17"/>
          <p:cNvSpPr/>
          <p:nvPr/>
        </p:nvSpPr>
        <p:spPr>
          <a:xfrm>
            <a:off x="265694" y="119031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α</a:t>
            </a:r>
            <a:endParaRPr kumimoji="1" lang="zh-CN" altLang="en-US" sz="3200" dirty="0"/>
          </a:p>
        </p:txBody>
      </p:sp>
      <p:cxnSp>
        <p:nvCxnSpPr>
          <p:cNvPr id="23" name="直线连接符 18"/>
          <p:cNvCxnSpPr>
            <a:stCxn id="22" idx="6"/>
            <a:endCxn id="18" idx="2"/>
          </p:cNvCxnSpPr>
          <p:nvPr/>
        </p:nvCxnSpPr>
        <p:spPr>
          <a:xfrm flipV="1">
            <a:off x="1180095" y="1647409"/>
            <a:ext cx="316318" cy="106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组 19"/>
          <p:cNvGrpSpPr/>
          <p:nvPr/>
        </p:nvGrpSpPr>
        <p:grpSpPr>
          <a:xfrm>
            <a:off x="8205512" y="2142616"/>
            <a:ext cx="1227996" cy="1227996"/>
            <a:chOff x="1597886" y="2956602"/>
            <a:chExt cx="1227996" cy="1227996"/>
          </a:xfrm>
        </p:grpSpPr>
        <p:sp>
          <p:nvSpPr>
            <p:cNvPr id="25" name="椭圆 20"/>
            <p:cNvSpPr/>
            <p:nvPr/>
          </p:nvSpPr>
          <p:spPr>
            <a:xfrm>
              <a:off x="1715885" y="3115823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p:sp>
          <p:nvSpPr>
            <p:cNvPr id="26" name="椭圆 21"/>
            <p:cNvSpPr/>
            <p:nvPr/>
          </p:nvSpPr>
          <p:spPr>
            <a:xfrm>
              <a:off x="1597886" y="2956602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/>
                <a:t>φ</a:t>
              </a:r>
              <a:r>
                <a:rPr kumimoji="1" lang="en-US" altLang="zh-CN" sz="2800" baseline="-25000" dirty="0"/>
                <a:t>k</a:t>
              </a:r>
              <a:endParaRPr kumimoji="1" lang="zh-CN" altLang="en-US" sz="2800" baseline="-25000" dirty="0"/>
            </a:p>
          </p:txBody>
        </p:sp>
      </p:grpSp>
      <p:sp>
        <p:nvSpPr>
          <p:cNvPr id="27" name="矩形 22"/>
          <p:cNvSpPr/>
          <p:nvPr/>
        </p:nvSpPr>
        <p:spPr>
          <a:xfrm>
            <a:off x="8159806" y="2252358"/>
            <a:ext cx="1350633" cy="1041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3"/>
          <p:cNvSpPr/>
          <p:nvPr/>
        </p:nvSpPr>
        <p:spPr>
          <a:xfrm>
            <a:off x="9166833" y="2978491"/>
            <a:ext cx="411481" cy="354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dk1"/>
                </a:solidFill>
              </a:rPr>
              <a:t>K</a:t>
            </a:r>
            <a:endParaRPr kumimoji="1"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29" name="直线连接符 24"/>
          <p:cNvCxnSpPr>
            <a:stCxn id="74" idx="2"/>
            <a:endCxn id="25" idx="6"/>
          </p:cNvCxnSpPr>
          <p:nvPr/>
        </p:nvCxnSpPr>
        <p:spPr>
          <a:xfrm flipH="1" flipV="1">
            <a:off x="9237911" y="2759037"/>
            <a:ext cx="594995" cy="48493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组 27"/>
          <p:cNvGrpSpPr/>
          <p:nvPr/>
        </p:nvGrpSpPr>
        <p:grpSpPr>
          <a:xfrm>
            <a:off x="8212604" y="4301894"/>
            <a:ext cx="1227996" cy="1227996"/>
            <a:chOff x="1597886" y="2878223"/>
            <a:chExt cx="1227996" cy="1227996"/>
          </a:xfrm>
        </p:grpSpPr>
        <p:sp>
          <p:nvSpPr>
            <p:cNvPr id="32" name="椭圆 28"/>
            <p:cNvSpPr/>
            <p:nvPr/>
          </p:nvSpPr>
          <p:spPr>
            <a:xfrm>
              <a:off x="1715885" y="3072281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29"/>
                <p:cNvSpPr/>
                <p:nvPr/>
              </p:nvSpPr>
              <p:spPr>
                <a:xfrm>
                  <a:off x="1597886" y="2878223"/>
                  <a:ext cx="1227996" cy="122799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 xmlns="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kumimoji="1" lang="en-US" altLang="zh-CN" sz="2800" baseline="-25000" dirty="0" smtClean="0"/>
                    <a:t>te</a:t>
                  </a:r>
                  <a:endParaRPr kumimoji="1" lang="zh-CN" altLang="en-US" sz="2800" baseline="-25000" dirty="0"/>
                </a:p>
              </p:txBody>
            </p:sp>
          </mc:Choice>
          <mc:Fallback xmlns="">
            <p:sp>
              <p:nvSpPr>
                <p:cNvPr id="33" name="椭圆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886" y="2878223"/>
                  <a:ext cx="1227996" cy="122799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连接符 30"/>
          <p:cNvCxnSpPr>
            <a:stCxn id="74" idx="2"/>
            <a:endCxn id="32" idx="6"/>
          </p:cNvCxnSpPr>
          <p:nvPr/>
        </p:nvCxnSpPr>
        <p:spPr>
          <a:xfrm flipH="1">
            <a:off x="9245003" y="3243970"/>
            <a:ext cx="587903" cy="170918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2"/>
          <p:cNvCxnSpPr>
            <a:stCxn id="32" idx="2"/>
            <a:endCxn id="11" idx="6"/>
          </p:cNvCxnSpPr>
          <p:nvPr/>
        </p:nvCxnSpPr>
        <p:spPr>
          <a:xfrm flipH="1" flipV="1">
            <a:off x="6539557" y="3235852"/>
            <a:ext cx="1791044" cy="171730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3"/>
          <p:cNvSpPr/>
          <p:nvPr/>
        </p:nvSpPr>
        <p:spPr>
          <a:xfrm>
            <a:off x="216775" y="3964991"/>
            <a:ext cx="92024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γ</a:t>
            </a:r>
            <a:endParaRPr kumimoji="1" lang="zh-CN" altLang="en-US" sz="3200" dirty="0"/>
          </a:p>
        </p:txBody>
      </p:sp>
      <p:cxnSp>
        <p:nvCxnSpPr>
          <p:cNvPr id="37" name="直线连接符 34"/>
          <p:cNvCxnSpPr>
            <a:stCxn id="36" idx="6"/>
            <a:endCxn id="38" idx="2"/>
          </p:cNvCxnSpPr>
          <p:nvPr/>
        </p:nvCxnSpPr>
        <p:spPr>
          <a:xfrm>
            <a:off x="1137013" y="4422191"/>
            <a:ext cx="395674" cy="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椭圆 35"/>
          <p:cNvSpPr/>
          <p:nvPr/>
        </p:nvSpPr>
        <p:spPr>
          <a:xfrm>
            <a:off x="1532687" y="396499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π</a:t>
            </a:r>
            <a:r>
              <a:rPr kumimoji="1" lang="en-US" altLang="zh-CN" sz="3200" baseline="-25000" dirty="0"/>
              <a:t>u</a:t>
            </a:r>
            <a:endParaRPr kumimoji="1" lang="zh-CN" altLang="en-US" sz="3200" baseline="-25000" dirty="0"/>
          </a:p>
        </p:txBody>
      </p:sp>
      <p:cxnSp>
        <p:nvCxnSpPr>
          <p:cNvPr id="39" name="直线连接符 36"/>
          <p:cNvCxnSpPr>
            <a:stCxn id="38" idx="6"/>
            <a:endCxn id="15" idx="2"/>
          </p:cNvCxnSpPr>
          <p:nvPr/>
        </p:nvCxnSpPr>
        <p:spPr>
          <a:xfrm flipV="1">
            <a:off x="2447087" y="4420431"/>
            <a:ext cx="451034" cy="176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7"/>
          <p:cNvSpPr/>
          <p:nvPr/>
        </p:nvSpPr>
        <p:spPr>
          <a:xfrm>
            <a:off x="1363285" y="661878"/>
            <a:ext cx="6296046" cy="49734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5"/>
          <p:cNvSpPr/>
          <p:nvPr/>
        </p:nvSpPr>
        <p:spPr>
          <a:xfrm>
            <a:off x="2599076" y="858980"/>
            <a:ext cx="4609737" cy="15841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6"/>
          <p:cNvSpPr/>
          <p:nvPr/>
        </p:nvSpPr>
        <p:spPr>
          <a:xfrm>
            <a:off x="6701476" y="1997576"/>
            <a:ext cx="655818" cy="4118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P</a:t>
            </a:r>
            <a:r>
              <a:rPr kumimoji="1" lang="en-US" altLang="zh-CN" baseline="-25000" dirty="0">
                <a:solidFill>
                  <a:schemeClr val="dk1"/>
                </a:solidFill>
              </a:rPr>
              <a:t>u</a:t>
            </a:r>
            <a:endParaRPr kumimoji="1" lang="zh-CN" altLang="en-US" baseline="-25000" dirty="0">
              <a:solidFill>
                <a:schemeClr val="dk1"/>
              </a:solidFill>
            </a:endParaRPr>
          </a:p>
        </p:txBody>
      </p:sp>
      <p:sp>
        <p:nvSpPr>
          <p:cNvPr id="43" name="椭圆 47"/>
          <p:cNvSpPr/>
          <p:nvPr/>
        </p:nvSpPr>
        <p:spPr>
          <a:xfrm>
            <a:off x="2896158" y="1186579"/>
            <a:ext cx="914400" cy="9144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s</a:t>
            </a:r>
            <a:r>
              <a:rPr kumimoji="1" lang="en-US" altLang="zh-CN" sz="2000" baseline="-25000" dirty="0"/>
              <a:t>un</a:t>
            </a:r>
            <a:endParaRPr kumimoji="1" lang="zh-CN" altLang="en-US" sz="2000" baseline="30000" dirty="0"/>
          </a:p>
        </p:txBody>
      </p:sp>
      <p:sp>
        <p:nvSpPr>
          <p:cNvPr id="44" name="椭圆 53"/>
          <p:cNvSpPr/>
          <p:nvPr/>
        </p:nvSpPr>
        <p:spPr>
          <a:xfrm>
            <a:off x="5607271" y="1192189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aseline="-25000" dirty="0"/>
          </a:p>
        </p:txBody>
      </p:sp>
      <p:sp>
        <p:nvSpPr>
          <p:cNvPr id="45" name="椭圆 54"/>
          <p:cNvSpPr/>
          <p:nvPr/>
        </p:nvSpPr>
        <p:spPr>
          <a:xfrm>
            <a:off x="5475895" y="977750"/>
            <a:ext cx="1227996" cy="12279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</a:t>
            </a:r>
            <a:r>
              <a:rPr kumimoji="1" lang="en-US" altLang="zh-CN" sz="2800" baseline="-25000" dirty="0">
                <a:solidFill>
                  <a:schemeClr val="bg1"/>
                </a:solidFill>
              </a:rPr>
              <a:t>un</a:t>
            </a:r>
            <a:endParaRPr kumimoji="1" lang="zh-CN" altLang="en-US" sz="2800" baseline="-25000" dirty="0">
              <a:solidFill>
                <a:schemeClr val="bg1"/>
              </a:solidFill>
            </a:endParaRPr>
          </a:p>
        </p:txBody>
      </p:sp>
      <p:cxnSp>
        <p:nvCxnSpPr>
          <p:cNvPr id="46" name="直线连接符 55"/>
          <p:cNvCxnSpPr>
            <a:stCxn id="18" idx="6"/>
            <a:endCxn id="43" idx="2"/>
          </p:cNvCxnSpPr>
          <p:nvPr/>
        </p:nvCxnSpPr>
        <p:spPr>
          <a:xfrm flipV="1">
            <a:off x="2410810" y="1643779"/>
            <a:ext cx="485348" cy="363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58"/>
          <p:cNvCxnSpPr>
            <a:stCxn id="43" idx="6"/>
            <a:endCxn id="44" idx="2"/>
          </p:cNvCxnSpPr>
          <p:nvPr/>
        </p:nvCxnSpPr>
        <p:spPr>
          <a:xfrm>
            <a:off x="3810560" y="1643779"/>
            <a:ext cx="1796713" cy="561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78"/>
          <p:cNvCxnSpPr>
            <a:stCxn id="65" idx="2"/>
            <a:endCxn id="44" idx="6"/>
          </p:cNvCxnSpPr>
          <p:nvPr/>
        </p:nvCxnSpPr>
        <p:spPr>
          <a:xfrm flipH="1">
            <a:off x="6521673" y="1623343"/>
            <a:ext cx="1811511" cy="26046"/>
          </a:xfrm>
          <a:prstGeom prst="straightConnector1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056904" y="3840792"/>
            <a:ext cx="1227996" cy="1227996"/>
            <a:chOff x="2629798" y="3469310"/>
            <a:chExt cx="1227996" cy="1227996"/>
          </a:xfrm>
        </p:grpSpPr>
        <p:sp>
          <p:nvSpPr>
            <p:cNvPr id="50" name="椭圆 121"/>
            <p:cNvSpPr/>
            <p:nvPr/>
          </p:nvSpPr>
          <p:spPr>
            <a:xfrm>
              <a:off x="2744371" y="3620333"/>
              <a:ext cx="914400" cy="914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aseline="-25000" dirty="0"/>
            </a:p>
          </p:txBody>
        </p:sp>
        <p:sp>
          <p:nvSpPr>
            <p:cNvPr id="51" name="椭圆 122"/>
            <p:cNvSpPr/>
            <p:nvPr/>
          </p:nvSpPr>
          <p:spPr>
            <a:xfrm>
              <a:off x="2629798" y="3469310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 err="1">
                  <a:solidFill>
                    <a:schemeClr val="bg1"/>
                  </a:solidFill>
                </a:rPr>
                <a:t>t</a:t>
              </a:r>
              <a:r>
                <a:rPr kumimoji="1" lang="en-US" altLang="zh-CN" sz="2800" baseline="-25000" dirty="0" err="1">
                  <a:solidFill>
                    <a:schemeClr val="bg1"/>
                  </a:solidFill>
                </a:rPr>
                <a:t>ud</a:t>
              </a:r>
              <a:endParaRPr kumimoji="1" lang="zh-CN" altLang="en-US" sz="28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直线连接符 123"/>
          <p:cNvCxnSpPr>
            <a:stCxn id="50" idx="7"/>
            <a:endCxn id="11" idx="3"/>
          </p:cNvCxnSpPr>
          <p:nvPr/>
        </p:nvCxnSpPr>
        <p:spPr>
          <a:xfrm flipV="1">
            <a:off x="4951967" y="3559143"/>
            <a:ext cx="807103" cy="566585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130"/>
          <p:cNvSpPr/>
          <p:nvPr/>
        </p:nvSpPr>
        <p:spPr>
          <a:xfrm>
            <a:off x="8187812" y="4435358"/>
            <a:ext cx="1350633" cy="11010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131"/>
          <p:cNvSpPr/>
          <p:nvPr/>
        </p:nvSpPr>
        <p:spPr>
          <a:xfrm>
            <a:off x="9210037" y="5191408"/>
            <a:ext cx="452628" cy="354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dk1"/>
                </a:solidFill>
              </a:rPr>
              <a:t>E</a:t>
            </a:r>
            <a:endParaRPr kumimoji="1" lang="zh-CN" altLang="en-US" sz="1600" baseline="30000" dirty="0">
              <a:solidFill>
                <a:schemeClr val="dk1"/>
              </a:solidFill>
            </a:endParaRPr>
          </a:p>
        </p:txBody>
      </p:sp>
      <p:grpSp>
        <p:nvGrpSpPr>
          <p:cNvPr id="55" name="组 56"/>
          <p:cNvGrpSpPr/>
          <p:nvPr/>
        </p:nvGrpSpPr>
        <p:grpSpPr>
          <a:xfrm>
            <a:off x="150417" y="2592707"/>
            <a:ext cx="1227996" cy="1227996"/>
            <a:chOff x="1597886" y="2878223"/>
            <a:chExt cx="1227996" cy="1227996"/>
          </a:xfrm>
        </p:grpSpPr>
        <p:sp>
          <p:nvSpPr>
            <p:cNvPr id="56" name="椭圆 57"/>
            <p:cNvSpPr/>
            <p:nvPr/>
          </p:nvSpPr>
          <p:spPr>
            <a:xfrm>
              <a:off x="1715885" y="3072281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p:sp>
          <p:nvSpPr>
            <p:cNvPr id="57" name="椭圆 59"/>
            <p:cNvSpPr/>
            <p:nvPr/>
          </p:nvSpPr>
          <p:spPr>
            <a:xfrm>
              <a:off x="1597886" y="2878223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/>
                <a:t>η</a:t>
              </a:r>
              <a:r>
                <a:rPr kumimoji="1" lang="en-US" altLang="zh-CN" sz="2800" baseline="-25000" dirty="0"/>
                <a:t>t</a:t>
              </a:r>
              <a:endParaRPr kumimoji="1" lang="zh-CN" altLang="en-US" sz="2800" baseline="-25000" dirty="0"/>
            </a:p>
          </p:txBody>
        </p:sp>
      </p:grpSp>
      <p:sp>
        <p:nvSpPr>
          <p:cNvPr id="58" name="矩形 61"/>
          <p:cNvSpPr/>
          <p:nvPr/>
        </p:nvSpPr>
        <p:spPr>
          <a:xfrm>
            <a:off x="175052" y="2592712"/>
            <a:ext cx="1077868" cy="1194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62"/>
          <p:cNvCxnSpPr>
            <a:stCxn id="22" idx="4"/>
            <a:endCxn id="56" idx="0"/>
          </p:cNvCxnSpPr>
          <p:nvPr/>
        </p:nvCxnSpPr>
        <p:spPr>
          <a:xfrm>
            <a:off x="722897" y="2104715"/>
            <a:ext cx="2721" cy="68205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63"/>
          <p:cNvCxnSpPr>
            <a:stCxn id="56" idx="6"/>
            <a:endCxn id="4" idx="2"/>
          </p:cNvCxnSpPr>
          <p:nvPr/>
        </p:nvCxnSpPr>
        <p:spPr>
          <a:xfrm flipV="1">
            <a:off x="1182814" y="3230875"/>
            <a:ext cx="1713344" cy="13095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6"/>
          <p:cNvCxnSpPr>
            <a:stCxn id="15" idx="0"/>
            <a:endCxn id="4" idx="4"/>
          </p:cNvCxnSpPr>
          <p:nvPr/>
        </p:nvCxnSpPr>
        <p:spPr>
          <a:xfrm flipH="1" flipV="1">
            <a:off x="3353361" y="3688070"/>
            <a:ext cx="1963" cy="27516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130"/>
          <p:cNvSpPr/>
          <p:nvPr/>
        </p:nvSpPr>
        <p:spPr>
          <a:xfrm>
            <a:off x="8099111" y="4368478"/>
            <a:ext cx="1591732" cy="12478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131"/>
          <p:cNvSpPr/>
          <p:nvPr/>
        </p:nvSpPr>
        <p:spPr>
          <a:xfrm>
            <a:off x="9422600" y="5330584"/>
            <a:ext cx="452628" cy="354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dk1"/>
                </a:solidFill>
              </a:rPr>
              <a:t>T</a:t>
            </a:r>
            <a:endParaRPr kumimoji="1" lang="zh-CN" altLang="en-US" sz="1600" dirty="0">
              <a:solidFill>
                <a:schemeClr val="dk1"/>
              </a:solidFill>
            </a:endParaRPr>
          </a:p>
        </p:txBody>
      </p:sp>
      <p:grpSp>
        <p:nvGrpSpPr>
          <p:cNvPr id="64" name="组 19"/>
          <p:cNvGrpSpPr/>
          <p:nvPr/>
        </p:nvGrpSpPr>
        <p:grpSpPr>
          <a:xfrm>
            <a:off x="8215185" y="972085"/>
            <a:ext cx="1227996" cy="1227996"/>
            <a:chOff x="1597886" y="2878223"/>
            <a:chExt cx="1227996" cy="1227996"/>
          </a:xfrm>
        </p:grpSpPr>
        <p:sp>
          <p:nvSpPr>
            <p:cNvPr id="65" name="椭圆 20"/>
            <p:cNvSpPr/>
            <p:nvPr/>
          </p:nvSpPr>
          <p:spPr>
            <a:xfrm>
              <a:off x="1715885" y="3072281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p:sp>
          <p:nvSpPr>
            <p:cNvPr id="66" name="椭圆 21"/>
            <p:cNvSpPr/>
            <p:nvPr/>
          </p:nvSpPr>
          <p:spPr>
            <a:xfrm>
              <a:off x="1597886" y="2878223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/>
                <a:t>ψ</a:t>
              </a:r>
              <a:r>
                <a:rPr kumimoji="1" lang="en-US" altLang="zh-CN" sz="2800" baseline="-25000" dirty="0"/>
                <a:t>k</a:t>
              </a:r>
              <a:endParaRPr kumimoji="1" lang="zh-CN" altLang="en-US" sz="2800" baseline="-25000" dirty="0"/>
            </a:p>
          </p:txBody>
        </p:sp>
      </p:grpSp>
      <p:sp>
        <p:nvSpPr>
          <p:cNvPr id="67" name="矩形 22"/>
          <p:cNvSpPr/>
          <p:nvPr/>
        </p:nvSpPr>
        <p:spPr>
          <a:xfrm>
            <a:off x="8165703" y="1092635"/>
            <a:ext cx="1350633" cy="11010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23"/>
          <p:cNvSpPr/>
          <p:nvPr/>
        </p:nvSpPr>
        <p:spPr>
          <a:xfrm>
            <a:off x="9111771" y="1891760"/>
            <a:ext cx="411481" cy="354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dk1"/>
                </a:solidFill>
              </a:rPr>
              <a:t>K</a:t>
            </a:r>
            <a:endParaRPr kumimoji="1"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69" name="直线连接符 24"/>
          <p:cNvCxnSpPr>
            <a:stCxn id="74" idx="2"/>
            <a:endCxn id="65" idx="6"/>
          </p:cNvCxnSpPr>
          <p:nvPr/>
        </p:nvCxnSpPr>
        <p:spPr>
          <a:xfrm flipH="1" flipV="1">
            <a:off x="9247584" y="1623343"/>
            <a:ext cx="585322" cy="1620627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78"/>
          <p:cNvCxnSpPr>
            <a:stCxn id="25" idx="2"/>
            <a:endCxn id="11" idx="6"/>
          </p:cNvCxnSpPr>
          <p:nvPr/>
        </p:nvCxnSpPr>
        <p:spPr>
          <a:xfrm flipH="1">
            <a:off x="6539559" y="2759041"/>
            <a:ext cx="1783952" cy="476815"/>
          </a:xfrm>
          <a:prstGeom prst="straightConnector1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23"/>
          <p:cNvSpPr/>
          <p:nvPr/>
        </p:nvSpPr>
        <p:spPr>
          <a:xfrm>
            <a:off x="923371" y="3490637"/>
            <a:ext cx="411481" cy="354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dk1"/>
                </a:solidFill>
              </a:rPr>
              <a:t>T</a:t>
            </a:r>
            <a:endParaRPr kumimoji="1"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72" name="直线连接符 10"/>
          <p:cNvCxnSpPr>
            <a:stCxn id="50" idx="1"/>
            <a:endCxn id="4" idx="5"/>
          </p:cNvCxnSpPr>
          <p:nvPr/>
        </p:nvCxnSpPr>
        <p:spPr>
          <a:xfrm flipH="1" flipV="1">
            <a:off x="3676649" y="3554163"/>
            <a:ext cx="628740" cy="571567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椭圆 25"/>
          <p:cNvSpPr/>
          <p:nvPr/>
        </p:nvSpPr>
        <p:spPr>
          <a:xfrm>
            <a:off x="9832906" y="2786770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β</a:t>
            </a:r>
          </a:p>
        </p:txBody>
      </p:sp>
      <p:grpSp>
        <p:nvGrpSpPr>
          <p:cNvPr id="77" name="组 60"/>
          <p:cNvGrpSpPr/>
          <p:nvPr/>
        </p:nvGrpSpPr>
        <p:grpSpPr>
          <a:xfrm>
            <a:off x="5467959" y="3865323"/>
            <a:ext cx="1227996" cy="1227996"/>
            <a:chOff x="4917384" y="4481673"/>
            <a:chExt cx="1227996" cy="1227996"/>
          </a:xfrm>
        </p:grpSpPr>
        <p:sp>
          <p:nvSpPr>
            <p:cNvPr id="78" name="椭圆 7"/>
            <p:cNvSpPr/>
            <p:nvPr/>
          </p:nvSpPr>
          <p:spPr>
            <a:xfrm>
              <a:off x="5074182" y="4638471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p:sp>
          <p:nvSpPr>
            <p:cNvPr id="79" name="椭圆 11"/>
            <p:cNvSpPr/>
            <p:nvPr/>
          </p:nvSpPr>
          <p:spPr>
            <a:xfrm>
              <a:off x="4917384" y="4481673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/>
                <a:t>x</a:t>
              </a:r>
              <a:r>
                <a:rPr kumimoji="1" lang="en-US" altLang="zh-CN" sz="2000" baseline="-25000" dirty="0" err="1"/>
                <a:t>udn</a:t>
              </a:r>
              <a:endParaRPr kumimoji="1" lang="zh-CN" altLang="en-US" sz="2000" baseline="-25000" dirty="0"/>
            </a:p>
          </p:txBody>
        </p:sp>
      </p:grpSp>
      <p:cxnSp>
        <p:nvCxnSpPr>
          <p:cNvPr id="80" name="直线连接符 123"/>
          <p:cNvCxnSpPr>
            <a:stCxn id="78" idx="0"/>
            <a:endCxn id="11" idx="4"/>
          </p:cNvCxnSpPr>
          <p:nvPr/>
        </p:nvCxnSpPr>
        <p:spPr>
          <a:xfrm flipV="1">
            <a:off x="6081955" y="3693054"/>
            <a:ext cx="402" cy="329069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组 19"/>
          <p:cNvGrpSpPr/>
          <p:nvPr/>
        </p:nvGrpSpPr>
        <p:grpSpPr>
          <a:xfrm>
            <a:off x="8209288" y="3230237"/>
            <a:ext cx="1227996" cy="1227996"/>
            <a:chOff x="1597886" y="2956602"/>
            <a:chExt cx="1227996" cy="1227996"/>
          </a:xfrm>
        </p:grpSpPr>
        <p:sp>
          <p:nvSpPr>
            <p:cNvPr id="87" name="椭圆 20"/>
            <p:cNvSpPr/>
            <p:nvPr/>
          </p:nvSpPr>
          <p:spPr>
            <a:xfrm>
              <a:off x="1715885" y="3115823"/>
              <a:ext cx="914400" cy="9144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/>
            </a:p>
          </p:txBody>
        </p:sp>
        <p:sp>
          <p:nvSpPr>
            <p:cNvPr id="88" name="椭圆 21"/>
            <p:cNvSpPr/>
            <p:nvPr/>
          </p:nvSpPr>
          <p:spPr>
            <a:xfrm>
              <a:off x="1597886" y="2956602"/>
              <a:ext cx="1227996" cy="12279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/>
                <a:t>φ</a:t>
              </a:r>
              <a:r>
                <a:rPr kumimoji="1" lang="en-US" altLang="zh-CN" sz="2800" baseline="-25000" dirty="0"/>
                <a:t>0</a:t>
              </a:r>
              <a:endParaRPr kumimoji="1" lang="zh-CN" altLang="en-US" sz="2800" baseline="-25000" dirty="0"/>
            </a:p>
          </p:txBody>
        </p:sp>
      </p:grpSp>
      <p:cxnSp>
        <p:nvCxnSpPr>
          <p:cNvPr id="91" name="直线连接符 78"/>
          <p:cNvCxnSpPr>
            <a:stCxn id="87" idx="2"/>
            <a:endCxn id="11" idx="6"/>
          </p:cNvCxnSpPr>
          <p:nvPr/>
        </p:nvCxnSpPr>
        <p:spPr>
          <a:xfrm flipH="1" flipV="1">
            <a:off x="6539557" y="3235852"/>
            <a:ext cx="1787729" cy="610806"/>
          </a:xfrm>
          <a:prstGeom prst="straightConnector1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24"/>
          <p:cNvCxnSpPr>
            <a:stCxn id="74" idx="2"/>
            <a:endCxn id="87" idx="6"/>
          </p:cNvCxnSpPr>
          <p:nvPr/>
        </p:nvCxnSpPr>
        <p:spPr>
          <a:xfrm flipH="1">
            <a:off x="9241687" y="3243970"/>
            <a:ext cx="591219" cy="6026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椭圆 35"/>
          <p:cNvSpPr/>
          <p:nvPr/>
        </p:nvSpPr>
        <p:spPr>
          <a:xfrm>
            <a:off x="5620658" y="572773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ρ</a:t>
            </a:r>
          </a:p>
        </p:txBody>
      </p:sp>
      <p:sp>
        <p:nvSpPr>
          <p:cNvPr id="101" name="椭圆 33"/>
          <p:cNvSpPr/>
          <p:nvPr/>
        </p:nvSpPr>
        <p:spPr>
          <a:xfrm>
            <a:off x="8317671" y="5719963"/>
            <a:ext cx="92024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λ</a:t>
            </a:r>
          </a:p>
        </p:txBody>
      </p:sp>
      <p:cxnSp>
        <p:nvCxnSpPr>
          <p:cNvPr id="102" name="直线连接符 34"/>
          <p:cNvCxnSpPr>
            <a:stCxn id="101" idx="2"/>
            <a:endCxn id="99" idx="6"/>
          </p:cNvCxnSpPr>
          <p:nvPr/>
        </p:nvCxnSpPr>
        <p:spPr>
          <a:xfrm flipH="1">
            <a:off x="6535059" y="6177163"/>
            <a:ext cx="1782610" cy="7776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34"/>
          <p:cNvCxnSpPr>
            <a:stCxn id="99" idx="0"/>
            <a:endCxn id="78" idx="4"/>
          </p:cNvCxnSpPr>
          <p:nvPr/>
        </p:nvCxnSpPr>
        <p:spPr>
          <a:xfrm flipV="1">
            <a:off x="6077858" y="4936521"/>
            <a:ext cx="4096" cy="79121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1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76613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α</a:t>
            </a:r>
            <a:endParaRPr kumimoji="1"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2868150" y="2237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β</a:t>
            </a:r>
          </a:p>
        </p:txBody>
      </p:sp>
      <p:sp>
        <p:nvSpPr>
          <p:cNvPr id="7" name="椭圆 6"/>
          <p:cNvSpPr/>
          <p:nvPr/>
        </p:nvSpPr>
        <p:spPr>
          <a:xfrm>
            <a:off x="4059687" y="2237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γ</a:t>
            </a:r>
            <a:endParaRPr kumimoji="1"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5291429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δ</a:t>
            </a:r>
            <a:endParaRPr kumimoji="1"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6482966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ε</a:t>
            </a:r>
            <a:endParaRPr kumimoji="1"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7698212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ζ</a:t>
            </a:r>
            <a:endParaRPr kumimoji="1"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8913458" y="2237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η</a:t>
            </a:r>
          </a:p>
        </p:txBody>
      </p:sp>
      <p:sp>
        <p:nvSpPr>
          <p:cNvPr id="13" name="椭圆 12"/>
          <p:cNvSpPr/>
          <p:nvPr/>
        </p:nvSpPr>
        <p:spPr>
          <a:xfrm>
            <a:off x="1676613" y="141287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θ</a:t>
            </a:r>
            <a:endParaRPr kumimoji="1"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2891858" y="141287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ι</a:t>
            </a:r>
          </a:p>
        </p:txBody>
      </p:sp>
      <p:sp>
        <p:nvSpPr>
          <p:cNvPr id="15" name="椭圆 14"/>
          <p:cNvSpPr/>
          <p:nvPr/>
        </p:nvSpPr>
        <p:spPr>
          <a:xfrm>
            <a:off x="4083396" y="141287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κ</a:t>
            </a:r>
          </a:p>
        </p:txBody>
      </p:sp>
      <p:sp>
        <p:nvSpPr>
          <p:cNvPr id="16" name="椭圆 15"/>
          <p:cNvSpPr/>
          <p:nvPr/>
        </p:nvSpPr>
        <p:spPr>
          <a:xfrm>
            <a:off x="5315138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λ</a:t>
            </a:r>
          </a:p>
        </p:txBody>
      </p:sp>
      <p:sp>
        <p:nvSpPr>
          <p:cNvPr id="17" name="椭圆 16"/>
          <p:cNvSpPr/>
          <p:nvPr/>
        </p:nvSpPr>
        <p:spPr>
          <a:xfrm>
            <a:off x="6506674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μ</a:t>
            </a:r>
          </a:p>
        </p:txBody>
      </p:sp>
      <p:sp>
        <p:nvSpPr>
          <p:cNvPr id="18" name="椭圆 17"/>
          <p:cNvSpPr/>
          <p:nvPr/>
        </p:nvSpPr>
        <p:spPr>
          <a:xfrm>
            <a:off x="7721921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ν</a:t>
            </a:r>
          </a:p>
        </p:txBody>
      </p:sp>
      <p:sp>
        <p:nvSpPr>
          <p:cNvPr id="19" name="椭圆 18"/>
          <p:cNvSpPr/>
          <p:nvPr/>
        </p:nvSpPr>
        <p:spPr>
          <a:xfrm>
            <a:off x="8913458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ξ</a:t>
            </a:r>
          </a:p>
        </p:txBody>
      </p:sp>
      <p:sp>
        <p:nvSpPr>
          <p:cNvPr id="20" name="椭圆 19"/>
          <p:cNvSpPr/>
          <p:nvPr/>
        </p:nvSpPr>
        <p:spPr>
          <a:xfrm>
            <a:off x="1680567" y="260791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ο</a:t>
            </a:r>
          </a:p>
        </p:txBody>
      </p:sp>
      <p:sp>
        <p:nvSpPr>
          <p:cNvPr id="21" name="椭圆 20"/>
          <p:cNvSpPr/>
          <p:nvPr/>
        </p:nvSpPr>
        <p:spPr>
          <a:xfrm>
            <a:off x="2895813" y="260791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π</a:t>
            </a:r>
            <a:endParaRPr kumimoji="1" lang="zh-CN" altLang="en-US" sz="3200" dirty="0"/>
          </a:p>
        </p:txBody>
      </p:sp>
      <p:sp>
        <p:nvSpPr>
          <p:cNvPr id="22" name="椭圆 21"/>
          <p:cNvSpPr/>
          <p:nvPr/>
        </p:nvSpPr>
        <p:spPr>
          <a:xfrm>
            <a:off x="4087350" y="260791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ρ</a:t>
            </a:r>
          </a:p>
        </p:txBody>
      </p:sp>
      <p:sp>
        <p:nvSpPr>
          <p:cNvPr id="23" name="椭圆 22"/>
          <p:cNvSpPr/>
          <p:nvPr/>
        </p:nvSpPr>
        <p:spPr>
          <a:xfrm>
            <a:off x="5319092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σ</a:t>
            </a:r>
          </a:p>
        </p:txBody>
      </p:sp>
      <p:sp>
        <p:nvSpPr>
          <p:cNvPr id="24" name="椭圆 23"/>
          <p:cNvSpPr/>
          <p:nvPr/>
        </p:nvSpPr>
        <p:spPr>
          <a:xfrm>
            <a:off x="6510629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Lucida Grande"/>
                <a:ea typeface="Lucida Grande"/>
                <a:cs typeface="Lucida Grande"/>
              </a:rPr>
              <a:t>ς</a:t>
            </a:r>
            <a:endParaRPr kumimoji="1" lang="zh-CN" altLang="en-US" sz="3200" dirty="0"/>
          </a:p>
        </p:txBody>
      </p:sp>
      <p:sp>
        <p:nvSpPr>
          <p:cNvPr id="25" name="椭圆 24"/>
          <p:cNvSpPr/>
          <p:nvPr/>
        </p:nvSpPr>
        <p:spPr>
          <a:xfrm>
            <a:off x="7725874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τ</a:t>
            </a:r>
          </a:p>
        </p:txBody>
      </p:sp>
      <p:sp>
        <p:nvSpPr>
          <p:cNvPr id="26" name="椭圆 25"/>
          <p:cNvSpPr/>
          <p:nvPr/>
        </p:nvSpPr>
        <p:spPr>
          <a:xfrm>
            <a:off x="8913458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υ</a:t>
            </a:r>
          </a:p>
        </p:txBody>
      </p:sp>
      <p:sp>
        <p:nvSpPr>
          <p:cNvPr id="27" name="椭圆 26"/>
          <p:cNvSpPr/>
          <p:nvPr/>
        </p:nvSpPr>
        <p:spPr>
          <a:xfrm>
            <a:off x="1680567" y="378534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φ</a:t>
            </a:r>
          </a:p>
        </p:txBody>
      </p:sp>
      <p:sp>
        <p:nvSpPr>
          <p:cNvPr id="28" name="椭圆 27"/>
          <p:cNvSpPr/>
          <p:nvPr/>
        </p:nvSpPr>
        <p:spPr>
          <a:xfrm>
            <a:off x="2895813" y="378534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χ</a:t>
            </a:r>
          </a:p>
        </p:txBody>
      </p:sp>
      <p:sp>
        <p:nvSpPr>
          <p:cNvPr id="29" name="椭圆 28"/>
          <p:cNvSpPr/>
          <p:nvPr/>
        </p:nvSpPr>
        <p:spPr>
          <a:xfrm>
            <a:off x="4087350" y="378534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ψ</a:t>
            </a:r>
          </a:p>
        </p:txBody>
      </p:sp>
      <p:sp>
        <p:nvSpPr>
          <p:cNvPr id="30" name="椭圆 29"/>
          <p:cNvSpPr/>
          <p:nvPr/>
        </p:nvSpPr>
        <p:spPr>
          <a:xfrm>
            <a:off x="5319092" y="37736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ω</a:t>
            </a:r>
          </a:p>
        </p:txBody>
      </p:sp>
      <p:sp>
        <p:nvSpPr>
          <p:cNvPr id="31" name="椭圆 30"/>
          <p:cNvSpPr/>
          <p:nvPr/>
        </p:nvSpPr>
        <p:spPr>
          <a:xfrm>
            <a:off x="6510629" y="37736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Lucida Grande"/>
                <a:ea typeface="Lucida Grande"/>
                <a:cs typeface="Lucida Grande"/>
              </a:rPr>
              <a:t>ϑ</a:t>
            </a:r>
            <a:endParaRPr kumimoji="1"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7725874" y="37736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Lucida Grande"/>
                <a:ea typeface="Lucida Grande"/>
                <a:cs typeface="Lucida Grande"/>
              </a:rPr>
              <a:t>ϒ</a:t>
            </a:r>
            <a:endParaRPr kumimoji="1" lang="zh-CN" altLang="en-US" sz="3200" dirty="0"/>
          </a:p>
        </p:txBody>
      </p:sp>
      <p:sp>
        <p:nvSpPr>
          <p:cNvPr id="34" name="椭圆 33"/>
          <p:cNvSpPr/>
          <p:nvPr/>
        </p:nvSpPr>
        <p:spPr>
          <a:xfrm>
            <a:off x="8913458" y="378534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Lucida Grande"/>
                <a:ea typeface="Lucida Grande"/>
                <a:cs typeface="Lucida Grande"/>
              </a:rPr>
              <a:t>ϕ</a:t>
            </a:r>
            <a:endParaRPr kumimoji="1" lang="zh-CN" altLang="en-US" sz="3200" dirty="0"/>
          </a:p>
        </p:txBody>
      </p:sp>
      <p:sp>
        <p:nvSpPr>
          <p:cNvPr id="35" name="椭圆 34"/>
          <p:cNvSpPr/>
          <p:nvPr/>
        </p:nvSpPr>
        <p:spPr>
          <a:xfrm>
            <a:off x="1676613" y="4983930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>
                <a:latin typeface="Lucida Grande"/>
                <a:ea typeface="Lucida Grande"/>
                <a:cs typeface="Lucida Grande"/>
              </a:rPr>
              <a:t>ϖ</a:t>
            </a:r>
            <a:endParaRPr kumimoji="1" lang="zh-CN" altLang="en-US" sz="3200" dirty="0"/>
          </a:p>
        </p:txBody>
      </p:sp>
      <p:sp>
        <p:nvSpPr>
          <p:cNvPr id="33" name="椭圆 34"/>
          <p:cNvSpPr/>
          <p:nvPr/>
        </p:nvSpPr>
        <p:spPr>
          <a:xfrm>
            <a:off x="2891858" y="4983930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54079" y="532713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78" y="5327134"/>
                <a:ext cx="399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3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76613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Α</a:t>
            </a:r>
            <a:endParaRPr kumimoji="1"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868150" y="2237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Β</a:t>
            </a:r>
            <a:endParaRPr kumimoji="1"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4059687" y="2237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Γ</a:t>
            </a:r>
            <a:endParaRPr kumimoji="1"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5291429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Δ</a:t>
            </a:r>
            <a:endParaRPr kumimoji="1"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482966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Ε</a:t>
            </a:r>
            <a:endParaRPr kumimoji="1"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698212" y="21213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Ζ</a:t>
            </a:r>
            <a:endParaRPr kumimoji="1"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8913458" y="22378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Η</a:t>
            </a:r>
            <a:endParaRPr kumimoji="1"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1676613" y="141287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Θ</a:t>
            </a:r>
            <a:endParaRPr kumimoji="1"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2891858" y="141287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Ι</a:t>
            </a:r>
            <a:endParaRPr kumimoji="1"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4083396" y="141287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Κ</a:t>
            </a:r>
            <a:endParaRPr kumimoji="1"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5315138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Λ</a:t>
            </a:r>
            <a:endParaRPr kumimoji="1"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6506674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Μ</a:t>
            </a:r>
            <a:endParaRPr kumimoji="1"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7721921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Ν</a:t>
            </a:r>
            <a:endParaRPr kumimoji="1"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8913458" y="140121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Ξ</a:t>
            </a:r>
            <a:endParaRPr kumimoji="1"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680567" y="260791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Ο</a:t>
            </a:r>
            <a:endParaRPr kumimoji="1" lang="zh-CN" altLang="en-US" sz="3200" dirty="0"/>
          </a:p>
        </p:txBody>
      </p:sp>
      <p:sp>
        <p:nvSpPr>
          <p:cNvPr id="19" name="椭圆 18"/>
          <p:cNvSpPr/>
          <p:nvPr/>
        </p:nvSpPr>
        <p:spPr>
          <a:xfrm>
            <a:off x="2895813" y="260791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Π</a:t>
            </a:r>
            <a:endParaRPr kumimoji="1" lang="zh-CN" altLang="en-US" sz="3200" dirty="0"/>
          </a:p>
        </p:txBody>
      </p:sp>
      <p:sp>
        <p:nvSpPr>
          <p:cNvPr id="20" name="椭圆 19"/>
          <p:cNvSpPr/>
          <p:nvPr/>
        </p:nvSpPr>
        <p:spPr>
          <a:xfrm>
            <a:off x="4087350" y="260791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Ρ</a:t>
            </a:r>
            <a:endParaRPr kumimoji="1" lang="zh-CN" altLang="en-US" sz="3200" dirty="0"/>
          </a:p>
        </p:txBody>
      </p:sp>
      <p:sp>
        <p:nvSpPr>
          <p:cNvPr id="21" name="椭圆 20"/>
          <p:cNvSpPr/>
          <p:nvPr/>
        </p:nvSpPr>
        <p:spPr>
          <a:xfrm>
            <a:off x="5319092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Σ</a:t>
            </a:r>
          </a:p>
        </p:txBody>
      </p:sp>
      <p:sp>
        <p:nvSpPr>
          <p:cNvPr id="22" name="椭圆 21"/>
          <p:cNvSpPr/>
          <p:nvPr/>
        </p:nvSpPr>
        <p:spPr>
          <a:xfrm>
            <a:off x="6510629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Τ</a:t>
            </a:r>
            <a:endParaRPr kumimoji="1" lang="zh-CN" altLang="en-US" sz="3200" dirty="0"/>
          </a:p>
        </p:txBody>
      </p:sp>
      <p:sp>
        <p:nvSpPr>
          <p:cNvPr id="23" name="椭圆 22"/>
          <p:cNvSpPr/>
          <p:nvPr/>
        </p:nvSpPr>
        <p:spPr>
          <a:xfrm>
            <a:off x="7725874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Υ</a:t>
            </a:r>
            <a:endParaRPr kumimoji="1" lang="zh-CN" altLang="en-US" sz="3200" dirty="0"/>
          </a:p>
        </p:txBody>
      </p:sp>
      <p:sp>
        <p:nvSpPr>
          <p:cNvPr id="24" name="椭圆 23"/>
          <p:cNvSpPr/>
          <p:nvPr/>
        </p:nvSpPr>
        <p:spPr>
          <a:xfrm>
            <a:off x="8913458" y="2596261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Φ</a:t>
            </a:r>
            <a:endParaRPr kumimoji="1" lang="zh-CN" altLang="en-US" sz="3200" dirty="0"/>
          </a:p>
        </p:txBody>
      </p:sp>
      <p:sp>
        <p:nvSpPr>
          <p:cNvPr id="25" name="椭圆 24"/>
          <p:cNvSpPr/>
          <p:nvPr/>
        </p:nvSpPr>
        <p:spPr>
          <a:xfrm>
            <a:off x="1680567" y="378534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Χ</a:t>
            </a:r>
            <a:endParaRPr kumimoji="1" lang="zh-CN" altLang="en-US" sz="3200" dirty="0"/>
          </a:p>
        </p:txBody>
      </p:sp>
      <p:sp>
        <p:nvSpPr>
          <p:cNvPr id="26" name="椭圆 25"/>
          <p:cNvSpPr/>
          <p:nvPr/>
        </p:nvSpPr>
        <p:spPr>
          <a:xfrm>
            <a:off x="2895813" y="378534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Ψ</a:t>
            </a:r>
            <a:endParaRPr kumimoji="1"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4087350" y="3785347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Ω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387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18698</TotalTime>
  <Words>83</Words>
  <Application>Microsoft Macintosh PowerPoint</Application>
  <PresentationFormat>Custom</PresentationFormat>
  <Paragraphs>83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主题</vt:lpstr>
      <vt:lpstr>PowerPoint Presentation</vt:lpstr>
      <vt:lpstr>PowerPoint Presentation</vt:lpstr>
      <vt:lpstr>PowerPoint Presentation</vt:lpstr>
    </vt:vector>
  </TitlesOfParts>
  <Manager/>
  <Company>Peking Univ.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Waleking Huang</dc:creator>
  <cp:keywords/>
  <dc:description/>
  <cp:lastModifiedBy>Weijing Huang</cp:lastModifiedBy>
  <cp:revision>848</cp:revision>
  <cp:lastPrinted>2015-04-11T17:28:08Z</cp:lastPrinted>
  <dcterms:created xsi:type="dcterms:W3CDTF">2013-12-02T15:59:21Z</dcterms:created>
  <dcterms:modified xsi:type="dcterms:W3CDTF">2016-06-28T07:43:25Z</dcterms:modified>
  <cp:category/>
</cp:coreProperties>
</file>