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4" r:id="rId6"/>
    <p:sldId id="261" r:id="rId7"/>
    <p:sldId id="259" r:id="rId8"/>
    <p:sldId id="265" r:id="rId9"/>
    <p:sldId id="262" r:id="rId10"/>
    <p:sldId id="263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64" y="-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88880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26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6596" y="3717176"/>
            <a:ext cx="5711608" cy="2319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Спасибо…"/>
          <p:cNvSpPr txBox="1"/>
          <p:nvPr/>
        </p:nvSpPr>
        <p:spPr>
          <a:xfrm>
            <a:off x="6657238" y="2645419"/>
            <a:ext cx="391953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Спасибо</a:t>
            </a:r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за внимание!</a:t>
            </a:r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Заголовок презентации…"/>
          <p:cNvSpPr txBox="1"/>
          <p:nvPr/>
        </p:nvSpPr>
        <p:spPr>
          <a:xfrm>
            <a:off x="1272438" y="2410440"/>
            <a:ext cx="1105591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 smtClean="0"/>
              <a:t>Основы </a:t>
            </a:r>
            <a:r>
              <a:rPr lang="ru-RU" dirty="0" err="1" smtClean="0"/>
              <a:t>объектно</a:t>
            </a:r>
            <a:r>
              <a:rPr lang="ru-RU" dirty="0" smtClean="0"/>
              <a:t> -</a:t>
            </a:r>
            <a:endParaRPr dirty="0"/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о</a:t>
            </a:r>
            <a:r>
              <a:rPr lang="ru-RU" dirty="0" smtClean="0"/>
              <a:t>риентированного программирования</a:t>
            </a:r>
            <a:endParaRPr dirty="0"/>
          </a:p>
        </p:txBody>
      </p:sp>
      <p:sp>
        <p:nvSpPr>
          <p:cNvPr id="123" name="Подзаголовок или пояснение"/>
          <p:cNvSpPr txBox="1"/>
          <p:nvPr/>
        </p:nvSpPr>
        <p:spPr>
          <a:xfrm>
            <a:off x="1285138" y="4116705"/>
            <a:ext cx="73145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н</a:t>
            </a:r>
            <a:r>
              <a:rPr lang="ru-RU" dirty="0" smtClean="0"/>
              <a:t>а языке программирования </a:t>
            </a:r>
            <a:r>
              <a:rPr lang="en-US" dirty="0" smtClean="0"/>
              <a:t>PHP</a:t>
            </a:r>
            <a:endParaRPr dirty="0"/>
          </a:p>
        </p:txBody>
      </p:sp>
      <p:sp>
        <p:nvSpPr>
          <p:cNvPr id="124" name="Алексей Иванов…"/>
          <p:cNvSpPr txBox="1"/>
          <p:nvPr/>
        </p:nvSpPr>
        <p:spPr>
          <a:xfrm>
            <a:off x="1412138" y="6691373"/>
            <a:ext cx="349294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 smtClean="0"/>
              <a:t>Валерий Жданов</a:t>
            </a:r>
            <a:endParaRPr dirty="0"/>
          </a:p>
          <a:p>
            <a:pPr algn="l">
              <a:defRPr b="0">
                <a:solidFill>
                  <a:srgbClr val="35545C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ru-RU" dirty="0" smtClean="0"/>
              <a:t>Онлайн-преподаватель</a:t>
            </a:r>
            <a:endParaRPr dirty="0"/>
          </a:p>
        </p:txBody>
      </p:sp>
      <p:sp>
        <p:nvSpPr>
          <p:cNvPr id="12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6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7252" y="5765007"/>
            <a:ext cx="3167694" cy="30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Нуменованный список"/>
          <p:cNvSpPr txBox="1"/>
          <p:nvPr/>
        </p:nvSpPr>
        <p:spPr>
          <a:xfrm>
            <a:off x="510438" y="1636773"/>
            <a:ext cx="158697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План</a:t>
            </a:r>
            <a:endParaRPr dirty="0"/>
          </a:p>
        </p:txBody>
      </p:sp>
      <p:pic>
        <p:nvPicPr>
          <p:cNvPr id="147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Пункт списка…"/>
          <p:cNvSpPr txBox="1"/>
          <p:nvPr/>
        </p:nvSpPr>
        <p:spPr>
          <a:xfrm>
            <a:off x="549786" y="2402632"/>
            <a:ext cx="10561126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Введение (проверка звука и картинки)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Об объектно-ориентированном программировании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Переход на </a:t>
            </a:r>
            <a:r>
              <a:rPr lang="en-US" dirty="0" smtClean="0"/>
              <a:t>phptester.net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Создание класса «Человек», свойств и методов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dirty="0" smtClean="0"/>
              <a:t>С</a:t>
            </a:r>
            <a:r>
              <a:rPr lang="ru-RU" dirty="0" err="1" smtClean="0"/>
              <a:t>оздание</a:t>
            </a:r>
            <a:r>
              <a:rPr lang="ru-RU" dirty="0" smtClean="0"/>
              <a:t> наследуемого класса «Женщина»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Самостоятельная работа для студентов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smtClean="0"/>
              <a:t>Разбор результатов самостоятельной работы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err="1" smtClean="0"/>
              <a:t>Итоги+оценка</a:t>
            </a:r>
            <a:endParaRPr dirty="0"/>
          </a:p>
        </p:txBody>
      </p:sp>
      <p:sp>
        <p:nvSpPr>
          <p:cNvPr id="150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53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44650"/>
            <a:ext cx="533132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Заголовок слайда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549786" y="3101307"/>
            <a:ext cx="11879828" cy="3113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2800">
                <a:solidFill>
                  <a:srgbClr val="35545C"/>
                </a:solidFill>
              </a:defRPr>
            </a:pPr>
            <a:r>
              <a:t>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 </a:t>
            </a:r>
          </a:p>
          <a:p>
            <a:pPr algn="l" defTabSz="355600">
              <a:defRPr sz="2800">
                <a:solidFill>
                  <a:srgbClr val="35545C"/>
                </a:solidFill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слайда"/>
          <p:cNvSpPr txBox="1"/>
          <p:nvPr/>
        </p:nvSpPr>
        <p:spPr>
          <a:xfrm>
            <a:off x="510438" y="1636773"/>
            <a:ext cx="446276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Что такое ООП</a:t>
            </a:r>
            <a:endParaRPr dirty="0"/>
          </a:p>
        </p:txBody>
      </p:sp>
      <p:pic>
        <p:nvPicPr>
          <p:cNvPr id="156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7078464" y="2440731"/>
            <a:ext cx="5193889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r>
              <a:rPr lang="ru-RU" dirty="0" err="1"/>
              <a:t>Объе́ктно-ориенти́рованное</a:t>
            </a:r>
            <a:r>
              <a:rPr lang="ru-RU" dirty="0"/>
              <a:t> </a:t>
            </a:r>
            <a:r>
              <a:rPr lang="ru-RU" dirty="0" err="1"/>
              <a:t>программи́рование</a:t>
            </a:r>
            <a:r>
              <a:rPr lang="ru-RU" dirty="0"/>
              <a:t> (ООП)</a:t>
            </a:r>
            <a:r>
              <a:rPr lang="ru-RU" b="0" dirty="0"/>
              <a:t> — методология программирования, основанная на представлении программы в виде совокупности </a:t>
            </a:r>
            <a:r>
              <a:rPr lang="ru-RU" b="0" dirty="0" smtClean="0"/>
              <a:t>объектов</a:t>
            </a:r>
            <a:r>
              <a:rPr lang="ru-RU" b="0" dirty="0"/>
              <a:t>,</a:t>
            </a:r>
            <a:r>
              <a:rPr lang="ru-RU" b="0" dirty="0" smtClean="0"/>
              <a:t> </a:t>
            </a:r>
            <a:r>
              <a:rPr lang="ru-RU" b="0" dirty="0"/>
              <a:t>каждый из которых является экземпляром определённого класса, а классы образуют иерархию </a:t>
            </a:r>
            <a:r>
              <a:rPr lang="ru-RU" b="0" dirty="0" smtClean="0"/>
              <a:t>наследования.</a:t>
            </a:r>
            <a:endParaRPr dirty="0"/>
          </a:p>
        </p:txBody>
      </p:sp>
      <p:sp>
        <p:nvSpPr>
          <p:cNvPr id="159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4"/>
          <p:cNvSpPr txBox="1"/>
          <p:nvPr/>
        </p:nvSpPr>
        <p:spPr>
          <a:xfrm>
            <a:off x="510438" y="8996938"/>
            <a:ext cx="1026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endParaRPr dirty="0"/>
          </a:p>
        </p:txBody>
      </p:sp>
      <p:pic>
        <p:nvPicPr>
          <p:cNvPr id="163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4" y="2569751"/>
            <a:ext cx="6092221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48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слайда"/>
          <p:cNvSpPr txBox="1"/>
          <p:nvPr/>
        </p:nvSpPr>
        <p:spPr>
          <a:xfrm>
            <a:off x="510438" y="1636773"/>
            <a:ext cx="515686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Объект - Человек</a:t>
            </a:r>
            <a:endParaRPr dirty="0"/>
          </a:p>
        </p:txBody>
      </p:sp>
      <p:pic>
        <p:nvPicPr>
          <p:cNvPr id="156" name="0222.png" descr="0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1024453" y="4084712"/>
            <a:ext cx="6261567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r>
              <a:rPr lang="ru-RU" dirty="0" smtClean="0"/>
              <a:t>Свойства – его характеристики</a:t>
            </a:r>
            <a:r>
              <a:rPr dirty="0" smtClean="0"/>
              <a:t>.</a:t>
            </a:r>
            <a:endParaRPr lang="ru-RU" dirty="0" smtClean="0"/>
          </a:p>
          <a:p>
            <a:endParaRPr lang="ru-RU" dirty="0"/>
          </a:p>
          <a:p>
            <a:r>
              <a:rPr dirty="0" smtClean="0"/>
              <a:t> </a:t>
            </a:r>
            <a:r>
              <a:rPr lang="ru-RU" dirty="0" smtClean="0"/>
              <a:t>Методы – что он может делать</a:t>
            </a:r>
            <a:endParaRPr dirty="0"/>
          </a:p>
        </p:txBody>
      </p:sp>
      <p:sp>
        <p:nvSpPr>
          <p:cNvPr id="159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3" name="ooowl.png" descr="ooow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97" y="1579778"/>
            <a:ext cx="4762418" cy="7360495"/>
          </a:xfrm>
          <a:prstGeom prst="rect">
            <a:avLst/>
          </a:prstGeom>
        </p:spPr>
      </p:pic>
      <p:sp>
        <p:nvSpPr>
          <p:cNvPr id="14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1173808" y="6173525"/>
            <a:ext cx="7792162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r>
              <a:rPr lang="ru-RU" dirty="0" smtClean="0"/>
              <a:t>События – те процессы, которые могут происходить с человеком изменять его свойства или воздействовать на результаты работы методов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Большая картика"/>
          <p:cNvSpPr txBox="1"/>
          <p:nvPr/>
        </p:nvSpPr>
        <p:spPr>
          <a:xfrm>
            <a:off x="510438" y="1636773"/>
            <a:ext cx="1175321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smtClean="0"/>
              <a:t>Задание – свойства и методы Женщина</a:t>
            </a:r>
            <a:endParaRPr dirty="0"/>
          </a:p>
        </p:txBody>
      </p:sp>
      <p:pic>
        <p:nvPicPr>
          <p:cNvPr id="138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4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0" y="3220616"/>
            <a:ext cx="10058400" cy="52638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слайда"/>
          <p:cNvSpPr txBox="1"/>
          <p:nvPr/>
        </p:nvSpPr>
        <p:spPr>
          <a:xfrm>
            <a:off x="510438" y="1644650"/>
            <a:ext cx="533132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Заголовок слайда</a:t>
            </a:r>
          </a:p>
        </p:txBody>
      </p:sp>
      <p:pic>
        <p:nvPicPr>
          <p:cNvPr id="156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6010786" y="2656807"/>
            <a:ext cx="6261567" cy="4841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2800">
                <a:solidFill>
                  <a:srgbClr val="35545C"/>
                </a:solidFill>
              </a:defRPr>
            </a:lvl1pPr>
          </a:lstStyle>
          <a:p>
            <a:r>
              <a:rPr dirty="0" err="1"/>
              <a:t>Наша</a:t>
            </a:r>
            <a:r>
              <a:rPr dirty="0"/>
              <a:t> </a:t>
            </a:r>
            <a:r>
              <a:rPr dirty="0" err="1"/>
              <a:t>миссия</a:t>
            </a:r>
            <a:r>
              <a:rPr dirty="0"/>
              <a:t> – </a:t>
            </a:r>
            <a:r>
              <a:rPr dirty="0" err="1"/>
              <a:t>делать</a:t>
            </a:r>
            <a:r>
              <a:rPr dirty="0"/>
              <a:t> </a:t>
            </a:r>
            <a:r>
              <a:rPr dirty="0" err="1"/>
              <a:t>обучение</a:t>
            </a:r>
            <a:r>
              <a:rPr dirty="0"/>
              <a:t> </a:t>
            </a:r>
            <a:r>
              <a:rPr dirty="0" err="1"/>
              <a:t>осмысленным</a:t>
            </a:r>
            <a:r>
              <a:rPr dirty="0"/>
              <a:t>, </a:t>
            </a:r>
            <a:r>
              <a:rPr dirty="0" err="1"/>
              <a:t>реализуя</a:t>
            </a:r>
            <a:r>
              <a:rPr dirty="0"/>
              <a:t> </a:t>
            </a:r>
            <a:r>
              <a:rPr dirty="0" err="1"/>
              <a:t>взаимосвязь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ожиданиям</a:t>
            </a:r>
            <a:r>
              <a:rPr dirty="0"/>
              <a:t> </a:t>
            </a:r>
            <a:r>
              <a:rPr dirty="0" err="1"/>
              <a:t>работодателей</a:t>
            </a:r>
            <a:r>
              <a:rPr dirty="0"/>
              <a:t>, </a:t>
            </a:r>
            <a:r>
              <a:rPr dirty="0" err="1"/>
              <a:t>компетенциями</a:t>
            </a:r>
            <a:r>
              <a:rPr dirty="0"/>
              <a:t> </a:t>
            </a:r>
            <a:r>
              <a:rPr dirty="0" err="1"/>
              <a:t>специалистов</a:t>
            </a:r>
            <a:r>
              <a:rPr dirty="0"/>
              <a:t> и </a:t>
            </a:r>
            <a:r>
              <a:rPr dirty="0" err="1"/>
              <a:t>возможностями</a:t>
            </a:r>
            <a:r>
              <a:rPr dirty="0"/>
              <a:t> </a:t>
            </a:r>
            <a:r>
              <a:rPr dirty="0" err="1"/>
              <a:t>преподавателей</a:t>
            </a:r>
            <a:r>
              <a:rPr dirty="0"/>
              <a:t>.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строим</a:t>
            </a:r>
            <a:r>
              <a:rPr dirty="0"/>
              <a:t> </a:t>
            </a:r>
            <a:r>
              <a:rPr dirty="0" err="1"/>
              <a:t>сервис</a:t>
            </a:r>
            <a:r>
              <a:rPr dirty="0"/>
              <a:t>, </a:t>
            </a:r>
            <a:r>
              <a:rPr dirty="0" err="1"/>
              <a:t>который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помогать</a:t>
            </a:r>
            <a:r>
              <a:rPr dirty="0"/>
              <a:t> </a:t>
            </a:r>
            <a:r>
              <a:rPr dirty="0" err="1"/>
              <a:t>реализовываться</a:t>
            </a:r>
            <a:r>
              <a:rPr dirty="0"/>
              <a:t> </a:t>
            </a:r>
            <a:r>
              <a:rPr dirty="0" err="1"/>
              <a:t>десяткам</a:t>
            </a:r>
            <a:r>
              <a:rPr dirty="0"/>
              <a:t> </a:t>
            </a:r>
            <a:r>
              <a:rPr dirty="0" err="1"/>
              <a:t>тысяч</a:t>
            </a:r>
            <a:r>
              <a:rPr dirty="0"/>
              <a:t> </a:t>
            </a:r>
            <a:r>
              <a:rPr dirty="0" err="1"/>
              <a:t>людей</a:t>
            </a:r>
            <a:r>
              <a:rPr dirty="0"/>
              <a:t> и </a:t>
            </a:r>
            <a:r>
              <a:rPr dirty="0" err="1"/>
              <a:t>приносить</a:t>
            </a:r>
            <a:r>
              <a:rPr dirty="0"/>
              <a:t> </a:t>
            </a:r>
            <a:r>
              <a:rPr dirty="0" err="1"/>
              <a:t>пользу</a:t>
            </a:r>
            <a:r>
              <a:rPr dirty="0"/>
              <a:t> </a:t>
            </a:r>
            <a:r>
              <a:rPr dirty="0" err="1"/>
              <a:t>бизнесу</a:t>
            </a:r>
            <a:r>
              <a:rPr dirty="0"/>
              <a:t> </a:t>
            </a:r>
            <a:r>
              <a:rPr dirty="0" err="1"/>
              <a:t>наших</a:t>
            </a:r>
            <a:r>
              <a:rPr dirty="0"/>
              <a:t> </a:t>
            </a:r>
            <a:r>
              <a:rPr dirty="0" err="1"/>
              <a:t>партнеров</a:t>
            </a:r>
            <a:r>
              <a:rPr dirty="0"/>
              <a:t>. </a:t>
            </a:r>
          </a:p>
        </p:txBody>
      </p:sp>
      <p:sp>
        <p:nvSpPr>
          <p:cNvPr id="159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2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20449" t="7814" r="24820" b="1854"/>
          <a:stretch>
            <a:fillRect/>
          </a:stretch>
        </p:blipFill>
        <p:spPr>
          <a:xfrm>
            <a:off x="629475" y="2654300"/>
            <a:ext cx="5000612" cy="5505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ooowl.png" descr="ooow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811879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Ненумерованный списочек"/>
          <p:cNvSpPr txBox="1"/>
          <p:nvPr/>
        </p:nvSpPr>
        <p:spPr>
          <a:xfrm>
            <a:off x="510438" y="1644650"/>
            <a:ext cx="8055174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Ненумерованный списочек</a:t>
            </a:r>
          </a:p>
        </p:txBody>
      </p:sp>
      <p:pic>
        <p:nvPicPr>
          <p:cNvPr id="166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8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Пункт списка…"/>
          <p:cNvSpPr txBox="1"/>
          <p:nvPr/>
        </p:nvSpPr>
        <p:spPr>
          <a:xfrm>
            <a:off x="496950" y="2856501"/>
            <a:ext cx="4592283" cy="3735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8937" indent="-388937" algn="l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t>Пункт списка</a:t>
            </a:r>
          </a:p>
          <a:p>
            <a:pPr marL="388937" indent="-388937" algn="l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t>Еще один пункт</a:t>
            </a:r>
          </a:p>
          <a:p>
            <a:pPr marL="388937" indent="-388937" algn="l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t>Может хватит пунктов</a:t>
            </a:r>
          </a:p>
          <a:p>
            <a:pPr marL="388937" indent="-388937" algn="l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t>Нет, еще один</a:t>
            </a:r>
          </a:p>
          <a:p>
            <a:pPr marL="388937" indent="-388937" algn="l">
              <a:lnSpc>
                <a:spcPct val="150000"/>
              </a:lnSpc>
              <a:buSzPct val="145000"/>
              <a:buChar char="•"/>
              <a:defRPr sz="2800">
                <a:solidFill>
                  <a:srgbClr val="35545C"/>
                </a:solidFill>
              </a:defRPr>
            </a:pPr>
            <a:r>
              <a:t>И еще!</a:t>
            </a:r>
          </a:p>
        </p:txBody>
      </p:sp>
      <p:pic>
        <p:nvPicPr>
          <p:cNvPr id="172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197</Words>
  <Application>Microsoft Office PowerPoint</Application>
  <PresentationFormat>Произвольный</PresentationFormat>
  <Paragraphs>34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walera</dc:creator>
  <cp:lastModifiedBy>walera</cp:lastModifiedBy>
  <cp:revision>6</cp:revision>
  <dcterms:modified xsi:type="dcterms:W3CDTF">2018-09-15T18:12:15Z</dcterms:modified>
</cp:coreProperties>
</file>