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4" r:id="rId6"/>
    <p:sldId id="261" r:id="rId7"/>
    <p:sldId id="262" r:id="rId8"/>
    <p:sldId id="259" r:id="rId9"/>
    <p:sldId id="267" r:id="rId10"/>
    <p:sldId id="271" r:id="rId11"/>
    <p:sldId id="269" r:id="rId12"/>
    <p:sldId id="270" r:id="rId13"/>
    <p:sldId id="266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34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788880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722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1046119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Создать класс «Мужчина»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70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Мужчина, наследуемый от базового класса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мужчины, которые будут его свойствами (отличающимися от параметров исходного класса)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Рисунок 9" descr="m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7908"/>
            <a:ext cx="3822523" cy="6261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1187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1006044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Создание класса «</a:t>
            </a:r>
            <a:r>
              <a:rPr lang="ru-RU" dirty="0" err="1" smtClean="0"/>
              <a:t>Йети</a:t>
            </a:r>
            <a:r>
              <a:rPr lang="ru-RU" dirty="0" smtClean="0"/>
              <a:t>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05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</a:t>
            </a:r>
            <a:r>
              <a:rPr lang="ru-RU" dirty="0" err="1" smtClean="0"/>
              <a:t>Йети</a:t>
            </a:r>
            <a:r>
              <a:rPr lang="ru-RU" dirty="0" smtClean="0"/>
              <a:t>, наследуется от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</a:t>
            </a:r>
            <a:r>
              <a:rPr lang="ru-RU" dirty="0" err="1" smtClean="0"/>
              <a:t>Йети</a:t>
            </a:r>
            <a:r>
              <a:rPr lang="ru-RU" dirty="0" smtClean="0"/>
              <a:t>, которые будут его свойствами (отличающимися от параметров исходного класса)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 descr="yet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6" y="2447908"/>
            <a:ext cx="4143404" cy="6325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11879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357107" y="1519214"/>
            <a:ext cx="1063271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Создать классы «Мама» и </a:t>
            </a:r>
          </a:p>
          <a:p>
            <a:r>
              <a:rPr lang="ru-RU" dirty="0" smtClean="0"/>
              <a:t>«ребенок»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70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«Мама» (наследуется от «женщина» и «Ребенок» (от «человека»)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каждому классу, которые будут его свойствами (отличающимися от параметров исходного класса)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Рисунок 9" descr="mama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2" y="3519478"/>
            <a:ext cx="5477788" cy="4157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11879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Ненумерованный списочек"/>
          <p:cNvSpPr txBox="1"/>
          <p:nvPr/>
        </p:nvSpPr>
        <p:spPr>
          <a:xfrm>
            <a:off x="510438" y="1644650"/>
            <a:ext cx="276998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Выводы: </a:t>
            </a:r>
            <a:endParaRPr/>
          </a:p>
        </p:txBody>
      </p:sp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Пункт списка…"/>
          <p:cNvSpPr txBox="1"/>
          <p:nvPr/>
        </p:nvSpPr>
        <p:spPr>
          <a:xfrm>
            <a:off x="496950" y="2856501"/>
            <a:ext cx="9790822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можем применять в работе основные понятия ООП</a:t>
            </a:r>
            <a:endParaRPr/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научились создавать модели ООП</a:t>
            </a:r>
            <a:endParaRPr/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научились использовать основные принципы ООП</a:t>
            </a:r>
            <a:endParaRPr/>
          </a:p>
        </p:txBody>
      </p:sp>
      <p:pic>
        <p:nvPicPr>
          <p:cNvPr id="172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1105591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Основы </a:t>
            </a:r>
            <a:r>
              <a:rPr lang="ru-RU" dirty="0" err="1" smtClean="0"/>
              <a:t>объектно</a:t>
            </a:r>
            <a:r>
              <a:rPr lang="ru-RU" dirty="0" smtClean="0"/>
              <a:t> -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о</a:t>
            </a:r>
            <a:r>
              <a:rPr lang="ru-RU" dirty="0" smtClean="0"/>
              <a:t>риентированного программирования</a:t>
            </a: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73145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</a:t>
            </a:r>
            <a:r>
              <a:rPr lang="ru-RU" dirty="0" smtClean="0"/>
              <a:t>а языке программирования </a:t>
            </a:r>
            <a:r>
              <a:rPr lang="en-US" dirty="0" smtClean="0"/>
              <a:t>PHP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349294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Валерий Жданов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 smtClean="0"/>
              <a:t>Онлайн-преподаватель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Нуменованный список"/>
          <p:cNvSpPr txBox="1"/>
          <p:nvPr/>
        </p:nvSpPr>
        <p:spPr>
          <a:xfrm>
            <a:off x="510438" y="1636773"/>
            <a:ext cx="15869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План</a:t>
            </a:r>
            <a:endParaRPr dirty="0"/>
          </a:p>
        </p:txBody>
      </p:sp>
      <p:pic>
        <p:nvPicPr>
          <p:cNvPr id="147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Пункт списка…"/>
          <p:cNvSpPr txBox="1"/>
          <p:nvPr/>
        </p:nvSpPr>
        <p:spPr>
          <a:xfrm>
            <a:off x="549786" y="2402632"/>
            <a:ext cx="10561126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Введение (проверка звука и картинки)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Об объектно-ориентированном программировании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Переход на </a:t>
            </a:r>
            <a:r>
              <a:rPr lang="en-US" dirty="0" smtClean="0"/>
              <a:t>phptester.net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Создание класса «Человек», свойств и методов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dirty="0" smtClean="0"/>
              <a:t>С</a:t>
            </a:r>
            <a:r>
              <a:rPr lang="ru-RU" dirty="0" err="1" smtClean="0"/>
              <a:t>оздание</a:t>
            </a:r>
            <a:r>
              <a:rPr lang="ru-RU" dirty="0" smtClean="0"/>
              <a:t> наследуемого класса «Женщина»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Самостоятельная работа для студентов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Разбор результатов самостоятельной работы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err="1" smtClean="0"/>
              <a:t>Итоги+оценка</a:t>
            </a:r>
            <a:endParaRPr dirty="0"/>
          </a:p>
        </p:txBody>
      </p:sp>
      <p:sp>
        <p:nvSpPr>
          <p:cNvPr id="15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01608" y="1376338"/>
            <a:ext cx="401071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Цель занятия</a:t>
            </a:r>
            <a:endParaRPr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430170" y="2376470"/>
            <a:ext cx="11879828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2800">
                <a:solidFill>
                  <a:srgbClr val="35545C"/>
                </a:solidFill>
              </a:defRPr>
            </a:pPr>
            <a:r>
              <a:rPr/>
              <a:t>Наша </a:t>
            </a:r>
            <a:r>
              <a:rPr lang="ru-RU" dirty="0" smtClean="0"/>
              <a:t>цель – изучить основы ООП, разобрать на понятных примерах создание классов и объектов</a:t>
            </a:r>
            <a:r>
              <a:rPr smtClean="0"/>
              <a:t>.</a:t>
            </a:r>
            <a:r>
              <a:rPr lang="ru-RU" dirty="0" smtClean="0"/>
              <a:t> По окончании занятия студенты смогут моделировать классы объектов своих программ</a:t>
            </a:r>
            <a:r>
              <a:rPr smtClean="0"/>
              <a:t> </a:t>
            </a:r>
            <a:endParaRPr/>
          </a:p>
          <a:p>
            <a:pPr algn="l" defTabSz="355600">
              <a:defRPr sz="2800">
                <a:solidFill>
                  <a:srgbClr val="35545C"/>
                </a:solidFill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слайда"/>
          <p:cNvSpPr txBox="1"/>
          <p:nvPr/>
        </p:nvSpPr>
        <p:spPr>
          <a:xfrm>
            <a:off x="501608" y="4448172"/>
            <a:ext cx="273632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Ресурсы:</a:t>
            </a:r>
            <a:endParaRPr/>
          </a:p>
        </p:txBody>
      </p:sp>
      <p:sp>
        <p:nvSpPr>
          <p:cNvPr id="9" name="Заголовок слайда"/>
          <p:cNvSpPr txBox="1"/>
          <p:nvPr/>
        </p:nvSpPr>
        <p:spPr>
          <a:xfrm>
            <a:off x="430170" y="5662618"/>
            <a:ext cx="377026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phptester.net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446276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Что такое ООП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7078464" y="2440731"/>
            <a:ext cx="5193889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err="1"/>
              <a:t>Объе́ктно-ориенти́рованное</a:t>
            </a:r>
            <a:r>
              <a:rPr lang="ru-RU" dirty="0"/>
              <a:t> </a:t>
            </a:r>
            <a:r>
              <a:rPr lang="ru-RU" dirty="0" err="1"/>
              <a:t>программи́рование</a:t>
            </a:r>
            <a:r>
              <a:rPr lang="ru-RU" dirty="0"/>
              <a:t> (ООП)</a:t>
            </a:r>
            <a:r>
              <a:rPr lang="ru-RU" b="0" dirty="0"/>
              <a:t> — методология программирования, основанная на представлении программы в виде совокупности </a:t>
            </a:r>
            <a:r>
              <a:rPr lang="ru-RU" b="0" dirty="0" smtClean="0"/>
              <a:t>объектов</a:t>
            </a:r>
            <a:r>
              <a:rPr lang="ru-RU" b="0" dirty="0"/>
              <a:t>,</a:t>
            </a:r>
            <a:r>
              <a:rPr lang="ru-RU" b="0" dirty="0" smtClean="0"/>
              <a:t> </a:t>
            </a:r>
            <a:r>
              <a:rPr lang="ru-RU" b="0" dirty="0"/>
              <a:t>каждый из которых является экземпляром определённого класса, а классы образуют иерархию </a:t>
            </a:r>
            <a:r>
              <a:rPr lang="ru-RU" b="0" dirty="0" smtClean="0"/>
              <a:t>наследования.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4"/>
          <p:cNvSpPr txBox="1"/>
          <p:nvPr/>
        </p:nvSpPr>
        <p:spPr>
          <a:xfrm>
            <a:off x="510438" y="8996938"/>
            <a:ext cx="1026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4" y="2569751"/>
            <a:ext cx="6092221" cy="5144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65348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51568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Объект - Человек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024453" y="4084712"/>
            <a:ext cx="6261567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Свойства – его характеристики</a:t>
            </a:r>
            <a:r>
              <a:rPr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dirty="0" smtClean="0"/>
              <a:t> </a:t>
            </a:r>
            <a:r>
              <a:rPr lang="ru-RU" dirty="0" smtClean="0"/>
              <a:t>Методы – что он может делать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97" y="1579778"/>
            <a:ext cx="4762418" cy="7360495"/>
          </a:xfrm>
          <a:prstGeom prst="rect">
            <a:avLst/>
          </a:prstGeom>
        </p:spPr>
      </p:pic>
      <p:sp>
        <p:nvSpPr>
          <p:cNvPr id="14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173808" y="6173525"/>
            <a:ext cx="779216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События – те процессы, которые могут происходить с человеком изменять его свойства или воздействовать на результаты работы методов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2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7" descr="3whales-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6" y="1019148"/>
            <a:ext cx="10644262" cy="76294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Большая картика"/>
          <p:cNvSpPr txBox="1"/>
          <p:nvPr/>
        </p:nvSpPr>
        <p:spPr>
          <a:xfrm>
            <a:off x="510438" y="1636773"/>
            <a:ext cx="1175321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 – свойства и методы Женщина</a:t>
            </a:r>
            <a:endParaRPr dirty="0"/>
          </a:p>
        </p:txBody>
      </p:sp>
      <p:pic>
        <p:nvPicPr>
          <p:cNvPr id="138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220616"/>
            <a:ext cx="10058400" cy="5263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53331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класс «Женщина»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635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Класс Женщина наследуется от базового класса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Новые параметры: 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прическа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наряд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Методы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Возраст (</a:t>
            </a:r>
            <a:r>
              <a:rPr lang="ru-RU" dirty="0" err="1" smtClean="0"/>
              <a:t>переопред</a:t>
            </a:r>
            <a:r>
              <a:rPr lang="ru-RU" dirty="0" smtClean="0"/>
              <a:t>)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Мой вид (новый)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endParaRPr lang="ru-RU" dirty="0" smtClean="0"/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Рисунок 10" descr="content_balzakovskiy_vozrast2_1__econet_r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84" y="2519346"/>
            <a:ext cx="4240449" cy="6086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11879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303</Words>
  <Application>Microsoft Office PowerPoint</Application>
  <PresentationFormat>Произвольный</PresentationFormat>
  <Paragraphs>58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White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walera</dc:creator>
  <cp:lastModifiedBy>001806</cp:lastModifiedBy>
  <cp:revision>17</cp:revision>
  <dcterms:modified xsi:type="dcterms:W3CDTF">2018-09-17T12:45:37Z</dcterms:modified>
</cp:coreProperties>
</file>