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3" r:id="rId5"/>
    <p:sldId id="262" r:id="rId6"/>
    <p:sldId id="260" r:id="rId7"/>
    <p:sldId id="261" r:id="rId8"/>
    <p:sldId id="264" r:id="rId9"/>
  </p:sldIdLst>
  <p:sldSz cx="12192000" cy="6858000"/>
  <p:notesSz cx="6858000" cy="9144000"/>
  <p:defaultText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ltLang="zh-SG"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SG" smtClean="0"/>
              <a:t>Click to edit Master subtitle style</a:t>
            </a:r>
            <a:endParaRPr lang="en-US" dirty="0"/>
          </a:p>
        </p:txBody>
      </p:sp>
      <p:sp>
        <p:nvSpPr>
          <p:cNvPr id="4" name="Date Placeholder 3"/>
          <p:cNvSpPr>
            <a:spLocks noGrp="1"/>
          </p:cNvSpPr>
          <p:nvPr>
            <p:ph type="dt" sz="half" idx="10"/>
          </p:nvPr>
        </p:nvSpPr>
        <p:spPr/>
        <p:txBody>
          <a:bodyPr/>
          <a:lstStyle/>
          <a:p>
            <a:fld id="{712A9B64-BF88-4E34-A998-AC03EC7A8FE7}" type="datetimeFigureOut">
              <a:rPr lang="zh-SG" altLang="en-US" smtClean="0"/>
              <a:t>2/12/2013</a:t>
            </a:fld>
            <a:endParaRPr lang="zh-SG" altLang="en-US"/>
          </a:p>
        </p:txBody>
      </p:sp>
      <p:sp>
        <p:nvSpPr>
          <p:cNvPr id="5" name="Footer Placeholder 4"/>
          <p:cNvSpPr>
            <a:spLocks noGrp="1"/>
          </p:cNvSpPr>
          <p:nvPr>
            <p:ph type="ftr" sz="quarter" idx="11"/>
          </p:nvPr>
        </p:nvSpPr>
        <p:spPr>
          <a:xfrm>
            <a:off x="5332412" y="5883275"/>
            <a:ext cx="4324044" cy="365125"/>
          </a:xfrm>
        </p:spPr>
        <p:txBody>
          <a:bodyPr/>
          <a:lstStyle/>
          <a:p>
            <a:endParaRPr lang="zh-SG" altLang="en-US"/>
          </a:p>
        </p:txBody>
      </p:sp>
      <p:sp>
        <p:nvSpPr>
          <p:cNvPr id="6" name="Slide Number Placeholder 5"/>
          <p:cNvSpPr>
            <a:spLocks noGrp="1"/>
          </p:cNvSpPr>
          <p:nvPr>
            <p:ph type="sldNum" sz="quarter" idx="12"/>
          </p:nvPr>
        </p:nvSpPr>
        <p:spPr/>
        <p:txBody>
          <a:bodyPr/>
          <a:lstStyle/>
          <a:p>
            <a:fld id="{002F3BE4-06D4-4DDE-8FF6-BF444B8E6233}" type="slidenum">
              <a:rPr lang="zh-SG" altLang="en-US" smtClean="0"/>
              <a:t>‹#›</a:t>
            </a:fld>
            <a:endParaRPr lang="zh-SG" altLang="en-US"/>
          </a:p>
        </p:txBody>
      </p:sp>
    </p:spTree>
    <p:extLst>
      <p:ext uri="{BB962C8B-B14F-4D97-AF65-F5344CB8AC3E}">
        <p14:creationId xmlns:p14="http://schemas.microsoft.com/office/powerpoint/2010/main" val="3353591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ltLang="zh-SG"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SG"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SG" smtClean="0"/>
              <a:t>Click to edit Master text styles</a:t>
            </a:r>
          </a:p>
        </p:txBody>
      </p:sp>
      <p:sp>
        <p:nvSpPr>
          <p:cNvPr id="5" name="Date Placeholder 4"/>
          <p:cNvSpPr>
            <a:spLocks noGrp="1"/>
          </p:cNvSpPr>
          <p:nvPr>
            <p:ph type="dt" sz="half" idx="10"/>
          </p:nvPr>
        </p:nvSpPr>
        <p:spPr/>
        <p:txBody>
          <a:bodyPr/>
          <a:lstStyle/>
          <a:p>
            <a:fld id="{712A9B64-BF88-4E34-A998-AC03EC7A8FE7}" type="datetimeFigureOut">
              <a:rPr lang="zh-SG" altLang="en-US" smtClean="0"/>
              <a:t>2/12/2013</a:t>
            </a:fld>
            <a:endParaRPr lang="zh-SG" altLang="en-US"/>
          </a:p>
        </p:txBody>
      </p:sp>
      <p:sp>
        <p:nvSpPr>
          <p:cNvPr id="6" name="Footer Placeholder 5"/>
          <p:cNvSpPr>
            <a:spLocks noGrp="1"/>
          </p:cNvSpPr>
          <p:nvPr>
            <p:ph type="ftr" sz="quarter" idx="11"/>
          </p:nvPr>
        </p:nvSpPr>
        <p:spPr/>
        <p:txBody>
          <a:bodyPr/>
          <a:lstStyle/>
          <a:p>
            <a:endParaRPr lang="zh-SG" altLang="en-US"/>
          </a:p>
        </p:txBody>
      </p:sp>
      <p:sp>
        <p:nvSpPr>
          <p:cNvPr id="7" name="Slide Number Placeholder 6"/>
          <p:cNvSpPr>
            <a:spLocks noGrp="1"/>
          </p:cNvSpPr>
          <p:nvPr>
            <p:ph type="sldNum" sz="quarter" idx="12"/>
          </p:nvPr>
        </p:nvSpPr>
        <p:spPr/>
        <p:txBody>
          <a:bodyPr/>
          <a:lstStyle/>
          <a:p>
            <a:fld id="{002F3BE4-06D4-4DDE-8FF6-BF444B8E6233}" type="slidenum">
              <a:rPr lang="zh-SG" altLang="en-US" smtClean="0"/>
              <a:t>‹#›</a:t>
            </a:fld>
            <a:endParaRPr lang="zh-SG" altLang="en-US"/>
          </a:p>
        </p:txBody>
      </p:sp>
    </p:spTree>
    <p:extLst>
      <p:ext uri="{BB962C8B-B14F-4D97-AF65-F5344CB8AC3E}">
        <p14:creationId xmlns:p14="http://schemas.microsoft.com/office/powerpoint/2010/main" val="4283095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ltLang="zh-SG"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SG" smtClean="0"/>
              <a:t>Click to edit Master text styles</a:t>
            </a:r>
          </a:p>
        </p:txBody>
      </p:sp>
      <p:sp>
        <p:nvSpPr>
          <p:cNvPr id="4" name="Date Placeholder 3"/>
          <p:cNvSpPr>
            <a:spLocks noGrp="1"/>
          </p:cNvSpPr>
          <p:nvPr>
            <p:ph type="dt" sz="half" idx="10"/>
          </p:nvPr>
        </p:nvSpPr>
        <p:spPr/>
        <p:txBody>
          <a:bodyPr/>
          <a:lstStyle/>
          <a:p>
            <a:fld id="{712A9B64-BF88-4E34-A998-AC03EC7A8FE7}" type="datetimeFigureOut">
              <a:rPr lang="zh-SG" altLang="en-US" smtClean="0"/>
              <a:t>2/12/2013</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002F3BE4-06D4-4DDE-8FF6-BF444B8E6233}" type="slidenum">
              <a:rPr lang="zh-SG" altLang="en-US" smtClean="0"/>
              <a:t>‹#›</a:t>
            </a:fld>
            <a:endParaRPr lang="zh-SG" altLang="en-US"/>
          </a:p>
        </p:txBody>
      </p:sp>
    </p:spTree>
    <p:extLst>
      <p:ext uri="{BB962C8B-B14F-4D97-AF65-F5344CB8AC3E}">
        <p14:creationId xmlns:p14="http://schemas.microsoft.com/office/powerpoint/2010/main" val="807332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zh-SG"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SG"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SG" smtClean="0"/>
              <a:t>Click to edit Master text styles</a:t>
            </a:r>
          </a:p>
        </p:txBody>
      </p:sp>
      <p:sp>
        <p:nvSpPr>
          <p:cNvPr id="4" name="Date Placeholder 3"/>
          <p:cNvSpPr>
            <a:spLocks noGrp="1"/>
          </p:cNvSpPr>
          <p:nvPr>
            <p:ph type="dt" sz="half" idx="10"/>
          </p:nvPr>
        </p:nvSpPr>
        <p:spPr/>
        <p:txBody>
          <a:bodyPr/>
          <a:lstStyle/>
          <a:p>
            <a:fld id="{712A9B64-BF88-4E34-A998-AC03EC7A8FE7}" type="datetimeFigureOut">
              <a:rPr lang="zh-SG" altLang="en-US" smtClean="0"/>
              <a:t>2/12/2013</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002F3BE4-06D4-4DDE-8FF6-BF444B8E6233}" type="slidenum">
              <a:rPr lang="zh-SG" altLang="en-US" smtClean="0"/>
              <a:t>‹#›</a:t>
            </a:fld>
            <a:endParaRPr lang="zh-SG" altLang="en-US"/>
          </a:p>
        </p:txBody>
      </p:sp>
    </p:spTree>
    <p:extLst>
      <p:ext uri="{BB962C8B-B14F-4D97-AF65-F5344CB8AC3E}">
        <p14:creationId xmlns:p14="http://schemas.microsoft.com/office/powerpoint/2010/main" val="369835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ltLang="zh-SG"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SG" smtClean="0"/>
              <a:t>Click to edit Master text styles</a:t>
            </a:r>
          </a:p>
        </p:txBody>
      </p:sp>
      <p:sp>
        <p:nvSpPr>
          <p:cNvPr id="4" name="Date Placeholder 3"/>
          <p:cNvSpPr>
            <a:spLocks noGrp="1"/>
          </p:cNvSpPr>
          <p:nvPr>
            <p:ph type="dt" sz="half" idx="10"/>
          </p:nvPr>
        </p:nvSpPr>
        <p:spPr/>
        <p:txBody>
          <a:bodyPr/>
          <a:lstStyle/>
          <a:p>
            <a:fld id="{712A9B64-BF88-4E34-A998-AC03EC7A8FE7}" type="datetimeFigureOut">
              <a:rPr lang="zh-SG" altLang="en-US" smtClean="0"/>
              <a:t>2/12/2013</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002F3BE4-06D4-4DDE-8FF6-BF444B8E6233}" type="slidenum">
              <a:rPr lang="zh-SG" altLang="en-US" smtClean="0"/>
              <a:t>‹#›</a:t>
            </a:fld>
            <a:endParaRPr lang="zh-SG" altLang="en-US"/>
          </a:p>
        </p:txBody>
      </p:sp>
    </p:spTree>
    <p:extLst>
      <p:ext uri="{BB962C8B-B14F-4D97-AF65-F5344CB8AC3E}">
        <p14:creationId xmlns:p14="http://schemas.microsoft.com/office/powerpoint/2010/main" val="3499389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zh-SG"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ltLang="zh-SG"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SG" smtClean="0"/>
              <a:t>Click to edit Master text styles</a:t>
            </a:r>
          </a:p>
        </p:txBody>
      </p:sp>
      <p:sp>
        <p:nvSpPr>
          <p:cNvPr id="4" name="Date Placeholder 3"/>
          <p:cNvSpPr>
            <a:spLocks noGrp="1"/>
          </p:cNvSpPr>
          <p:nvPr>
            <p:ph type="dt" sz="half" idx="10"/>
          </p:nvPr>
        </p:nvSpPr>
        <p:spPr/>
        <p:txBody>
          <a:bodyPr/>
          <a:lstStyle/>
          <a:p>
            <a:fld id="{712A9B64-BF88-4E34-A998-AC03EC7A8FE7}" type="datetimeFigureOut">
              <a:rPr lang="zh-SG" altLang="en-US" smtClean="0"/>
              <a:t>2/12/2013</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002F3BE4-06D4-4DDE-8FF6-BF444B8E6233}" type="slidenum">
              <a:rPr lang="zh-SG" altLang="en-US" smtClean="0"/>
              <a:t>‹#›</a:t>
            </a:fld>
            <a:endParaRPr lang="zh-SG" altLang="en-US"/>
          </a:p>
        </p:txBody>
      </p:sp>
    </p:spTree>
    <p:extLst>
      <p:ext uri="{BB962C8B-B14F-4D97-AF65-F5344CB8AC3E}">
        <p14:creationId xmlns:p14="http://schemas.microsoft.com/office/powerpoint/2010/main" val="3379206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ltLang="zh-SG"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ltLang="zh-SG"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SG" smtClean="0"/>
              <a:t>Click to edit Master text styles</a:t>
            </a:r>
          </a:p>
        </p:txBody>
      </p:sp>
      <p:sp>
        <p:nvSpPr>
          <p:cNvPr id="4" name="Date Placeholder 3"/>
          <p:cNvSpPr>
            <a:spLocks noGrp="1"/>
          </p:cNvSpPr>
          <p:nvPr>
            <p:ph type="dt" sz="half" idx="10"/>
          </p:nvPr>
        </p:nvSpPr>
        <p:spPr/>
        <p:txBody>
          <a:bodyPr/>
          <a:lstStyle/>
          <a:p>
            <a:fld id="{712A9B64-BF88-4E34-A998-AC03EC7A8FE7}" type="datetimeFigureOut">
              <a:rPr lang="zh-SG" altLang="en-US" smtClean="0"/>
              <a:t>2/12/2013</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002F3BE4-06D4-4DDE-8FF6-BF444B8E6233}" type="slidenum">
              <a:rPr lang="zh-SG" altLang="en-US" smtClean="0"/>
              <a:t>‹#›</a:t>
            </a:fld>
            <a:endParaRPr lang="zh-SG" altLang="en-US"/>
          </a:p>
        </p:txBody>
      </p:sp>
    </p:spTree>
    <p:extLst>
      <p:ext uri="{BB962C8B-B14F-4D97-AF65-F5344CB8AC3E}">
        <p14:creationId xmlns:p14="http://schemas.microsoft.com/office/powerpoint/2010/main" val="1851563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zh-SG"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SG" smtClean="0"/>
              <a:t>Click to edit Master text styles</a:t>
            </a:r>
          </a:p>
          <a:p>
            <a:pPr lvl="1"/>
            <a:r>
              <a:rPr lang="en-US" altLang="zh-SG" smtClean="0"/>
              <a:t>Second level</a:t>
            </a:r>
          </a:p>
          <a:p>
            <a:pPr lvl="2"/>
            <a:r>
              <a:rPr lang="en-US" altLang="zh-SG" smtClean="0"/>
              <a:t>Third level</a:t>
            </a:r>
          </a:p>
          <a:p>
            <a:pPr lvl="3"/>
            <a:r>
              <a:rPr lang="en-US" altLang="zh-SG" smtClean="0"/>
              <a:t>Fourth level</a:t>
            </a:r>
          </a:p>
          <a:p>
            <a:pPr lvl="4"/>
            <a:r>
              <a:rPr lang="en-US" altLang="zh-SG" smtClean="0"/>
              <a:t>Fifth level</a:t>
            </a:r>
            <a:endParaRPr lang="en-US" dirty="0"/>
          </a:p>
        </p:txBody>
      </p:sp>
      <p:sp>
        <p:nvSpPr>
          <p:cNvPr id="4" name="Date Placeholder 3"/>
          <p:cNvSpPr>
            <a:spLocks noGrp="1"/>
          </p:cNvSpPr>
          <p:nvPr>
            <p:ph type="dt" sz="half" idx="10"/>
          </p:nvPr>
        </p:nvSpPr>
        <p:spPr/>
        <p:txBody>
          <a:bodyPr/>
          <a:lstStyle/>
          <a:p>
            <a:fld id="{712A9B64-BF88-4E34-A998-AC03EC7A8FE7}" type="datetimeFigureOut">
              <a:rPr lang="zh-SG" altLang="en-US" smtClean="0"/>
              <a:t>2/12/2013</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002F3BE4-06D4-4DDE-8FF6-BF444B8E6233}" type="slidenum">
              <a:rPr lang="zh-SG" altLang="en-US" smtClean="0"/>
              <a:t>‹#›</a:t>
            </a:fld>
            <a:endParaRPr lang="zh-SG" altLang="en-US"/>
          </a:p>
        </p:txBody>
      </p:sp>
    </p:spTree>
    <p:extLst>
      <p:ext uri="{BB962C8B-B14F-4D97-AF65-F5344CB8AC3E}">
        <p14:creationId xmlns:p14="http://schemas.microsoft.com/office/powerpoint/2010/main" val="2683336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ltLang="zh-SG"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ltLang="zh-SG" smtClean="0"/>
              <a:t>Click to edit Master text styles</a:t>
            </a:r>
          </a:p>
          <a:p>
            <a:pPr lvl="1"/>
            <a:r>
              <a:rPr lang="en-US" altLang="zh-SG" smtClean="0"/>
              <a:t>Second level</a:t>
            </a:r>
          </a:p>
          <a:p>
            <a:pPr lvl="2"/>
            <a:r>
              <a:rPr lang="en-US" altLang="zh-SG" smtClean="0"/>
              <a:t>Third level</a:t>
            </a:r>
          </a:p>
          <a:p>
            <a:pPr lvl="3"/>
            <a:r>
              <a:rPr lang="en-US" altLang="zh-SG" smtClean="0"/>
              <a:t>Fourth level</a:t>
            </a:r>
          </a:p>
          <a:p>
            <a:pPr lvl="4"/>
            <a:r>
              <a:rPr lang="en-US" altLang="zh-SG" smtClean="0"/>
              <a:t>Fifth level</a:t>
            </a:r>
            <a:endParaRPr lang="en-US" dirty="0"/>
          </a:p>
        </p:txBody>
      </p:sp>
      <p:sp>
        <p:nvSpPr>
          <p:cNvPr id="4" name="Date Placeholder 3"/>
          <p:cNvSpPr>
            <a:spLocks noGrp="1"/>
          </p:cNvSpPr>
          <p:nvPr>
            <p:ph type="dt" sz="half" idx="10"/>
          </p:nvPr>
        </p:nvSpPr>
        <p:spPr/>
        <p:txBody>
          <a:bodyPr/>
          <a:lstStyle/>
          <a:p>
            <a:fld id="{712A9B64-BF88-4E34-A998-AC03EC7A8FE7}" type="datetimeFigureOut">
              <a:rPr lang="zh-SG" altLang="en-US" smtClean="0"/>
              <a:t>2/12/2013</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002F3BE4-06D4-4DDE-8FF6-BF444B8E6233}" type="slidenum">
              <a:rPr lang="zh-SG" altLang="en-US" smtClean="0"/>
              <a:t>‹#›</a:t>
            </a:fld>
            <a:endParaRPr lang="zh-SG" altLang="en-US"/>
          </a:p>
        </p:txBody>
      </p:sp>
    </p:spTree>
    <p:extLst>
      <p:ext uri="{BB962C8B-B14F-4D97-AF65-F5344CB8AC3E}">
        <p14:creationId xmlns:p14="http://schemas.microsoft.com/office/powerpoint/2010/main" val="133097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SG" smtClean="0"/>
              <a:t>Click to edit Master title style</a:t>
            </a:r>
            <a:endParaRPr lang="en-US" dirty="0"/>
          </a:p>
        </p:txBody>
      </p:sp>
      <p:sp>
        <p:nvSpPr>
          <p:cNvPr id="3" name="Content Placeholder 2"/>
          <p:cNvSpPr>
            <a:spLocks noGrp="1"/>
          </p:cNvSpPr>
          <p:nvPr>
            <p:ph idx="1"/>
          </p:nvPr>
        </p:nvSpPr>
        <p:spPr/>
        <p:txBody>
          <a:bodyPr anchor="ctr"/>
          <a:lstStyle/>
          <a:p>
            <a:pPr lvl="0"/>
            <a:r>
              <a:rPr lang="en-US" altLang="zh-SG" smtClean="0"/>
              <a:t>Click to edit Master text styles</a:t>
            </a:r>
          </a:p>
          <a:p>
            <a:pPr lvl="1"/>
            <a:r>
              <a:rPr lang="en-US" altLang="zh-SG" smtClean="0"/>
              <a:t>Second level</a:t>
            </a:r>
          </a:p>
          <a:p>
            <a:pPr lvl="2"/>
            <a:r>
              <a:rPr lang="en-US" altLang="zh-SG" smtClean="0"/>
              <a:t>Third level</a:t>
            </a:r>
          </a:p>
          <a:p>
            <a:pPr lvl="3"/>
            <a:r>
              <a:rPr lang="en-US" altLang="zh-SG" smtClean="0"/>
              <a:t>Fourth level</a:t>
            </a:r>
          </a:p>
          <a:p>
            <a:pPr lvl="4"/>
            <a:r>
              <a:rPr lang="en-US" altLang="zh-SG" smtClean="0"/>
              <a:t>Fifth level</a:t>
            </a:r>
            <a:endParaRPr lang="en-US" dirty="0"/>
          </a:p>
        </p:txBody>
      </p:sp>
      <p:sp>
        <p:nvSpPr>
          <p:cNvPr id="4" name="Date Placeholder 3"/>
          <p:cNvSpPr>
            <a:spLocks noGrp="1"/>
          </p:cNvSpPr>
          <p:nvPr>
            <p:ph type="dt" sz="half" idx="10"/>
          </p:nvPr>
        </p:nvSpPr>
        <p:spPr/>
        <p:txBody>
          <a:bodyPr/>
          <a:lstStyle/>
          <a:p>
            <a:fld id="{712A9B64-BF88-4E34-A998-AC03EC7A8FE7}" type="datetimeFigureOut">
              <a:rPr lang="zh-SG" altLang="en-US" smtClean="0"/>
              <a:t>2/12/2013</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a:xfrm>
            <a:off x="10951856" y="5867131"/>
            <a:ext cx="551167" cy="365125"/>
          </a:xfrm>
        </p:spPr>
        <p:txBody>
          <a:bodyPr/>
          <a:lstStyle/>
          <a:p>
            <a:fld id="{002F3BE4-06D4-4DDE-8FF6-BF444B8E6233}" type="slidenum">
              <a:rPr lang="zh-SG" altLang="en-US" smtClean="0"/>
              <a:t>‹#›</a:t>
            </a:fld>
            <a:endParaRPr lang="zh-SG" altLang="en-US"/>
          </a:p>
        </p:txBody>
      </p:sp>
    </p:spTree>
    <p:extLst>
      <p:ext uri="{BB962C8B-B14F-4D97-AF65-F5344CB8AC3E}">
        <p14:creationId xmlns:p14="http://schemas.microsoft.com/office/powerpoint/2010/main" val="1809439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ltLang="zh-SG"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SG" smtClean="0"/>
              <a:t>Click to edit Master text styles</a:t>
            </a:r>
          </a:p>
        </p:txBody>
      </p:sp>
      <p:sp>
        <p:nvSpPr>
          <p:cNvPr id="4" name="Date Placeholder 3"/>
          <p:cNvSpPr>
            <a:spLocks noGrp="1"/>
          </p:cNvSpPr>
          <p:nvPr>
            <p:ph type="dt" sz="half" idx="10"/>
          </p:nvPr>
        </p:nvSpPr>
        <p:spPr/>
        <p:txBody>
          <a:bodyPr/>
          <a:lstStyle/>
          <a:p>
            <a:fld id="{712A9B64-BF88-4E34-A998-AC03EC7A8FE7}" type="datetimeFigureOut">
              <a:rPr lang="zh-SG" altLang="en-US" smtClean="0"/>
              <a:t>2/12/2013</a:t>
            </a:fld>
            <a:endParaRPr lang="zh-SG" altLang="en-US"/>
          </a:p>
        </p:txBody>
      </p:sp>
      <p:sp>
        <p:nvSpPr>
          <p:cNvPr id="5" name="Footer Placeholder 4"/>
          <p:cNvSpPr>
            <a:spLocks noGrp="1"/>
          </p:cNvSpPr>
          <p:nvPr>
            <p:ph type="ftr" sz="quarter" idx="11"/>
          </p:nvPr>
        </p:nvSpPr>
        <p:spPr/>
        <p:txBody>
          <a:bodyPr/>
          <a:lstStyle/>
          <a:p>
            <a:endParaRPr lang="zh-SG" altLang="en-US"/>
          </a:p>
        </p:txBody>
      </p:sp>
      <p:sp>
        <p:nvSpPr>
          <p:cNvPr id="6" name="Slide Number Placeholder 5"/>
          <p:cNvSpPr>
            <a:spLocks noGrp="1"/>
          </p:cNvSpPr>
          <p:nvPr>
            <p:ph type="sldNum" sz="quarter" idx="12"/>
          </p:nvPr>
        </p:nvSpPr>
        <p:spPr/>
        <p:txBody>
          <a:bodyPr/>
          <a:lstStyle/>
          <a:p>
            <a:fld id="{002F3BE4-06D4-4DDE-8FF6-BF444B8E6233}" type="slidenum">
              <a:rPr lang="zh-SG" altLang="en-US" smtClean="0"/>
              <a:t>‹#›</a:t>
            </a:fld>
            <a:endParaRPr lang="zh-SG" altLang="en-US"/>
          </a:p>
        </p:txBody>
      </p:sp>
    </p:spTree>
    <p:extLst>
      <p:ext uri="{BB962C8B-B14F-4D97-AF65-F5344CB8AC3E}">
        <p14:creationId xmlns:p14="http://schemas.microsoft.com/office/powerpoint/2010/main" val="4277920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ltLang="zh-SG"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SG" smtClean="0"/>
              <a:t>Click to edit Master text styles</a:t>
            </a:r>
          </a:p>
          <a:p>
            <a:pPr lvl="1"/>
            <a:r>
              <a:rPr lang="en-US" altLang="zh-SG" smtClean="0"/>
              <a:t>Second level</a:t>
            </a:r>
          </a:p>
          <a:p>
            <a:pPr lvl="2"/>
            <a:r>
              <a:rPr lang="en-US" altLang="zh-SG" smtClean="0"/>
              <a:t>Third level</a:t>
            </a:r>
          </a:p>
          <a:p>
            <a:pPr lvl="3"/>
            <a:r>
              <a:rPr lang="en-US" altLang="zh-SG" smtClean="0"/>
              <a:t>Fourth level</a:t>
            </a:r>
          </a:p>
          <a:p>
            <a:pPr lvl="4"/>
            <a:r>
              <a:rPr lang="en-US" altLang="zh-SG"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SG" smtClean="0"/>
              <a:t>Click to edit Master text styles</a:t>
            </a:r>
          </a:p>
          <a:p>
            <a:pPr lvl="1"/>
            <a:r>
              <a:rPr lang="en-US" altLang="zh-SG" smtClean="0"/>
              <a:t>Second level</a:t>
            </a:r>
          </a:p>
          <a:p>
            <a:pPr lvl="2"/>
            <a:r>
              <a:rPr lang="en-US" altLang="zh-SG" smtClean="0"/>
              <a:t>Third level</a:t>
            </a:r>
          </a:p>
          <a:p>
            <a:pPr lvl="3"/>
            <a:r>
              <a:rPr lang="en-US" altLang="zh-SG" smtClean="0"/>
              <a:t>Fourth level</a:t>
            </a:r>
          </a:p>
          <a:p>
            <a:pPr lvl="4"/>
            <a:r>
              <a:rPr lang="en-US" altLang="zh-SG" smtClean="0"/>
              <a:t>Fifth level</a:t>
            </a:r>
            <a:endParaRPr lang="en-US" dirty="0"/>
          </a:p>
        </p:txBody>
      </p:sp>
      <p:sp>
        <p:nvSpPr>
          <p:cNvPr id="5" name="Date Placeholder 4"/>
          <p:cNvSpPr>
            <a:spLocks noGrp="1"/>
          </p:cNvSpPr>
          <p:nvPr>
            <p:ph type="dt" sz="half" idx="10"/>
          </p:nvPr>
        </p:nvSpPr>
        <p:spPr/>
        <p:txBody>
          <a:bodyPr/>
          <a:lstStyle/>
          <a:p>
            <a:fld id="{712A9B64-BF88-4E34-A998-AC03EC7A8FE7}" type="datetimeFigureOut">
              <a:rPr lang="zh-SG" altLang="en-US" smtClean="0"/>
              <a:t>2/12/2013</a:t>
            </a:fld>
            <a:endParaRPr lang="zh-SG" altLang="en-US"/>
          </a:p>
        </p:txBody>
      </p:sp>
      <p:sp>
        <p:nvSpPr>
          <p:cNvPr id="6" name="Footer Placeholder 5"/>
          <p:cNvSpPr>
            <a:spLocks noGrp="1"/>
          </p:cNvSpPr>
          <p:nvPr>
            <p:ph type="ftr" sz="quarter" idx="11"/>
          </p:nvPr>
        </p:nvSpPr>
        <p:spPr/>
        <p:txBody>
          <a:bodyPr/>
          <a:lstStyle/>
          <a:p>
            <a:endParaRPr lang="zh-SG" altLang="en-US"/>
          </a:p>
        </p:txBody>
      </p:sp>
      <p:sp>
        <p:nvSpPr>
          <p:cNvPr id="7" name="Slide Number Placeholder 6"/>
          <p:cNvSpPr>
            <a:spLocks noGrp="1"/>
          </p:cNvSpPr>
          <p:nvPr>
            <p:ph type="sldNum" sz="quarter" idx="12"/>
          </p:nvPr>
        </p:nvSpPr>
        <p:spPr/>
        <p:txBody>
          <a:bodyPr/>
          <a:lstStyle/>
          <a:p>
            <a:fld id="{002F3BE4-06D4-4DDE-8FF6-BF444B8E6233}" type="slidenum">
              <a:rPr lang="zh-SG" altLang="en-US" smtClean="0"/>
              <a:t>‹#›</a:t>
            </a:fld>
            <a:endParaRPr lang="zh-SG" altLang="en-US"/>
          </a:p>
        </p:txBody>
      </p:sp>
    </p:spTree>
    <p:extLst>
      <p:ext uri="{BB962C8B-B14F-4D97-AF65-F5344CB8AC3E}">
        <p14:creationId xmlns:p14="http://schemas.microsoft.com/office/powerpoint/2010/main" val="23428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SG"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SG"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SG" smtClean="0"/>
              <a:t>Click to edit Master text styles</a:t>
            </a:r>
          </a:p>
          <a:p>
            <a:pPr lvl="1"/>
            <a:r>
              <a:rPr lang="en-US" altLang="zh-SG" smtClean="0"/>
              <a:t>Second level</a:t>
            </a:r>
          </a:p>
          <a:p>
            <a:pPr lvl="2"/>
            <a:r>
              <a:rPr lang="en-US" altLang="zh-SG" smtClean="0"/>
              <a:t>Third level</a:t>
            </a:r>
          </a:p>
          <a:p>
            <a:pPr lvl="3"/>
            <a:r>
              <a:rPr lang="en-US" altLang="zh-SG" smtClean="0"/>
              <a:t>Fourth level</a:t>
            </a:r>
          </a:p>
          <a:p>
            <a:pPr lvl="4"/>
            <a:r>
              <a:rPr lang="en-US" altLang="zh-SG"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SG"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SG" smtClean="0"/>
              <a:t>Click to edit Master text styles</a:t>
            </a:r>
          </a:p>
          <a:p>
            <a:pPr lvl="1"/>
            <a:r>
              <a:rPr lang="en-US" altLang="zh-SG" smtClean="0"/>
              <a:t>Second level</a:t>
            </a:r>
          </a:p>
          <a:p>
            <a:pPr lvl="2"/>
            <a:r>
              <a:rPr lang="en-US" altLang="zh-SG" smtClean="0"/>
              <a:t>Third level</a:t>
            </a:r>
          </a:p>
          <a:p>
            <a:pPr lvl="3"/>
            <a:r>
              <a:rPr lang="en-US" altLang="zh-SG" smtClean="0"/>
              <a:t>Fourth level</a:t>
            </a:r>
          </a:p>
          <a:p>
            <a:pPr lvl="4"/>
            <a:r>
              <a:rPr lang="en-US" altLang="zh-SG" smtClean="0"/>
              <a:t>Fifth level</a:t>
            </a:r>
            <a:endParaRPr lang="en-US" dirty="0"/>
          </a:p>
        </p:txBody>
      </p:sp>
      <p:sp>
        <p:nvSpPr>
          <p:cNvPr id="7" name="Date Placeholder 6"/>
          <p:cNvSpPr>
            <a:spLocks noGrp="1"/>
          </p:cNvSpPr>
          <p:nvPr>
            <p:ph type="dt" sz="half" idx="10"/>
          </p:nvPr>
        </p:nvSpPr>
        <p:spPr/>
        <p:txBody>
          <a:bodyPr/>
          <a:lstStyle/>
          <a:p>
            <a:fld id="{712A9B64-BF88-4E34-A998-AC03EC7A8FE7}" type="datetimeFigureOut">
              <a:rPr lang="zh-SG" altLang="en-US" smtClean="0"/>
              <a:t>2/12/2013</a:t>
            </a:fld>
            <a:endParaRPr lang="zh-SG" altLang="en-US"/>
          </a:p>
        </p:txBody>
      </p:sp>
      <p:sp>
        <p:nvSpPr>
          <p:cNvPr id="8" name="Footer Placeholder 7"/>
          <p:cNvSpPr>
            <a:spLocks noGrp="1"/>
          </p:cNvSpPr>
          <p:nvPr>
            <p:ph type="ftr" sz="quarter" idx="11"/>
          </p:nvPr>
        </p:nvSpPr>
        <p:spPr/>
        <p:txBody>
          <a:bodyPr/>
          <a:lstStyle/>
          <a:p>
            <a:endParaRPr lang="zh-SG" altLang="en-US"/>
          </a:p>
        </p:txBody>
      </p:sp>
      <p:sp>
        <p:nvSpPr>
          <p:cNvPr id="9" name="Slide Number Placeholder 8"/>
          <p:cNvSpPr>
            <a:spLocks noGrp="1"/>
          </p:cNvSpPr>
          <p:nvPr>
            <p:ph type="sldNum" sz="quarter" idx="12"/>
          </p:nvPr>
        </p:nvSpPr>
        <p:spPr/>
        <p:txBody>
          <a:bodyPr/>
          <a:lstStyle/>
          <a:p>
            <a:fld id="{002F3BE4-06D4-4DDE-8FF6-BF444B8E6233}" type="slidenum">
              <a:rPr lang="zh-SG" altLang="en-US" smtClean="0"/>
              <a:t>‹#›</a:t>
            </a:fld>
            <a:endParaRPr lang="zh-SG" altLang="en-US"/>
          </a:p>
        </p:txBody>
      </p:sp>
    </p:spTree>
    <p:extLst>
      <p:ext uri="{BB962C8B-B14F-4D97-AF65-F5344CB8AC3E}">
        <p14:creationId xmlns:p14="http://schemas.microsoft.com/office/powerpoint/2010/main" val="100736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SG" smtClean="0"/>
              <a:t>Click to edit Master title style</a:t>
            </a:r>
            <a:endParaRPr lang="en-US" dirty="0"/>
          </a:p>
        </p:txBody>
      </p:sp>
      <p:sp>
        <p:nvSpPr>
          <p:cNvPr id="3" name="Date Placeholder 2"/>
          <p:cNvSpPr>
            <a:spLocks noGrp="1"/>
          </p:cNvSpPr>
          <p:nvPr>
            <p:ph type="dt" sz="half" idx="10"/>
          </p:nvPr>
        </p:nvSpPr>
        <p:spPr/>
        <p:txBody>
          <a:bodyPr/>
          <a:lstStyle/>
          <a:p>
            <a:fld id="{712A9B64-BF88-4E34-A998-AC03EC7A8FE7}" type="datetimeFigureOut">
              <a:rPr lang="zh-SG" altLang="en-US" smtClean="0"/>
              <a:t>2/12/2013</a:t>
            </a:fld>
            <a:endParaRPr lang="zh-SG" altLang="en-US"/>
          </a:p>
        </p:txBody>
      </p:sp>
      <p:sp>
        <p:nvSpPr>
          <p:cNvPr id="4" name="Footer Placeholder 3"/>
          <p:cNvSpPr>
            <a:spLocks noGrp="1"/>
          </p:cNvSpPr>
          <p:nvPr>
            <p:ph type="ftr" sz="quarter" idx="11"/>
          </p:nvPr>
        </p:nvSpPr>
        <p:spPr/>
        <p:txBody>
          <a:bodyPr/>
          <a:lstStyle/>
          <a:p>
            <a:endParaRPr lang="zh-SG" altLang="en-US"/>
          </a:p>
        </p:txBody>
      </p:sp>
      <p:sp>
        <p:nvSpPr>
          <p:cNvPr id="5" name="Slide Number Placeholder 4"/>
          <p:cNvSpPr>
            <a:spLocks noGrp="1"/>
          </p:cNvSpPr>
          <p:nvPr>
            <p:ph type="sldNum" sz="quarter" idx="12"/>
          </p:nvPr>
        </p:nvSpPr>
        <p:spPr/>
        <p:txBody>
          <a:bodyPr/>
          <a:lstStyle/>
          <a:p>
            <a:fld id="{002F3BE4-06D4-4DDE-8FF6-BF444B8E6233}" type="slidenum">
              <a:rPr lang="zh-SG" altLang="en-US" smtClean="0"/>
              <a:t>‹#›</a:t>
            </a:fld>
            <a:endParaRPr lang="zh-SG" altLang="en-US"/>
          </a:p>
        </p:txBody>
      </p:sp>
    </p:spTree>
    <p:extLst>
      <p:ext uri="{BB962C8B-B14F-4D97-AF65-F5344CB8AC3E}">
        <p14:creationId xmlns:p14="http://schemas.microsoft.com/office/powerpoint/2010/main" val="2634109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A9B64-BF88-4E34-A998-AC03EC7A8FE7}" type="datetimeFigureOut">
              <a:rPr lang="zh-SG" altLang="en-US" smtClean="0"/>
              <a:t>2/12/2013</a:t>
            </a:fld>
            <a:endParaRPr lang="zh-SG" altLang="en-US"/>
          </a:p>
        </p:txBody>
      </p:sp>
      <p:sp>
        <p:nvSpPr>
          <p:cNvPr id="3" name="Footer Placeholder 2"/>
          <p:cNvSpPr>
            <a:spLocks noGrp="1"/>
          </p:cNvSpPr>
          <p:nvPr>
            <p:ph type="ftr" sz="quarter" idx="11"/>
          </p:nvPr>
        </p:nvSpPr>
        <p:spPr/>
        <p:txBody>
          <a:bodyPr/>
          <a:lstStyle/>
          <a:p>
            <a:endParaRPr lang="zh-SG" altLang="en-US"/>
          </a:p>
        </p:txBody>
      </p:sp>
      <p:sp>
        <p:nvSpPr>
          <p:cNvPr id="4" name="Slide Number Placeholder 3"/>
          <p:cNvSpPr>
            <a:spLocks noGrp="1"/>
          </p:cNvSpPr>
          <p:nvPr>
            <p:ph type="sldNum" sz="quarter" idx="12"/>
          </p:nvPr>
        </p:nvSpPr>
        <p:spPr/>
        <p:txBody>
          <a:bodyPr/>
          <a:lstStyle/>
          <a:p>
            <a:fld id="{002F3BE4-06D4-4DDE-8FF6-BF444B8E6233}" type="slidenum">
              <a:rPr lang="zh-SG" altLang="en-US" smtClean="0"/>
              <a:t>‹#›</a:t>
            </a:fld>
            <a:endParaRPr lang="zh-SG" altLang="en-US"/>
          </a:p>
        </p:txBody>
      </p:sp>
    </p:spTree>
    <p:extLst>
      <p:ext uri="{BB962C8B-B14F-4D97-AF65-F5344CB8AC3E}">
        <p14:creationId xmlns:p14="http://schemas.microsoft.com/office/powerpoint/2010/main" val="344981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ltLang="zh-SG"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SG" smtClean="0"/>
              <a:t>Click to edit Master text styles</a:t>
            </a:r>
          </a:p>
          <a:p>
            <a:pPr lvl="1"/>
            <a:r>
              <a:rPr lang="en-US" altLang="zh-SG" smtClean="0"/>
              <a:t>Second level</a:t>
            </a:r>
          </a:p>
          <a:p>
            <a:pPr lvl="2"/>
            <a:r>
              <a:rPr lang="en-US" altLang="zh-SG" smtClean="0"/>
              <a:t>Third level</a:t>
            </a:r>
          </a:p>
          <a:p>
            <a:pPr lvl="3"/>
            <a:r>
              <a:rPr lang="en-US" altLang="zh-SG" smtClean="0"/>
              <a:t>Fourth level</a:t>
            </a:r>
          </a:p>
          <a:p>
            <a:pPr lvl="4"/>
            <a:r>
              <a:rPr lang="en-US" altLang="zh-SG"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SG" smtClean="0"/>
              <a:t>Click to edit Master text styles</a:t>
            </a:r>
          </a:p>
        </p:txBody>
      </p:sp>
      <p:sp>
        <p:nvSpPr>
          <p:cNvPr id="5" name="Date Placeholder 4"/>
          <p:cNvSpPr>
            <a:spLocks noGrp="1"/>
          </p:cNvSpPr>
          <p:nvPr>
            <p:ph type="dt" sz="half" idx="10"/>
          </p:nvPr>
        </p:nvSpPr>
        <p:spPr/>
        <p:txBody>
          <a:bodyPr/>
          <a:lstStyle/>
          <a:p>
            <a:fld id="{712A9B64-BF88-4E34-A998-AC03EC7A8FE7}" type="datetimeFigureOut">
              <a:rPr lang="zh-SG" altLang="en-US" smtClean="0"/>
              <a:t>2/12/2013</a:t>
            </a:fld>
            <a:endParaRPr lang="zh-SG" altLang="en-US"/>
          </a:p>
        </p:txBody>
      </p:sp>
      <p:sp>
        <p:nvSpPr>
          <p:cNvPr id="6" name="Footer Placeholder 5"/>
          <p:cNvSpPr>
            <a:spLocks noGrp="1"/>
          </p:cNvSpPr>
          <p:nvPr>
            <p:ph type="ftr" sz="quarter" idx="11"/>
          </p:nvPr>
        </p:nvSpPr>
        <p:spPr/>
        <p:txBody>
          <a:bodyPr/>
          <a:lstStyle/>
          <a:p>
            <a:endParaRPr lang="zh-SG" altLang="en-US"/>
          </a:p>
        </p:txBody>
      </p:sp>
      <p:sp>
        <p:nvSpPr>
          <p:cNvPr id="7" name="Slide Number Placeholder 6"/>
          <p:cNvSpPr>
            <a:spLocks noGrp="1"/>
          </p:cNvSpPr>
          <p:nvPr>
            <p:ph type="sldNum" sz="quarter" idx="12"/>
          </p:nvPr>
        </p:nvSpPr>
        <p:spPr/>
        <p:txBody>
          <a:bodyPr/>
          <a:lstStyle/>
          <a:p>
            <a:fld id="{002F3BE4-06D4-4DDE-8FF6-BF444B8E6233}" type="slidenum">
              <a:rPr lang="zh-SG" altLang="en-US" smtClean="0"/>
              <a:t>‹#›</a:t>
            </a:fld>
            <a:endParaRPr lang="zh-SG" altLang="en-US"/>
          </a:p>
        </p:txBody>
      </p:sp>
    </p:spTree>
    <p:extLst>
      <p:ext uri="{BB962C8B-B14F-4D97-AF65-F5344CB8AC3E}">
        <p14:creationId xmlns:p14="http://schemas.microsoft.com/office/powerpoint/2010/main" val="4220187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ltLang="zh-SG"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SG"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SG" smtClean="0"/>
              <a:t>Click to edit Master text styles</a:t>
            </a:r>
          </a:p>
        </p:txBody>
      </p:sp>
      <p:sp>
        <p:nvSpPr>
          <p:cNvPr id="5" name="Date Placeholder 4"/>
          <p:cNvSpPr>
            <a:spLocks noGrp="1"/>
          </p:cNvSpPr>
          <p:nvPr>
            <p:ph type="dt" sz="half" idx="10"/>
          </p:nvPr>
        </p:nvSpPr>
        <p:spPr/>
        <p:txBody>
          <a:bodyPr/>
          <a:lstStyle/>
          <a:p>
            <a:fld id="{712A9B64-BF88-4E34-A998-AC03EC7A8FE7}" type="datetimeFigureOut">
              <a:rPr lang="zh-SG" altLang="en-US" smtClean="0"/>
              <a:t>2/12/2013</a:t>
            </a:fld>
            <a:endParaRPr lang="zh-SG" altLang="en-US"/>
          </a:p>
        </p:txBody>
      </p:sp>
      <p:sp>
        <p:nvSpPr>
          <p:cNvPr id="6" name="Footer Placeholder 5"/>
          <p:cNvSpPr>
            <a:spLocks noGrp="1"/>
          </p:cNvSpPr>
          <p:nvPr>
            <p:ph type="ftr" sz="quarter" idx="11"/>
          </p:nvPr>
        </p:nvSpPr>
        <p:spPr/>
        <p:txBody>
          <a:bodyPr/>
          <a:lstStyle/>
          <a:p>
            <a:endParaRPr lang="zh-SG" altLang="en-US"/>
          </a:p>
        </p:txBody>
      </p:sp>
      <p:sp>
        <p:nvSpPr>
          <p:cNvPr id="7" name="Slide Number Placeholder 6"/>
          <p:cNvSpPr>
            <a:spLocks noGrp="1"/>
          </p:cNvSpPr>
          <p:nvPr>
            <p:ph type="sldNum" sz="quarter" idx="12"/>
          </p:nvPr>
        </p:nvSpPr>
        <p:spPr/>
        <p:txBody>
          <a:bodyPr/>
          <a:lstStyle/>
          <a:p>
            <a:fld id="{002F3BE4-06D4-4DDE-8FF6-BF444B8E6233}" type="slidenum">
              <a:rPr lang="zh-SG" altLang="en-US" smtClean="0"/>
              <a:t>‹#›</a:t>
            </a:fld>
            <a:endParaRPr lang="zh-SG" altLang="en-US"/>
          </a:p>
        </p:txBody>
      </p:sp>
    </p:spTree>
    <p:extLst>
      <p:ext uri="{BB962C8B-B14F-4D97-AF65-F5344CB8AC3E}">
        <p14:creationId xmlns:p14="http://schemas.microsoft.com/office/powerpoint/2010/main" val="222542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ltLang="zh-SG"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ltLang="zh-SG" smtClean="0"/>
              <a:t>Click to edit Master text styles</a:t>
            </a:r>
          </a:p>
          <a:p>
            <a:pPr lvl="1"/>
            <a:r>
              <a:rPr lang="en-US" altLang="zh-SG" smtClean="0"/>
              <a:t>Second level</a:t>
            </a:r>
          </a:p>
          <a:p>
            <a:pPr lvl="2"/>
            <a:r>
              <a:rPr lang="en-US" altLang="zh-SG" smtClean="0"/>
              <a:t>Third level</a:t>
            </a:r>
          </a:p>
          <a:p>
            <a:pPr lvl="3"/>
            <a:r>
              <a:rPr lang="en-US" altLang="zh-SG" smtClean="0"/>
              <a:t>Fourth level</a:t>
            </a:r>
          </a:p>
          <a:p>
            <a:pPr lvl="4"/>
            <a:r>
              <a:rPr lang="en-US" altLang="zh-SG"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2A9B64-BF88-4E34-A998-AC03EC7A8FE7}" type="datetimeFigureOut">
              <a:rPr lang="zh-SG" altLang="en-US" smtClean="0"/>
              <a:t>2/12/2013</a:t>
            </a:fld>
            <a:endParaRPr lang="zh-SG"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SG"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2F3BE4-06D4-4DDE-8FF6-BF444B8E6233}" type="slidenum">
              <a:rPr lang="zh-SG" altLang="en-US" smtClean="0"/>
              <a:t>‹#›</a:t>
            </a:fld>
            <a:endParaRPr lang="zh-SG" altLang="en-US"/>
          </a:p>
        </p:txBody>
      </p:sp>
    </p:spTree>
    <p:extLst>
      <p:ext uri="{BB962C8B-B14F-4D97-AF65-F5344CB8AC3E}">
        <p14:creationId xmlns:p14="http://schemas.microsoft.com/office/powerpoint/2010/main" val="2919217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6752"/>
            <a:ext cx="9144000" cy="629164"/>
          </a:xfrm>
        </p:spPr>
        <p:txBody>
          <a:bodyPr>
            <a:normAutofit fontScale="90000"/>
          </a:bodyPr>
          <a:lstStyle/>
          <a:p>
            <a:r>
              <a:rPr lang="en-MY" altLang="zh-SG" sz="4000" b="1" dirty="0" smtClean="0"/>
              <a:t>Project Charter Development tools</a:t>
            </a:r>
            <a:endParaRPr lang="zh-SG" altLang="en-US" sz="4000" b="1" dirty="0"/>
          </a:p>
        </p:txBody>
      </p:sp>
      <p:sp>
        <p:nvSpPr>
          <p:cNvPr id="3" name="Subtitle 2"/>
          <p:cNvSpPr>
            <a:spLocks noGrp="1"/>
          </p:cNvSpPr>
          <p:nvPr>
            <p:ph type="subTitle" idx="1"/>
          </p:nvPr>
        </p:nvSpPr>
        <p:spPr>
          <a:xfrm>
            <a:off x="1524000" y="1236372"/>
            <a:ext cx="9144000" cy="5022760"/>
          </a:xfrm>
        </p:spPr>
        <p:txBody>
          <a:bodyPr>
            <a:normAutofit/>
          </a:bodyPr>
          <a:lstStyle/>
          <a:p>
            <a:r>
              <a:rPr lang="en-MY" altLang="zh-SG" sz="2800" dirty="0" smtClean="0"/>
              <a:t>Presented by: Paradise</a:t>
            </a:r>
          </a:p>
          <a:p>
            <a:pPr algn="just"/>
            <a:endParaRPr lang="en-MY" altLang="zh-SG" sz="2800" dirty="0" smtClean="0"/>
          </a:p>
          <a:p>
            <a:r>
              <a:rPr lang="en-MY" altLang="zh-SG" sz="2800" dirty="0" smtClean="0"/>
              <a:t>Group member:</a:t>
            </a:r>
          </a:p>
          <a:p>
            <a:r>
              <a:rPr lang="en-MY" altLang="zh-SG" sz="2800" dirty="0" err="1" smtClean="0"/>
              <a:t>Ang</a:t>
            </a:r>
            <a:r>
              <a:rPr lang="en-MY" altLang="zh-SG" sz="2800" dirty="0" smtClean="0"/>
              <a:t> Fan Yee</a:t>
            </a:r>
          </a:p>
          <a:p>
            <a:r>
              <a:rPr lang="en-MY" altLang="zh-SG" sz="2800" dirty="0" smtClean="0"/>
              <a:t>Foong Wai Lap</a:t>
            </a:r>
          </a:p>
          <a:p>
            <a:r>
              <a:rPr lang="en-MY" altLang="zh-SG" sz="2800" dirty="0" smtClean="0"/>
              <a:t>Chin Kian </a:t>
            </a:r>
            <a:r>
              <a:rPr lang="en-MY" altLang="zh-SG" sz="2800" dirty="0" err="1" smtClean="0"/>
              <a:t>Zhong</a:t>
            </a:r>
            <a:endParaRPr lang="en-MY" altLang="zh-SG" sz="2800" dirty="0" smtClean="0"/>
          </a:p>
          <a:p>
            <a:r>
              <a:rPr lang="en-MY" altLang="zh-SG" sz="2800" dirty="0" smtClean="0"/>
              <a:t>Chan Chee Keen</a:t>
            </a:r>
          </a:p>
          <a:p>
            <a:r>
              <a:rPr lang="en-MY" altLang="zh-SG" sz="2800" dirty="0" smtClean="0"/>
              <a:t>Brenda Lee </a:t>
            </a:r>
            <a:r>
              <a:rPr lang="en-MY" altLang="zh-SG" sz="2800" dirty="0" err="1" smtClean="0"/>
              <a:t>Hooi</a:t>
            </a:r>
            <a:r>
              <a:rPr lang="en-MY" altLang="zh-SG" sz="2800" dirty="0" smtClean="0"/>
              <a:t> Fern</a:t>
            </a:r>
            <a:endParaRPr lang="zh-SG" altLang="en-US" sz="2800" dirty="0"/>
          </a:p>
        </p:txBody>
      </p:sp>
    </p:spTree>
    <p:extLst>
      <p:ext uri="{BB962C8B-B14F-4D97-AF65-F5344CB8AC3E}">
        <p14:creationId xmlns:p14="http://schemas.microsoft.com/office/powerpoint/2010/main" val="1385775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MY" altLang="zh-SG" b="1" dirty="0" smtClean="0"/>
              <a:t>Introduction</a:t>
            </a:r>
            <a:endParaRPr lang="zh-SG" altLang="en-US" b="1" dirty="0"/>
          </a:p>
        </p:txBody>
      </p:sp>
      <p:sp>
        <p:nvSpPr>
          <p:cNvPr id="3" name="Content Placeholder 2"/>
          <p:cNvSpPr>
            <a:spLocks noGrp="1"/>
          </p:cNvSpPr>
          <p:nvPr>
            <p:ph idx="1"/>
          </p:nvPr>
        </p:nvSpPr>
        <p:spPr/>
        <p:txBody>
          <a:bodyPr>
            <a:noAutofit/>
          </a:bodyPr>
          <a:lstStyle/>
          <a:p>
            <a:r>
              <a:rPr lang="en-MY" altLang="zh-SG" sz="2800" dirty="0" smtClean="0"/>
              <a:t>Project objective</a:t>
            </a:r>
          </a:p>
          <a:p>
            <a:pPr lvl="1"/>
            <a:r>
              <a:rPr lang="en-MY" altLang="zh-SG" dirty="0"/>
              <a:t>To enhance the project comparison and project selection method for user’s decision making</a:t>
            </a:r>
            <a:r>
              <a:rPr lang="en-MY" altLang="zh-SG" dirty="0" smtClean="0"/>
              <a:t>.</a:t>
            </a:r>
          </a:p>
          <a:p>
            <a:pPr lvl="1"/>
            <a:r>
              <a:rPr lang="en-MY" altLang="zh-SG" dirty="0"/>
              <a:t>To make user flexible involve in project selection </a:t>
            </a:r>
            <a:r>
              <a:rPr lang="en-MY" altLang="zh-SG" dirty="0" smtClean="0"/>
              <a:t>phase</a:t>
            </a:r>
          </a:p>
          <a:p>
            <a:pPr lvl="1"/>
            <a:r>
              <a:rPr lang="en-MY" altLang="zh-SG" dirty="0" smtClean="0"/>
              <a:t>Easy </a:t>
            </a:r>
            <a:r>
              <a:rPr lang="en-MY" altLang="zh-SG" dirty="0"/>
              <a:t>to use for user friendly with less typo </a:t>
            </a:r>
            <a:r>
              <a:rPr lang="en-MY" altLang="zh-SG" dirty="0" smtClean="0"/>
              <a:t>error</a:t>
            </a:r>
          </a:p>
          <a:p>
            <a:pPr lvl="1"/>
            <a:r>
              <a:rPr lang="en-MY" altLang="zh-SG" dirty="0"/>
              <a:t>Combination of ABC and </a:t>
            </a:r>
            <a:r>
              <a:rPr lang="en-MY" altLang="zh-SG" dirty="0" smtClean="0"/>
              <a:t>EVM</a:t>
            </a:r>
          </a:p>
          <a:p>
            <a:pPr lvl="1"/>
            <a:r>
              <a:rPr lang="en-MY" altLang="zh-SG" dirty="0"/>
              <a:t>Determine critical path given </a:t>
            </a:r>
            <a:r>
              <a:rPr lang="en-MY" altLang="zh-SG" dirty="0" smtClean="0"/>
              <a:t>duration</a:t>
            </a:r>
          </a:p>
          <a:p>
            <a:pPr lvl="1"/>
            <a:r>
              <a:rPr lang="en-MY" altLang="zh-SG" dirty="0"/>
              <a:t>Determine all possible </a:t>
            </a:r>
            <a:r>
              <a:rPr lang="en-MY" altLang="zh-SG" dirty="0" smtClean="0"/>
              <a:t>path</a:t>
            </a:r>
          </a:p>
          <a:p>
            <a:pPr lvl="1"/>
            <a:r>
              <a:rPr lang="en-MY" altLang="zh-SG" dirty="0"/>
              <a:t>Output PERT duration using three point </a:t>
            </a:r>
            <a:r>
              <a:rPr lang="en-MY" altLang="zh-SG" dirty="0" smtClean="0"/>
              <a:t>estimate</a:t>
            </a:r>
          </a:p>
          <a:p>
            <a:pPr marL="0" indent="0">
              <a:buNone/>
            </a:pPr>
            <a:endParaRPr lang="en-MY" altLang="zh-SG" dirty="0" smtClean="0"/>
          </a:p>
        </p:txBody>
      </p:sp>
    </p:spTree>
    <p:extLst>
      <p:ext uri="{BB962C8B-B14F-4D97-AF65-F5344CB8AC3E}">
        <p14:creationId xmlns:p14="http://schemas.microsoft.com/office/powerpoint/2010/main" val="2748143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zh-SG" b="1" dirty="0" smtClean="0"/>
              <a:t>Introduction</a:t>
            </a:r>
            <a:endParaRPr lang="zh-SG" altLang="en-US" b="1" dirty="0"/>
          </a:p>
        </p:txBody>
      </p:sp>
      <p:sp>
        <p:nvSpPr>
          <p:cNvPr id="3" name="Content Placeholder 2"/>
          <p:cNvSpPr>
            <a:spLocks noGrp="1"/>
          </p:cNvSpPr>
          <p:nvPr>
            <p:ph idx="1"/>
          </p:nvPr>
        </p:nvSpPr>
        <p:spPr>
          <a:xfrm>
            <a:off x="1484310" y="1965961"/>
            <a:ext cx="10018713" cy="3825240"/>
          </a:xfrm>
        </p:spPr>
        <p:txBody>
          <a:bodyPr>
            <a:normAutofit fontScale="92500"/>
          </a:bodyPr>
          <a:lstStyle/>
          <a:p>
            <a:endParaRPr lang="en-MY" altLang="zh-SG" dirty="0" smtClean="0"/>
          </a:p>
          <a:p>
            <a:r>
              <a:rPr lang="en-MY" altLang="zh-SG" sz="3000" dirty="0"/>
              <a:t>Project </a:t>
            </a:r>
            <a:r>
              <a:rPr lang="en-MY" altLang="zh-SG" sz="3000" dirty="0" smtClean="0"/>
              <a:t>Objective</a:t>
            </a:r>
          </a:p>
          <a:p>
            <a:pPr lvl="1"/>
            <a:r>
              <a:rPr lang="en-MY" altLang="zh-SG" sz="2400" dirty="0" smtClean="0"/>
              <a:t>Work </a:t>
            </a:r>
            <a:r>
              <a:rPr lang="en-MY" altLang="zh-SG" sz="2400" dirty="0"/>
              <a:t>breakdown structure allow user to breakdown the task into different </a:t>
            </a:r>
            <a:r>
              <a:rPr lang="en-MY" altLang="zh-SG" sz="2400" dirty="0" smtClean="0"/>
              <a:t>level</a:t>
            </a:r>
          </a:p>
          <a:p>
            <a:pPr lvl="1"/>
            <a:r>
              <a:rPr lang="en-MY" altLang="zh-SG" sz="2400" dirty="0" smtClean="0"/>
              <a:t>Produce </a:t>
            </a:r>
            <a:r>
              <a:rPr lang="en-MY" altLang="zh-SG" sz="2400" dirty="0"/>
              <a:t>visual statistical results (the graph) to show the feasibility of the project, indirectly increasing stakeholder’s trust in the project team on the duration and cost needed to complete the entire project</a:t>
            </a:r>
            <a:r>
              <a:rPr lang="en-MY" altLang="zh-SG" sz="2400" dirty="0" smtClean="0"/>
              <a:t>.</a:t>
            </a:r>
          </a:p>
          <a:p>
            <a:pPr lvl="1"/>
            <a:r>
              <a:rPr lang="en-MY" altLang="zh-SG" sz="2400" dirty="0" smtClean="0"/>
              <a:t>Enable </a:t>
            </a:r>
            <a:r>
              <a:rPr lang="en-MY" altLang="zh-SG" sz="2400" dirty="0"/>
              <a:t>flexibility to the user to select the values most feasible in the eyes of the user.</a:t>
            </a:r>
            <a:endParaRPr lang="en-MY" altLang="zh-SG" sz="2400" dirty="0" smtClean="0"/>
          </a:p>
          <a:p>
            <a:endParaRPr lang="zh-SG" altLang="en-US" dirty="0"/>
          </a:p>
        </p:txBody>
      </p:sp>
    </p:spTree>
    <p:extLst>
      <p:ext uri="{BB962C8B-B14F-4D97-AF65-F5344CB8AC3E}">
        <p14:creationId xmlns:p14="http://schemas.microsoft.com/office/powerpoint/2010/main" val="4071755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087" y="251460"/>
            <a:ext cx="10018713" cy="1752599"/>
          </a:xfrm>
        </p:spPr>
        <p:txBody>
          <a:bodyPr/>
          <a:lstStyle/>
          <a:p>
            <a:r>
              <a:rPr lang="en-MY" altLang="zh-SG" dirty="0"/>
              <a:t>Achieved innovations</a:t>
            </a:r>
          </a:p>
        </p:txBody>
      </p:sp>
      <p:sp>
        <p:nvSpPr>
          <p:cNvPr id="3" name="Content Placeholder 2"/>
          <p:cNvSpPr>
            <a:spLocks noGrp="1"/>
          </p:cNvSpPr>
          <p:nvPr>
            <p:ph idx="1"/>
          </p:nvPr>
        </p:nvSpPr>
        <p:spPr>
          <a:xfrm>
            <a:off x="838200" y="1690688"/>
            <a:ext cx="10515600" cy="4351338"/>
          </a:xfrm>
        </p:spPr>
        <p:txBody>
          <a:bodyPr/>
          <a:lstStyle/>
          <a:p>
            <a:pPr lvl="1"/>
            <a:r>
              <a:rPr lang="en-MY" altLang="zh-SG" sz="2800" dirty="0"/>
              <a:t>Work breakdown structure allow user key in from table instead of hierarchy.</a:t>
            </a:r>
          </a:p>
          <a:p>
            <a:pPr lvl="1"/>
            <a:r>
              <a:rPr lang="en-MY" altLang="zh-SG" sz="2800" dirty="0"/>
              <a:t>Able to get values from other modules and allow user to store either the values from other modules or from the </a:t>
            </a:r>
            <a:r>
              <a:rPr lang="en-MY" altLang="zh-SG" sz="2800" dirty="0" smtClean="0"/>
              <a:t>Monte Carlo </a:t>
            </a:r>
            <a:r>
              <a:rPr lang="en-MY" altLang="zh-SG" sz="2800" dirty="0"/>
              <a:t>module.</a:t>
            </a:r>
          </a:p>
          <a:p>
            <a:pPr lvl="1"/>
            <a:r>
              <a:rPr lang="en-MY" altLang="zh-SG" sz="2800" dirty="0"/>
              <a:t>Able to generate a graph for the user to view</a:t>
            </a:r>
          </a:p>
          <a:p>
            <a:pPr lvl="1"/>
            <a:r>
              <a:rPr lang="en-MY" altLang="zh-SG" sz="2800" dirty="0"/>
              <a:t>Provide accuracy by confirming the percentage that the user wants to store</a:t>
            </a:r>
          </a:p>
          <a:p>
            <a:endParaRPr lang="zh-SG" altLang="en-US" dirty="0"/>
          </a:p>
        </p:txBody>
      </p:sp>
    </p:spTree>
    <p:extLst>
      <p:ext uri="{BB962C8B-B14F-4D97-AF65-F5344CB8AC3E}">
        <p14:creationId xmlns:p14="http://schemas.microsoft.com/office/powerpoint/2010/main" val="1417216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549" y="121602"/>
            <a:ext cx="10018713" cy="1752599"/>
          </a:xfrm>
        </p:spPr>
        <p:txBody>
          <a:bodyPr/>
          <a:lstStyle/>
          <a:p>
            <a:r>
              <a:rPr lang="en-MY" altLang="zh-SG" dirty="0" smtClean="0"/>
              <a:t>Design</a:t>
            </a:r>
            <a:endParaRPr lang="zh-SG" altLang="en-US" dirty="0"/>
          </a:p>
        </p:txBody>
      </p:sp>
      <p:sp>
        <p:nvSpPr>
          <p:cNvPr id="3" name="Content Placeholder 2"/>
          <p:cNvSpPr>
            <a:spLocks noGrp="1"/>
          </p:cNvSpPr>
          <p:nvPr>
            <p:ph idx="1"/>
          </p:nvPr>
        </p:nvSpPr>
        <p:spPr/>
        <p:txBody>
          <a:bodyPr/>
          <a:lstStyle/>
          <a:p>
            <a:endParaRPr lang="zh-SG" altLang="en-US" dirty="0"/>
          </a:p>
        </p:txBody>
      </p:sp>
      <p:pic>
        <p:nvPicPr>
          <p:cNvPr id="5" name="Picture 4" descr="C:\Users\fanyee\Desktop\opp ass\Use Case Diagram1.jpg"/>
          <p:cNvPicPr/>
          <p:nvPr/>
        </p:nvPicPr>
        <p:blipFill>
          <a:blip r:embed="rId2">
            <a:extLst>
              <a:ext uri="{28A0092B-C50C-407E-A947-70E740481C1C}">
                <a14:useLocalDpi xmlns:a14="http://schemas.microsoft.com/office/drawing/2010/main" val="0"/>
              </a:ext>
            </a:extLst>
          </a:blip>
          <a:srcRect/>
          <a:stretch>
            <a:fillRect/>
          </a:stretch>
        </p:blipFill>
        <p:spPr bwMode="auto">
          <a:xfrm>
            <a:off x="5078095" y="510539"/>
            <a:ext cx="4774565" cy="6042978"/>
          </a:xfrm>
          <a:prstGeom prst="rect">
            <a:avLst/>
          </a:prstGeom>
          <a:noFill/>
          <a:ln>
            <a:noFill/>
          </a:ln>
        </p:spPr>
      </p:pic>
    </p:spTree>
    <p:extLst>
      <p:ext uri="{BB962C8B-B14F-4D97-AF65-F5344CB8AC3E}">
        <p14:creationId xmlns:p14="http://schemas.microsoft.com/office/powerpoint/2010/main" val="334718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MY" altLang="zh-SG" b="1" dirty="0" smtClean="0"/>
              <a:t>Evaluation</a:t>
            </a:r>
            <a:endParaRPr lang="zh-SG" altLang="en-US" b="1" dirty="0"/>
          </a:p>
        </p:txBody>
      </p:sp>
      <p:sp>
        <p:nvSpPr>
          <p:cNvPr id="3" name="Content Placeholder 2"/>
          <p:cNvSpPr>
            <a:spLocks noGrp="1"/>
          </p:cNvSpPr>
          <p:nvPr>
            <p:ph idx="1"/>
          </p:nvPr>
        </p:nvSpPr>
        <p:spPr/>
        <p:txBody>
          <a:bodyPr/>
          <a:lstStyle/>
          <a:p>
            <a:r>
              <a:rPr lang="en-MY" altLang="zh-SG" dirty="0" smtClean="0"/>
              <a:t>Use </a:t>
            </a:r>
            <a:r>
              <a:rPr lang="en-MY" altLang="zh-SG" dirty="0" err="1" smtClean="0"/>
              <a:t>blackbox</a:t>
            </a:r>
            <a:r>
              <a:rPr lang="en-MY" altLang="zh-SG" dirty="0" smtClean="0"/>
              <a:t> testing to evaluate the system.</a:t>
            </a:r>
            <a:endParaRPr lang="zh-SG" altLang="en-US" dirty="0"/>
          </a:p>
        </p:txBody>
      </p:sp>
    </p:spTree>
    <p:extLst>
      <p:ext uri="{BB962C8B-B14F-4D97-AF65-F5344CB8AC3E}">
        <p14:creationId xmlns:p14="http://schemas.microsoft.com/office/powerpoint/2010/main" val="3446201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7171" y="0"/>
            <a:ext cx="10018713" cy="1752599"/>
          </a:xfrm>
        </p:spPr>
        <p:txBody>
          <a:bodyPr/>
          <a:lstStyle/>
          <a:p>
            <a:r>
              <a:rPr lang="en-MY" altLang="zh-SG" dirty="0" smtClean="0"/>
              <a:t>Conclusion</a:t>
            </a:r>
            <a:endParaRPr lang="zh-SG" altLang="en-US" dirty="0"/>
          </a:p>
        </p:txBody>
      </p:sp>
      <p:sp>
        <p:nvSpPr>
          <p:cNvPr id="3" name="Content Placeholder 2"/>
          <p:cNvSpPr>
            <a:spLocks noGrp="1"/>
          </p:cNvSpPr>
          <p:nvPr>
            <p:ph idx="1"/>
          </p:nvPr>
        </p:nvSpPr>
        <p:spPr>
          <a:xfrm>
            <a:off x="838200" y="1825624"/>
            <a:ext cx="10515600" cy="4712335"/>
          </a:xfrm>
        </p:spPr>
        <p:txBody>
          <a:bodyPr>
            <a:normAutofit fontScale="77500" lnSpcReduction="20000"/>
          </a:bodyPr>
          <a:lstStyle/>
          <a:p>
            <a:r>
              <a:rPr lang="en-MY" altLang="zh-SG" sz="3200" dirty="0" smtClean="0"/>
              <a:t>Some of the technical limitations are:</a:t>
            </a:r>
          </a:p>
          <a:p>
            <a:pPr lvl="1"/>
            <a:r>
              <a:rPr lang="en-MY" altLang="zh-SG" sz="2800" dirty="0" err="1" smtClean="0"/>
              <a:t>Workbreakdown</a:t>
            </a:r>
            <a:r>
              <a:rPr lang="en-MY" altLang="zh-SG" sz="2800" smtClean="0"/>
              <a:t> structure</a:t>
            </a:r>
            <a:endParaRPr lang="en-MY" altLang="zh-SG" sz="2800" dirty="0" smtClean="0"/>
          </a:p>
          <a:p>
            <a:pPr lvl="1"/>
            <a:r>
              <a:rPr lang="en-MY" altLang="zh-SG" sz="2800" dirty="0" smtClean="0"/>
              <a:t>This system cannot remove the column that created.</a:t>
            </a:r>
          </a:p>
          <a:p>
            <a:pPr lvl="1"/>
            <a:r>
              <a:rPr lang="en-MY" altLang="zh-SG" sz="2800" dirty="0" smtClean="0"/>
              <a:t>This system to create hierarchy.</a:t>
            </a:r>
          </a:p>
          <a:p>
            <a:pPr lvl="1"/>
            <a:endParaRPr lang="en-MY" altLang="zh-SG" sz="2800" dirty="0"/>
          </a:p>
          <a:p>
            <a:pPr lvl="1"/>
            <a:r>
              <a:rPr lang="en-MY" altLang="zh-SG" sz="2800" dirty="0"/>
              <a:t>Monte Carlo </a:t>
            </a:r>
            <a:r>
              <a:rPr lang="en-MY" altLang="zh-SG" sz="2800" dirty="0" smtClean="0"/>
              <a:t>Simulator</a:t>
            </a:r>
          </a:p>
          <a:p>
            <a:pPr lvl="1"/>
            <a:r>
              <a:rPr lang="en-MY" altLang="zh-SG" sz="2800" dirty="0" smtClean="0"/>
              <a:t>Graph issues</a:t>
            </a:r>
          </a:p>
          <a:p>
            <a:pPr lvl="1"/>
            <a:endParaRPr lang="en-MY" altLang="zh-SG" sz="2800" dirty="0"/>
          </a:p>
          <a:p>
            <a:pPr lvl="1"/>
            <a:r>
              <a:rPr lang="en-MY" altLang="zh-SG" sz="2800" dirty="0"/>
              <a:t>Cost </a:t>
            </a:r>
            <a:r>
              <a:rPr lang="en-MY" altLang="zh-SG" sz="2800" dirty="0" smtClean="0"/>
              <a:t>Estimation</a:t>
            </a:r>
          </a:p>
          <a:p>
            <a:pPr lvl="1"/>
            <a:r>
              <a:rPr lang="en-MY" altLang="zh-SG" sz="2800" dirty="0"/>
              <a:t>Checking not user friendly.</a:t>
            </a:r>
            <a:endParaRPr lang="zh-CN" altLang="zh-SG" sz="2800" dirty="0"/>
          </a:p>
          <a:p>
            <a:pPr lvl="1"/>
            <a:r>
              <a:rPr lang="en-MY" altLang="zh-SG" sz="2800" dirty="0"/>
              <a:t>Data cannot be deleted after editing</a:t>
            </a:r>
            <a:r>
              <a:rPr lang="en-MY" altLang="zh-SG" sz="2800" dirty="0" smtClean="0"/>
              <a:t>.</a:t>
            </a:r>
            <a:endParaRPr lang="en-MY" altLang="zh-CN" sz="2400" dirty="0"/>
          </a:p>
          <a:p>
            <a:pPr marL="914400" lvl="2" indent="0">
              <a:buNone/>
            </a:pPr>
            <a:endParaRPr lang="zh-CN" altLang="zh-SG" sz="2400" dirty="0"/>
          </a:p>
          <a:p>
            <a:pPr lvl="2"/>
            <a:endParaRPr lang="zh-SG" altLang="en-US" dirty="0"/>
          </a:p>
        </p:txBody>
      </p:sp>
    </p:spTree>
    <p:extLst>
      <p:ext uri="{BB962C8B-B14F-4D97-AF65-F5344CB8AC3E}">
        <p14:creationId xmlns:p14="http://schemas.microsoft.com/office/powerpoint/2010/main" val="3154736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zh-SG" dirty="0" smtClean="0"/>
              <a:t>Conclusion</a:t>
            </a:r>
            <a:endParaRPr lang="zh-SG" altLang="en-US" dirty="0"/>
          </a:p>
        </p:txBody>
      </p:sp>
      <p:sp>
        <p:nvSpPr>
          <p:cNvPr id="3" name="Content Placeholder 2"/>
          <p:cNvSpPr>
            <a:spLocks noGrp="1"/>
          </p:cNvSpPr>
          <p:nvPr>
            <p:ph idx="1"/>
          </p:nvPr>
        </p:nvSpPr>
        <p:spPr/>
        <p:txBody>
          <a:bodyPr/>
          <a:lstStyle/>
          <a:p>
            <a:pPr marL="0" indent="0">
              <a:buNone/>
            </a:pPr>
            <a:r>
              <a:rPr lang="en-MY" altLang="zh-SG" dirty="0" smtClean="0"/>
              <a:t>The application will be able to assist the project manager in getting the data required to produce a well-informed project charter. </a:t>
            </a:r>
          </a:p>
          <a:p>
            <a:pPr marL="0" indent="0">
              <a:buNone/>
            </a:pPr>
            <a:endParaRPr lang="en-MY" altLang="zh-SG" dirty="0"/>
          </a:p>
          <a:p>
            <a:pPr marL="0" indent="0">
              <a:buNone/>
            </a:pPr>
            <a:r>
              <a:rPr lang="en-MY" altLang="zh-SG" dirty="0" smtClean="0"/>
              <a:t>Each module plays their part into creating a complete project charter.</a:t>
            </a:r>
            <a:endParaRPr lang="zh-SG" altLang="en-US" dirty="0"/>
          </a:p>
        </p:txBody>
      </p:sp>
    </p:spTree>
    <p:extLst>
      <p:ext uri="{BB962C8B-B14F-4D97-AF65-F5344CB8AC3E}">
        <p14:creationId xmlns:p14="http://schemas.microsoft.com/office/powerpoint/2010/main" val="10048741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95</TotalTime>
  <Words>304</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华文楷体</vt:lpstr>
      <vt:lpstr>Arial</vt:lpstr>
      <vt:lpstr>Corbel</vt:lpstr>
      <vt:lpstr>Parallax</vt:lpstr>
      <vt:lpstr>Project Charter Development tools</vt:lpstr>
      <vt:lpstr>Introduction</vt:lpstr>
      <vt:lpstr>Introduction</vt:lpstr>
      <vt:lpstr>Achieved innovations</vt:lpstr>
      <vt:lpstr>Design</vt:lpstr>
      <vt:lpstr>Evaluation</vt:lpstr>
      <vt:lpstr>Conclusion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Charter Development tools</dc:title>
  <dc:creator>Foong Wai Lap</dc:creator>
  <cp:lastModifiedBy>Foong Wai Lap</cp:lastModifiedBy>
  <cp:revision>8</cp:revision>
  <dcterms:created xsi:type="dcterms:W3CDTF">2013-11-29T05:18:59Z</dcterms:created>
  <dcterms:modified xsi:type="dcterms:W3CDTF">2013-12-01T20:41:14Z</dcterms:modified>
</cp:coreProperties>
</file>