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0" r:id="rId9"/>
    <p:sldId id="270" r:id="rId10"/>
    <p:sldId id="268" r:id="rId11"/>
    <p:sldId id="264" r:id="rId12"/>
    <p:sldId id="266" r:id="rId13"/>
    <p:sldId id="265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80DE-AC9E-444F-AB61-144113DD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428B1-65BA-4504-8172-63435F2C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EC8C-FC8A-405C-88D0-BFF278E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F077-0C2A-49A8-AB87-8F88C57C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5196-3A0E-43E9-AE1B-BE641BE8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3D46-26CA-4700-B8AD-27763C22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7E89-5F5E-4CE6-90AF-7440ACF6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3972-56CE-4709-9658-6A86C662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8ABE-B948-4453-85D8-4C820E0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55D7-50EA-466D-827F-27E52FA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3EEB1-D012-439E-B783-431F7C173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3642-01CC-41F7-992A-CD708EF9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EC8A-AC4E-4097-A9AD-D746C9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540B-3B8C-4903-A1D6-E1C4517D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08BF-FD4C-4464-929C-C1938500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FC1-0176-459D-8F8A-39744BC2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95CC-15A2-4329-9CA8-ED7AFE3B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5A7C-C115-456C-898D-B8BBD0EC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D9C6-3B27-4C0D-9488-67FB12E0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4EC4-5350-454D-BF55-9E4C1858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15C-5EC3-4DDB-8DC0-78D015A8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C260-5D4E-46C5-B5FE-B2E90A97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BFC4-472C-4E4D-97CE-F40C161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1815-F41A-48E7-8AA0-2848D257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3FD-B46C-4595-AE6B-781973CE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677E-0B38-4558-8C39-A7F3EEAB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A34D-AD37-4DF4-AB3C-7D66951BF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2151B-662C-4B5C-875A-0A5A8AC1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912A-EB85-4C61-8342-62076312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4B082-922F-4F46-A0BF-C158D8AE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C1B5-0629-4E6E-841F-C8D3227B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F1AE-B958-4FA2-BFC6-3163589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3369-B795-453E-AE79-00CD57AA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6596-34AD-4068-9727-B4409F22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E22A-2E29-491F-B6AF-057389A0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D1EE-AC41-4274-9293-3B9F6A066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FABD-15BF-483C-8E1A-8CBE32EE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B6D32-C123-489A-B9D4-13E29562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A05B5-DB41-41BB-BD1E-6858FE3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BD12-C83F-415F-BCB8-AA2388AB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31DA9-10E7-4537-8D27-2BCEC9D2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E98D8-AEA8-4ABD-BBB2-E025F11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3E3A1-D798-4A3D-93E8-A713B7B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1C263-38E6-4822-AA78-D380E08F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88310-CF03-44AC-B660-990BF03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F05B-E0AA-472B-85A2-DA52455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2074-2835-4A80-B830-4A080520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A09C-3698-4E01-BE15-1E194EA1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87A73-9AB2-43C7-BE6D-24EA46F1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931E-777D-4C8C-A30A-9EF8F78D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4559-1003-4F40-B53E-BA4741DE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EA67-3CCD-4EF6-BDA3-14763B8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7C01-BB55-4080-85AF-116E88FB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263FF-6F54-4DA2-BDD9-D8E026FFB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FFC7-4E42-4265-AEE9-932CC17E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201E-008A-47F9-BB2C-EAF7CF5E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9F8FA-D9D1-4505-A9EA-BCCC1A28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3CD1D-C5B8-4BDA-9B9A-F73BB01E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8E32B-E232-44D2-A159-C26FD60C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BD0-0427-435C-A740-CA920AEB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F544-5EF4-4F00-811E-C37AF8B0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F054-F85A-4BF0-BA8A-3BC6FF633EA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C6D2-A04D-463E-835F-B0502B65C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8E03-ADDA-402B-8CAD-B4EEC1F24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C0A4-6E53-4B4B-99BC-922F0BBB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cho - High performance, minimalist Go web framework">
            <a:extLst>
              <a:ext uri="{FF2B5EF4-FFF2-40B4-BE49-F238E27FC236}">
                <a16:creationId xmlns:a16="http://schemas.microsoft.com/office/drawing/2014/main" id="{1C4A698B-E1FF-4E8D-B56E-BBCC7833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95" y="725564"/>
            <a:ext cx="3867150" cy="13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C462CD-368B-4015-98E5-BDAD08DD5EE6}"/>
              </a:ext>
            </a:extLst>
          </p:cNvPr>
          <p:cNvSpPr/>
          <p:nvPr/>
        </p:nvSpPr>
        <p:spPr>
          <a:xfrm>
            <a:off x="2861569" y="24280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Echo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web framework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สำหรับภาษา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Go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พัฒนาขึ้นโดย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LabStack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ที่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charter"/>
              </a:rPr>
              <a:t>เค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รมว่า มีประสิทธิภาพสูง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High performance),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ขยายเพิ่มเติมได้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Extensible),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มีความเรียบง่าย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Minimalist)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E179C-078A-4983-85C8-E35C5C26B06F}"/>
              </a:ext>
            </a:extLst>
          </p:cNvPr>
          <p:cNvSpPr txBox="1"/>
          <p:nvPr/>
        </p:nvSpPr>
        <p:spPr>
          <a:xfrm>
            <a:off x="7353670" y="5777303"/>
            <a:ext cx="48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อ้างอิง </a:t>
            </a:r>
            <a:r>
              <a:rPr lang="en-US" dirty="0"/>
              <a:t>: https://phayao.medium.com/</a:t>
            </a:r>
            <a:r>
              <a:rPr lang="th-TH" dirty="0"/>
              <a:t>มาสร้าง-</a:t>
            </a:r>
            <a:r>
              <a:rPr lang="en-US" dirty="0"/>
              <a:t>restful-web-service-</a:t>
            </a:r>
            <a:r>
              <a:rPr lang="th-TH" dirty="0"/>
              <a:t>ด้วย-</a:t>
            </a:r>
            <a:r>
              <a:rPr lang="en-US" dirty="0"/>
              <a:t>echo-go-web-framework-140dcf74d30e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EAD9F-DF5A-4438-93FE-ADCFA4F612AE}"/>
              </a:ext>
            </a:extLst>
          </p:cNvPr>
          <p:cNvSpPr/>
          <p:nvPr/>
        </p:nvSpPr>
        <p:spPr>
          <a:xfrm>
            <a:off x="2861569" y="35355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มี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built-in middleware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หลากหลายให้ใช้ หรือสร้างใหม่ได้ และ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middleware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สามารถตั้งค่าในระดับ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root, group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route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ได้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มี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data binding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สำหรับ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HTTP 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ที่รองรับ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JSON, XML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form-data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- API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สามารถส่ง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HTTP 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ได้หลากหลาย ทั้ง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JSON, XML, HTML, file, attachment, inline, stream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blob.</a:t>
            </a:r>
          </a:p>
        </p:txBody>
      </p:sp>
    </p:spTree>
    <p:extLst>
      <p:ext uri="{BB962C8B-B14F-4D97-AF65-F5344CB8AC3E}">
        <p14:creationId xmlns:p14="http://schemas.microsoft.com/office/powerpoint/2010/main" val="33373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3D87C-4019-412A-82D3-849E5A4D326D}"/>
              </a:ext>
            </a:extLst>
          </p:cNvPr>
          <p:cNvSpPr txBox="1"/>
          <p:nvPr/>
        </p:nvSpPr>
        <p:spPr>
          <a:xfrm>
            <a:off x="4299753" y="1518082"/>
            <a:ext cx="4515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GORM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DC027-502B-4F21-8601-D07392081BB5}"/>
              </a:ext>
            </a:extLst>
          </p:cNvPr>
          <p:cNvSpPr/>
          <p:nvPr/>
        </p:nvSpPr>
        <p:spPr>
          <a:xfrm>
            <a:off x="3775969" y="33046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D4D4C"/>
                </a:solidFill>
                <a:effectLst/>
                <a:latin typeface="Source Code Pro"/>
              </a:rPr>
              <a:t>go get -u gorm.io/</a:t>
            </a:r>
            <a:r>
              <a:rPr lang="en-US" b="0" i="0" dirty="0" err="1">
                <a:solidFill>
                  <a:srgbClr val="4D4D4C"/>
                </a:solidFill>
                <a:effectLst/>
                <a:latin typeface="Source Code Pro"/>
              </a:rPr>
              <a:t>gorm</a:t>
            </a:r>
            <a:br>
              <a:rPr lang="en-US" dirty="0"/>
            </a:br>
            <a:r>
              <a:rPr lang="en-US" b="0" i="0" dirty="0">
                <a:solidFill>
                  <a:srgbClr val="4D4D4C"/>
                </a:solidFill>
                <a:effectLst/>
                <a:latin typeface="Source Code Pro"/>
              </a:rPr>
              <a:t>go get -u gorm.io/driver/[driver name]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9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CB546-44AD-47E4-93C6-BE5A94D5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20" y="1188914"/>
            <a:ext cx="6650855" cy="2868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E89F51-325E-4D1F-AC3F-625656C5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20" y="4316582"/>
            <a:ext cx="10912137" cy="200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48331-9593-42DC-94EC-59F995837D21}"/>
              </a:ext>
            </a:extLst>
          </p:cNvPr>
          <p:cNvSpPr txBox="1"/>
          <p:nvPr/>
        </p:nvSpPr>
        <p:spPr>
          <a:xfrm>
            <a:off x="6096000" y="639101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อ้างอิง</a:t>
            </a:r>
            <a:r>
              <a:rPr lang="en-US" dirty="0"/>
              <a:t>: https://gorm.io/docs/connecting_to_the_database.html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5D375-C520-4A64-82E7-A29386564F4B}"/>
              </a:ext>
            </a:extLst>
          </p:cNvPr>
          <p:cNvSpPr txBox="1"/>
          <p:nvPr/>
        </p:nvSpPr>
        <p:spPr>
          <a:xfrm>
            <a:off x="837461" y="283096"/>
            <a:ext cx="4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Connect database</a:t>
            </a:r>
          </a:p>
        </p:txBody>
      </p:sp>
    </p:spTree>
    <p:extLst>
      <p:ext uri="{BB962C8B-B14F-4D97-AF65-F5344CB8AC3E}">
        <p14:creationId xmlns:p14="http://schemas.microsoft.com/office/powerpoint/2010/main" val="319132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0AFB16-CAB2-462A-8EC4-1B166DB66B25}"/>
              </a:ext>
            </a:extLst>
          </p:cNvPr>
          <p:cNvSpPr/>
          <p:nvPr/>
        </p:nvSpPr>
        <p:spPr>
          <a:xfrm>
            <a:off x="4726347" y="394602"/>
            <a:ext cx="2829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Create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71C84-2DB9-4502-86CF-DA5EA8A1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58" y="1787694"/>
            <a:ext cx="9048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C896CB-7424-446E-B468-1E1A39141CF9}"/>
              </a:ext>
            </a:extLst>
          </p:cNvPr>
          <p:cNvSpPr/>
          <p:nvPr/>
        </p:nvSpPr>
        <p:spPr>
          <a:xfrm>
            <a:off x="4726347" y="394602"/>
            <a:ext cx="24725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Read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6E5A2-6E97-4321-8E9C-9A723219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8" y="1728787"/>
            <a:ext cx="11363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8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08458-FEB7-4D1E-83F8-2070F4A21292}"/>
              </a:ext>
            </a:extLst>
          </p:cNvPr>
          <p:cNvSpPr/>
          <p:nvPr/>
        </p:nvSpPr>
        <p:spPr>
          <a:xfrm>
            <a:off x="4726347" y="394602"/>
            <a:ext cx="3012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Update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1C320-0B8E-436A-9F63-958ACE48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1693944"/>
            <a:ext cx="11114842" cy="33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E90CF-392C-4AE3-A473-21AC15CCBBC0}"/>
              </a:ext>
            </a:extLst>
          </p:cNvPr>
          <p:cNvSpPr/>
          <p:nvPr/>
        </p:nvSpPr>
        <p:spPr>
          <a:xfrm>
            <a:off x="4726347" y="394602"/>
            <a:ext cx="282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Delete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2C879-745B-40B0-8011-DFD75DC4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1681024"/>
            <a:ext cx="11052699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6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43C0A-6635-4C1E-BEC3-2D2320058B30}"/>
              </a:ext>
            </a:extLst>
          </p:cNvPr>
          <p:cNvSpPr txBox="1"/>
          <p:nvPr/>
        </p:nvSpPr>
        <p:spPr>
          <a:xfrm>
            <a:off x="5018843" y="2618913"/>
            <a:ext cx="4515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88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D7631-139B-4322-BFF3-C96C450D29E7}"/>
              </a:ext>
            </a:extLst>
          </p:cNvPr>
          <p:cNvSpPr txBox="1"/>
          <p:nvPr/>
        </p:nvSpPr>
        <p:spPr>
          <a:xfrm>
            <a:off x="4308630" y="213065"/>
            <a:ext cx="397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Start echo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D89A5-DB9C-490E-836F-04F7128F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9" y="2238237"/>
            <a:ext cx="5143500" cy="3038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A598C-3A37-431F-A09C-C3C7C671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30" y="2238237"/>
            <a:ext cx="5715000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5C97E-8D1E-405D-8B9A-FD2B5B12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42" y="1244016"/>
            <a:ext cx="8639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F199C-21FC-4D7E-B804-43B4FE50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97" y="3429000"/>
            <a:ext cx="5684898" cy="2652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06E05-C8CF-4356-A1AA-C5D0EE6F23CB}"/>
              </a:ext>
            </a:extLst>
          </p:cNvPr>
          <p:cNvSpPr txBox="1"/>
          <p:nvPr/>
        </p:nvSpPr>
        <p:spPr>
          <a:xfrm>
            <a:off x="2476869" y="453630"/>
            <a:ext cx="808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 Method (GET, POST, PUT, DELETE)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83845-0ECE-44B1-9DE0-6A8DF6C9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97" y="1474572"/>
            <a:ext cx="579143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17537-E47F-437F-872D-D01A0C0E22F1}"/>
              </a:ext>
            </a:extLst>
          </p:cNvPr>
          <p:cNvSpPr txBox="1"/>
          <p:nvPr/>
        </p:nvSpPr>
        <p:spPr>
          <a:xfrm>
            <a:off x="3589538" y="408373"/>
            <a:ext cx="4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Binding request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5D7E2-764A-4C47-8828-4EF4ECAC044D}"/>
              </a:ext>
            </a:extLst>
          </p:cNvPr>
          <p:cNvSpPr/>
          <p:nvPr/>
        </p:nvSpPr>
        <p:spPr>
          <a:xfrm>
            <a:off x="3190042" y="33708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query - source is request query parameters.</a:t>
            </a:r>
          </a:p>
          <a:p>
            <a:r>
              <a:rPr lang="en-US" dirty="0"/>
              <a:t>param - source is route path parameter.</a:t>
            </a:r>
          </a:p>
          <a:p>
            <a:r>
              <a:rPr lang="en-US" dirty="0"/>
              <a:t>form - source is form. Values are taken from query and request body. Uses Go standard library form parsing.</a:t>
            </a:r>
          </a:p>
          <a:p>
            <a:r>
              <a:rPr lang="en-US" dirty="0"/>
              <a:t>json - source is request body. Uses Go json package for unmarshalling.</a:t>
            </a:r>
          </a:p>
          <a:p>
            <a:r>
              <a:rPr lang="en-US" dirty="0"/>
              <a:t>xml - source is request body. Uses Go xml package for unmarshalling.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0CA57-5D94-47E6-AD6F-BAF38490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11" y="1356911"/>
            <a:ext cx="4410075" cy="164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2826B-6224-4801-BC8B-B3DDA4A6FE2B}"/>
              </a:ext>
            </a:extLst>
          </p:cNvPr>
          <p:cNvSpPr txBox="1"/>
          <p:nvPr/>
        </p:nvSpPr>
        <p:spPr>
          <a:xfrm>
            <a:off x="7486835" y="6311528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อ้างอิง</a:t>
            </a:r>
            <a:r>
              <a:rPr lang="en-US" dirty="0"/>
              <a:t>: https://echo.labstack.com/guide/binding/</a:t>
            </a:r>
          </a:p>
        </p:txBody>
      </p:sp>
    </p:spTree>
    <p:extLst>
      <p:ext uri="{BB962C8B-B14F-4D97-AF65-F5344CB8AC3E}">
        <p14:creationId xmlns:p14="http://schemas.microsoft.com/office/powerpoint/2010/main" val="269248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D6A12-9CEE-4874-95EC-FEE6BB2EDAAD}"/>
              </a:ext>
            </a:extLst>
          </p:cNvPr>
          <p:cNvSpPr txBox="1"/>
          <p:nvPr/>
        </p:nvSpPr>
        <p:spPr>
          <a:xfrm>
            <a:off x="4184342" y="247727"/>
            <a:ext cx="2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158D4-E4F6-49A1-B850-3E951A795E75}"/>
              </a:ext>
            </a:extLst>
          </p:cNvPr>
          <p:cNvSpPr/>
          <p:nvPr/>
        </p:nvSpPr>
        <p:spPr>
          <a:xfrm>
            <a:off x="2548678" y="9928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echo.Context</a:t>
            </a:r>
            <a:r>
              <a:rPr lang="en-US" dirty="0"/>
              <a:t> represents the context of the current HTTP request. It holds request and response reference, path, path parameters, data, registered handler and APIs to read request and write response.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41755-E097-4A70-960E-FE18ED24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18" y="2569038"/>
            <a:ext cx="5591059" cy="338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B93F66-EC98-467A-9F73-DB81838DBBB3}"/>
              </a:ext>
            </a:extLst>
          </p:cNvPr>
          <p:cNvSpPr txBox="1"/>
          <p:nvPr/>
        </p:nvSpPr>
        <p:spPr>
          <a:xfrm>
            <a:off x="7492754" y="6372909"/>
            <a:ext cx="530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อ้างอิง</a:t>
            </a:r>
            <a:r>
              <a:rPr lang="en-US" dirty="0"/>
              <a:t>: https://echo.labstack.com/guide/context/</a:t>
            </a:r>
          </a:p>
        </p:txBody>
      </p:sp>
    </p:spTree>
    <p:extLst>
      <p:ext uri="{BB962C8B-B14F-4D97-AF65-F5344CB8AC3E}">
        <p14:creationId xmlns:p14="http://schemas.microsoft.com/office/powerpoint/2010/main" val="13715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2E8CE2-3799-4308-B7B2-FD4FB421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90" y="1357312"/>
            <a:ext cx="5133975" cy="414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CAE30-3B34-48FA-A158-75DD33D2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47" y="5914146"/>
            <a:ext cx="7753350" cy="409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5CDF9E-C503-4F1F-AB1C-58910E121C25}"/>
              </a:ext>
            </a:extLst>
          </p:cNvPr>
          <p:cNvSpPr txBox="1"/>
          <p:nvPr/>
        </p:nvSpPr>
        <p:spPr>
          <a:xfrm>
            <a:off x="3725661" y="400364"/>
            <a:ext cx="474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สร้างกลุ่มของ </a:t>
            </a:r>
            <a:r>
              <a:rPr lang="en-US" sz="36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6298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2E59A-49CB-4597-9DBC-C31C3E31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43" y="4020806"/>
            <a:ext cx="9391650" cy="139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2B0D3-BA99-4AD8-99DD-5CE211591E3E}"/>
              </a:ext>
            </a:extLst>
          </p:cNvPr>
          <p:cNvSpPr txBox="1"/>
          <p:nvPr/>
        </p:nvSpPr>
        <p:spPr>
          <a:xfrm>
            <a:off x="4166586" y="461639"/>
            <a:ext cx="4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middleware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C5F5F-9C69-444F-B0CA-0B801D216BD5}"/>
              </a:ext>
            </a:extLst>
          </p:cNvPr>
          <p:cNvSpPr txBox="1"/>
          <p:nvPr/>
        </p:nvSpPr>
        <p:spPr>
          <a:xfrm>
            <a:off x="7353670" y="6080295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อ้างอิง</a:t>
            </a:r>
            <a:r>
              <a:rPr lang="en-US" dirty="0"/>
              <a:t>: https://echo.labstack.com/middleware/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ADE89-246F-4AF0-99A9-6E73CAEDFB56}"/>
              </a:ext>
            </a:extLst>
          </p:cNvPr>
          <p:cNvSpPr/>
          <p:nvPr/>
        </p:nvSpPr>
        <p:spPr>
          <a:xfrm>
            <a:off x="2391053" y="15487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Middleware is a function chained in the HTTP request-response cycle with access to </a:t>
            </a:r>
            <a:r>
              <a:rPr lang="en-US" dirty="0" err="1"/>
              <a:t>Echo#Context</a:t>
            </a:r>
            <a:r>
              <a:rPr lang="en-US" dirty="0"/>
              <a:t> which it uses to perform a specific action, for example, logging every request or limiting the number of requests.</a:t>
            </a:r>
          </a:p>
          <a:p>
            <a:endParaRPr lang="en-US" dirty="0"/>
          </a:p>
          <a:p>
            <a:r>
              <a:rPr lang="en-US" dirty="0"/>
              <a:t>Handler is processed in the end after all middleware are finished executing.</a:t>
            </a:r>
          </a:p>
        </p:txBody>
      </p:sp>
    </p:spTree>
    <p:extLst>
      <p:ext uri="{BB962C8B-B14F-4D97-AF65-F5344CB8AC3E}">
        <p14:creationId xmlns:p14="http://schemas.microsoft.com/office/powerpoint/2010/main" val="251115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FB2B2-4214-4516-837F-2DB4ADED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53" y="1238527"/>
            <a:ext cx="2619375" cy="32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25504-E0F2-42CB-B75B-4277C14C949B}"/>
              </a:ext>
            </a:extLst>
          </p:cNvPr>
          <p:cNvSpPr txBox="1"/>
          <p:nvPr/>
        </p:nvSpPr>
        <p:spPr>
          <a:xfrm>
            <a:off x="3598416" y="408373"/>
            <a:ext cx="4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middleware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1882A-EBA5-4E69-A524-EC7666AD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45" y="1746200"/>
            <a:ext cx="7504915" cy="43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DDC027-502B-4F21-8601-D07392081BB5}"/>
              </a:ext>
            </a:extLst>
          </p:cNvPr>
          <p:cNvSpPr/>
          <p:nvPr/>
        </p:nvSpPr>
        <p:spPr>
          <a:xfrm>
            <a:off x="319892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4D4D4C"/>
              </a:solidFill>
              <a:latin typeface="Source Code Pro"/>
            </a:endParaRPr>
          </a:p>
          <a:p>
            <a:r>
              <a:rPr lang="en-US" dirty="0">
                <a:solidFill>
                  <a:srgbClr val="4D4D4C"/>
                </a:solidFill>
                <a:latin typeface="Source Code Pro"/>
              </a:rPr>
              <a:t>Endpoint -&gt;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รับ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request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มาจาก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user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ส่งให้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Service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ทำการประมวลผลจากนั้นจึงส่ง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response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กลับไปให้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user</a:t>
            </a:r>
          </a:p>
          <a:p>
            <a:endParaRPr lang="en-US" dirty="0">
              <a:solidFill>
                <a:srgbClr val="4D4D4C"/>
              </a:solidFill>
              <a:latin typeface="Source Code Pro"/>
            </a:endParaRPr>
          </a:p>
          <a:p>
            <a:r>
              <a:rPr lang="en-US" dirty="0">
                <a:solidFill>
                  <a:srgbClr val="4D4D4C"/>
                </a:solidFill>
                <a:latin typeface="Source Code Pro"/>
              </a:rPr>
              <a:t>Service -&gt;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ทำการประมวลผลตามข้อมูลที่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request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ส่งมา แล้วส่งผลลัพธ์ของการประมวลผลคืนให้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endpoint</a:t>
            </a:r>
          </a:p>
          <a:p>
            <a:endParaRPr lang="en-US" dirty="0">
              <a:solidFill>
                <a:srgbClr val="4D4D4C"/>
              </a:solidFill>
              <a:latin typeface="Source Code Pro"/>
            </a:endParaRPr>
          </a:p>
          <a:p>
            <a:r>
              <a:rPr lang="en-US" dirty="0">
                <a:solidFill>
                  <a:srgbClr val="4D4D4C"/>
                </a:solidFill>
                <a:latin typeface="Source Code Pro"/>
              </a:rPr>
              <a:t>Repository -&gt;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เป็น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data access 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ทำหน้าที่ เพิ่ม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,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ลบ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,</a:t>
            </a:r>
            <a:r>
              <a:rPr lang="th-TH" dirty="0">
                <a:solidFill>
                  <a:srgbClr val="4D4D4C"/>
                </a:solidFill>
                <a:latin typeface="Source Code Pro"/>
              </a:rPr>
              <a:t> แก้ไข และเรียกดูข้อมูลจาก </a:t>
            </a:r>
            <a:r>
              <a:rPr lang="en-US" dirty="0">
                <a:solidFill>
                  <a:srgbClr val="4D4D4C"/>
                </a:solidFill>
                <a:latin typeface="Source Code Pro"/>
              </a:rPr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05B00-EE95-4603-9382-82C1BD5627E1}"/>
              </a:ext>
            </a:extLst>
          </p:cNvPr>
          <p:cNvSpPr/>
          <p:nvPr/>
        </p:nvSpPr>
        <p:spPr>
          <a:xfrm>
            <a:off x="5144982" y="1051549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4D4D4C"/>
                </a:solidFill>
                <a:effectLst/>
                <a:latin typeface="Source Code Pro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7231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charter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WEERAPATH RUENRURNGDEE</dc:creator>
  <cp:lastModifiedBy>WEERAPATH RUENRURNGDEE</cp:lastModifiedBy>
  <cp:revision>11</cp:revision>
  <dcterms:created xsi:type="dcterms:W3CDTF">2021-07-14T22:19:21Z</dcterms:created>
  <dcterms:modified xsi:type="dcterms:W3CDTF">2021-07-15T00:31:51Z</dcterms:modified>
</cp:coreProperties>
</file>