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96" r:id="rId3"/>
    <p:sldId id="308" r:id="rId4"/>
    <p:sldId id="309" r:id="rId5"/>
    <p:sldId id="311" r:id="rId6"/>
    <p:sldId id="310" r:id="rId7"/>
    <p:sldId id="312" r:id="rId8"/>
    <p:sldId id="313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1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22214" autoAdjust="0"/>
    <p:restoredTop sz="86333" autoAdjust="0"/>
  </p:normalViewPr>
  <p:slideViewPr>
    <p:cSldViewPr>
      <p:cViewPr>
        <p:scale>
          <a:sx n="66" d="100"/>
          <a:sy n="66" d="100"/>
        </p:scale>
        <p:origin x="-1032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18" y="-8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114300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24-Jan-12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>
            <a:noAutofit/>
          </a:bodyPr>
          <a:lstStyle/>
          <a:p>
            <a:pPr algn="ctr"/>
            <a:r>
              <a:rPr lang="en-US" sz="2700" dirty="0" smtClean="0">
                <a:solidFill>
                  <a:srgbClr val="FFFF00"/>
                </a:solidFill>
              </a:rPr>
              <a:t>PROGRESS REPORT</a:t>
            </a:r>
            <a:br>
              <a:rPr lang="en-US" sz="2700" dirty="0" smtClean="0">
                <a:solidFill>
                  <a:srgbClr val="FFFF00"/>
                </a:solidFill>
              </a:rPr>
            </a:br>
            <a:r>
              <a:rPr lang="en-US" sz="2700" dirty="0" smtClean="0">
                <a:solidFill>
                  <a:srgbClr val="FFFF00"/>
                </a:solidFill>
              </a:rPr>
              <a:t>FOR</a:t>
            </a:r>
            <a:br>
              <a:rPr lang="en-US" sz="2700" dirty="0" smtClean="0">
                <a:solidFill>
                  <a:srgbClr val="FFFF00"/>
                </a:solidFill>
              </a:rPr>
            </a:br>
            <a:r>
              <a:rPr lang="en-US" sz="2700" dirty="0" smtClean="0">
                <a:solidFill>
                  <a:srgbClr val="FFFF00"/>
                </a:solidFill>
              </a:rPr>
              <a:t>FINAL YEAR PROJECT</a:t>
            </a:r>
            <a:br>
              <a:rPr lang="en-US" sz="2700" dirty="0" smtClean="0">
                <a:solidFill>
                  <a:srgbClr val="FFFF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“Data Concealment using LSB substitution techniques”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7" name="Picture 6" descr="F:\Work\Industrial Training\CEN-Project\DRAFT\Ami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895600"/>
            <a:ext cx="134562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4572000"/>
          <a:ext cx="7088505" cy="18928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62835"/>
                <a:gridCol w="2362835"/>
                <a:gridCol w="2362835"/>
              </a:tblGrid>
              <a:tr h="275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TEAM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FACULTY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298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Mr. </a:t>
                      </a:r>
                      <a:r>
                        <a:rPr lang="en-US" sz="1800" dirty="0" err="1"/>
                        <a:t>Gaurav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Walia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Mr.</a:t>
                      </a:r>
                      <a:r>
                        <a:rPr lang="en-US" sz="1800" baseline="0" dirty="0" smtClean="0"/>
                        <a:t> Himalaya </a:t>
                      </a:r>
                      <a:r>
                        <a:rPr lang="en-US" sz="1800" baseline="0" dirty="0" err="1" smtClean="0"/>
                        <a:t>Monga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Mr. </a:t>
                      </a:r>
                      <a:r>
                        <a:rPr lang="en-US" sz="1800" dirty="0" err="1"/>
                        <a:t>Sanjiv</a:t>
                      </a:r>
                      <a:r>
                        <a:rPr lang="en-US" sz="1800" dirty="0"/>
                        <a:t> Kumar </a:t>
                      </a:r>
                      <a:r>
                        <a:rPr lang="en-US" sz="1800" dirty="0" err="1"/>
                        <a:t>Tomar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5968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E.No</a:t>
                      </a:r>
                      <a:r>
                        <a:rPr lang="en-US" sz="1800" dirty="0"/>
                        <a:t>.: A2305208370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Class - </a:t>
                      </a:r>
                      <a:r>
                        <a:rPr lang="en-US" sz="1800" dirty="0" smtClean="0"/>
                        <a:t>8CS3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E.No</a:t>
                      </a:r>
                      <a:r>
                        <a:rPr lang="en-US" sz="1800" dirty="0" smtClean="0"/>
                        <a:t>.</a:t>
                      </a:r>
                      <a:r>
                        <a:rPr lang="en-US" sz="1800" baseline="0" dirty="0" smtClean="0"/>
                        <a:t> : A2305208372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/>
                        <a:t>Class </a:t>
                      </a:r>
                      <a:r>
                        <a:rPr lang="en-US" sz="1800" baseline="0" smtClean="0"/>
                        <a:t>– 8CS3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Senior Lecturer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298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B.Tech</a:t>
                      </a:r>
                      <a:r>
                        <a:rPr lang="en-US" sz="1800" dirty="0"/>
                        <a:t> (CS&amp;E) 08-12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B.Tech</a:t>
                      </a:r>
                      <a:r>
                        <a:rPr lang="en-US" sz="1800" dirty="0" smtClean="0"/>
                        <a:t> (CS&amp;E) 08-12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ASET, AUUP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:\Data\WORK\Final Year Thesis\Draft\Snapshots_DC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489700" cy="523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Data\WORK\Final Year Thesis\Draft\Snapshots_DC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439025" cy="443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F:\Data\WORK\Final Year Thesis\Draft\Snapshots_DC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762000"/>
            <a:ext cx="6515100" cy="524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:\Data\WORK\Final Year Thesis\Draft\Snapshots_DC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6426200" cy="515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F:\Data\WORK\Final Year Thesis\Draft\Snapshots_DC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6629400" cy="528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F:\Data\WORK\Final Year Thesis\Draft\Snapshots_DC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33400"/>
            <a:ext cx="6464300" cy="5194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F:\Data\WORK\Final Year Thesis\Draft\Snapshots_DC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438900" cy="5156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F:\Data\WORK\Final Year Thesis\Draft\Snapshots_DC\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38200"/>
            <a:ext cx="6426200" cy="524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6477000" cy="1002340"/>
          </a:xfrm>
        </p:spPr>
        <p:txBody>
          <a:bodyPr/>
          <a:lstStyle/>
          <a:p>
            <a:r>
              <a:rPr smtClean="0"/>
              <a:t>Application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623048" cy="36961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Features of the application:</a:t>
            </a:r>
          </a:p>
          <a:p>
            <a:pPr lvl="0"/>
            <a:r>
              <a:rPr lang="en-US" dirty="0" smtClean="0"/>
              <a:t>Concealing </a:t>
            </a:r>
            <a:r>
              <a:rPr lang="en-US" i="1" dirty="0" smtClean="0"/>
              <a:t>Plain text</a:t>
            </a:r>
            <a:r>
              <a:rPr lang="en-US" dirty="0" smtClean="0"/>
              <a:t> in an </a:t>
            </a:r>
            <a:r>
              <a:rPr lang="en-US" i="1" dirty="0" smtClean="0"/>
              <a:t>Image File.</a:t>
            </a:r>
            <a:endParaRPr lang="en-US" dirty="0" smtClean="0"/>
          </a:p>
          <a:p>
            <a:pPr lvl="0"/>
            <a:r>
              <a:rPr lang="en-US" dirty="0" smtClean="0"/>
              <a:t>Concealing </a:t>
            </a:r>
            <a:r>
              <a:rPr lang="en-US" i="1" dirty="0" smtClean="0"/>
              <a:t>Plain text</a:t>
            </a:r>
            <a:r>
              <a:rPr lang="en-US" dirty="0" smtClean="0"/>
              <a:t> in an </a:t>
            </a:r>
            <a:r>
              <a:rPr lang="en-US" i="1" dirty="0" smtClean="0"/>
              <a:t>Audio </a:t>
            </a:r>
            <a:r>
              <a:rPr lang="en-US" i="1" dirty="0" err="1" smtClean="0"/>
              <a:t>FIle</a:t>
            </a:r>
            <a:r>
              <a:rPr lang="en-US" i="1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Concealing </a:t>
            </a:r>
            <a:r>
              <a:rPr lang="en-US" i="1" dirty="0" smtClean="0"/>
              <a:t>Image</a:t>
            </a:r>
            <a:r>
              <a:rPr lang="en-US" dirty="0" smtClean="0"/>
              <a:t> in an </a:t>
            </a:r>
            <a:r>
              <a:rPr lang="en-US" i="1" dirty="0" smtClean="0"/>
              <a:t>Image File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Concealing </a:t>
            </a:r>
            <a:r>
              <a:rPr lang="en-US" i="1" dirty="0" smtClean="0"/>
              <a:t>Image</a:t>
            </a:r>
            <a:r>
              <a:rPr lang="en-US" dirty="0" smtClean="0"/>
              <a:t> in an </a:t>
            </a:r>
            <a:r>
              <a:rPr lang="en-US" i="1" dirty="0" smtClean="0"/>
              <a:t>Audio File.</a:t>
            </a:r>
            <a:endParaRPr lang="en-US" dirty="0" smtClean="0"/>
          </a:p>
          <a:p>
            <a:pPr lvl="0"/>
            <a:r>
              <a:rPr lang="en-US" dirty="0" smtClean="0"/>
              <a:t>Concealing </a:t>
            </a:r>
            <a:r>
              <a:rPr lang="en-US" i="1" dirty="0" smtClean="0"/>
              <a:t>Audio</a:t>
            </a:r>
            <a:r>
              <a:rPr lang="en-US" dirty="0" smtClean="0"/>
              <a:t> in an </a:t>
            </a:r>
            <a:r>
              <a:rPr lang="en-US" i="1" dirty="0" smtClean="0"/>
              <a:t>Image File.</a:t>
            </a:r>
            <a:endParaRPr lang="en-US" dirty="0" smtClean="0"/>
          </a:p>
          <a:p>
            <a:pPr lvl="0"/>
            <a:r>
              <a:rPr lang="en-US" dirty="0" smtClean="0"/>
              <a:t>Concealing </a:t>
            </a:r>
            <a:r>
              <a:rPr lang="en-US" i="1" dirty="0" smtClean="0"/>
              <a:t>Audio</a:t>
            </a:r>
            <a:r>
              <a:rPr lang="en-US" dirty="0" smtClean="0"/>
              <a:t> in an </a:t>
            </a:r>
            <a:r>
              <a:rPr lang="en-US" i="1" dirty="0" smtClean="0"/>
              <a:t>Audio File.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Added Features:</a:t>
            </a:r>
          </a:p>
          <a:p>
            <a:pPr lvl="0"/>
            <a:r>
              <a:rPr lang="en-US" dirty="0" smtClean="0"/>
              <a:t>Dynamic File </a:t>
            </a:r>
            <a:r>
              <a:rPr lang="en-US" i="1" dirty="0" smtClean="0"/>
              <a:t>Compression</a:t>
            </a:r>
            <a:endParaRPr lang="en-US" dirty="0" smtClean="0"/>
          </a:p>
          <a:p>
            <a:pPr lvl="0"/>
            <a:r>
              <a:rPr lang="en-US" dirty="0" smtClean="0"/>
              <a:t>Password </a:t>
            </a:r>
            <a:r>
              <a:rPr lang="en-US" i="1" dirty="0" smtClean="0"/>
              <a:t>Encryption</a:t>
            </a:r>
            <a:r>
              <a:rPr lang="en-US" dirty="0" smtClean="0"/>
              <a:t> for compressed files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362456"/>
          </a:xfrm>
        </p:spPr>
        <p:txBody>
          <a:bodyPr/>
          <a:lstStyle/>
          <a:p>
            <a:r>
              <a:rPr smtClean="0"/>
              <a:t>Project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7772400" cy="377233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Implement and demonstrate an interactive interface for multiple parties to share confidential data (Messages, Images &amp; Audio) in a hidden shell using the techniques of LSB substitution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 advantage of such an application is, that the data is not only encoded and sent to the user, but also sent in a hidden shell so as to reduce doubts of suspicion. </a:t>
            </a:r>
          </a:p>
          <a:p>
            <a:r>
              <a:rPr lang="en-US" dirty="0" smtClean="0"/>
              <a:t> </a:t>
            </a:r>
          </a:p>
          <a:p>
            <a:pPr lvl="0"/>
            <a:r>
              <a:rPr lang="en-US" dirty="0" smtClean="0"/>
              <a:t>The encoded file, inherently has an increased file size, therefore efficient algorithms for file compression are to be applied. </a:t>
            </a:r>
          </a:p>
          <a:p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1362456"/>
          </a:xfrm>
        </p:spPr>
        <p:txBody>
          <a:bodyPr/>
          <a:lstStyle/>
          <a:p>
            <a:r>
              <a:rPr smtClean="0"/>
              <a:t>B</a:t>
            </a:r>
            <a:r>
              <a:rPr lang="en-US" dirty="0" smtClean="0"/>
              <a:t>l</a:t>
            </a:r>
            <a:r>
              <a:rPr smtClean="0"/>
              <a:t>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089140" cy="383715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2514600" cy="4114800"/>
          </a:xfrm>
        </p:spPr>
        <p:txBody>
          <a:bodyPr/>
          <a:lstStyle/>
          <a:p>
            <a:r>
              <a:rPr smtClean="0"/>
              <a:t>Basic Flow Chart</a:t>
            </a:r>
            <a:endParaRPr lang="en-US" dirty="0"/>
          </a:p>
        </p:txBody>
      </p:sp>
      <p:pic>
        <p:nvPicPr>
          <p:cNvPr id="10242" name="Picture 2" descr="C:\Users\gaurav\Downloads\Flow Bas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"/>
            <a:ext cx="5610263" cy="640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-228600"/>
            <a:ext cx="7772400" cy="1362456"/>
          </a:xfrm>
        </p:spPr>
        <p:txBody>
          <a:bodyPr/>
          <a:lstStyle/>
          <a:p>
            <a:r>
              <a:rPr smtClean="0"/>
              <a:t>Internal Working</a:t>
            </a:r>
            <a:endParaRPr lang="en-US" dirty="0"/>
          </a:p>
        </p:txBody>
      </p:sp>
      <p:pic>
        <p:nvPicPr>
          <p:cNvPr id="11266" name="Picture 2" descr="C:\Users\gaurav\Downloads\Inter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7467600" cy="5428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7772400" cy="136207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Implementation so far :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905000"/>
            <a:ext cx="6248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Concealment of plain text messages in an image, has been successfully implemented.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This being an initial (though, crucial) part of the project, enables us to easily code the further </a:t>
            </a:r>
            <a:r>
              <a:rPr lang="en-US" sz="2800" dirty="0" smtClean="0"/>
              <a:t>modules.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We plan to complete the project by the next presentation, with all modules as specified in the project features.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1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HOW?</a:t>
            </a:r>
          </a:p>
          <a:p>
            <a:endParaRPr lang="en-US" sz="4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Firstly, the text to be encoded is taken from the user.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Then, an option of selecting an image of his choice is given.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After the selection, the bit array of the image is </a:t>
            </a:r>
            <a:r>
              <a:rPr lang="en-US" sz="2800" dirty="0" err="1" smtClean="0"/>
              <a:t>extraced</a:t>
            </a:r>
            <a:r>
              <a:rPr lang="en-US" sz="2800" dirty="0" smtClean="0"/>
              <a:t> using </a:t>
            </a:r>
            <a:r>
              <a:rPr lang="en-US" sz="2800" dirty="0" err="1" smtClean="0"/>
              <a:t>WritableRaster.class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Meanwhile, the bit array of the text is also extracted using </a:t>
            </a:r>
            <a:r>
              <a:rPr lang="en-US" sz="2800" dirty="0" err="1" smtClean="0"/>
              <a:t>text.getBytes</a:t>
            </a:r>
            <a:r>
              <a:rPr lang="en-US" sz="2800" dirty="0" smtClean="0"/>
              <a:t>(), and the length is calculated.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Finally, each bit of the characters in the text, is encoded with the LSB of the bytes in the image.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above step takes place with the help of ‘Bit Shifting’ and ‘AND Operation’.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3736848" cy="926592"/>
          </a:xfrm>
        </p:spPr>
        <p:txBody>
          <a:bodyPr/>
          <a:lstStyle/>
          <a:p>
            <a:r>
              <a:rPr smtClean="0"/>
              <a:t>SNAPSHOTS</a:t>
            </a:r>
            <a:endParaRPr lang="en-US" dirty="0"/>
          </a:p>
        </p:txBody>
      </p:sp>
      <p:pic>
        <p:nvPicPr>
          <p:cNvPr id="1026" name="Picture 2" descr="F:\Data\WORK\Final Year Thesis\Draft\Snapshots_DC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76400"/>
            <a:ext cx="5791200" cy="466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428</TotalTime>
  <Words>257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PROGRESS REPORT FOR FINAL YEAR PROJECT “Data Concealment using LSB substitution techniques”</vt:lpstr>
      <vt:lpstr>Application Features</vt:lpstr>
      <vt:lpstr>Project Summary</vt:lpstr>
      <vt:lpstr>Block Diagram</vt:lpstr>
      <vt:lpstr>Basic Flow Chart</vt:lpstr>
      <vt:lpstr>Internal Working</vt:lpstr>
      <vt:lpstr>Slide 7</vt:lpstr>
      <vt:lpstr>Slide 8</vt:lpstr>
      <vt:lpstr>SNAPSHOTS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Shaadi.com</dc:title>
  <dc:creator>Admin</dc:creator>
  <cp:lastModifiedBy>Gaurav</cp:lastModifiedBy>
  <cp:revision>76</cp:revision>
  <dcterms:created xsi:type="dcterms:W3CDTF">2006-08-16T00:00:00Z</dcterms:created>
  <dcterms:modified xsi:type="dcterms:W3CDTF">2012-01-24T09:41:55Z</dcterms:modified>
</cp:coreProperties>
</file>