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91" r:id="rId9"/>
    <p:sldId id="290" r:id="rId10"/>
    <p:sldId id="293" r:id="rId11"/>
    <p:sldId id="271" r:id="rId12"/>
    <p:sldId id="282" r:id="rId13"/>
    <p:sldId id="274" r:id="rId14"/>
    <p:sldId id="276" r:id="rId15"/>
    <p:sldId id="284" r:id="rId16"/>
    <p:sldId id="285" r:id="rId17"/>
    <p:sldId id="289" r:id="rId18"/>
    <p:sldId id="279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3EE045-065C-4244-B8D6-E48E0948BEC1}">
          <p14:sldIdLst>
            <p14:sldId id="256"/>
            <p14:sldId id="257"/>
            <p14:sldId id="258"/>
            <p14:sldId id="259"/>
            <p14:sldId id="269"/>
            <p14:sldId id="260"/>
            <p14:sldId id="261"/>
            <p14:sldId id="291"/>
            <p14:sldId id="290"/>
            <p14:sldId id="293"/>
            <p14:sldId id="271"/>
            <p14:sldId id="282"/>
            <p14:sldId id="274"/>
            <p14:sldId id="276"/>
          </p14:sldIdLst>
        </p14:section>
        <p14:section name="Untitled Section" id="{2B513E4F-8924-4364-972A-417CACA49B61}">
          <p14:sldIdLst>
            <p14:sldId id="284"/>
            <p14:sldId id="285"/>
            <p14:sldId id="289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A9933-3C41-4F3D-8F7D-32F5EC32F46F}" v="5" dt="2024-08-22T18:09:33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E24B-73F4-4A94-8DD7-3BEEB39B5BC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D50-5EBD-46BE-B6B1-04078366CF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E24B-73F4-4A94-8DD7-3BEEB39B5BC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D50-5EBD-46BE-B6B1-04078366CF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E24B-73F4-4A94-8DD7-3BEEB39B5BC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D50-5EBD-46BE-B6B1-04078366CF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E24B-73F4-4A94-8DD7-3BEEB39B5BC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D50-5EBD-46BE-B6B1-04078366CF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E24B-73F4-4A94-8DD7-3BEEB39B5BC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D50-5EBD-46BE-B6B1-04078366CF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E24B-73F4-4A94-8DD7-3BEEB39B5BC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D50-5EBD-46BE-B6B1-04078366CF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E24B-73F4-4A94-8DD7-3BEEB39B5BC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D50-5EBD-46BE-B6B1-04078366CF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E24B-73F4-4A94-8DD7-3BEEB39B5BC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D50-5EBD-46BE-B6B1-04078366CF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E24B-73F4-4A94-8DD7-3BEEB39B5BC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D50-5EBD-46BE-B6B1-04078366CF1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E24B-73F4-4A94-8DD7-3BEEB39B5BC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D0D50-5EBD-46BE-B6B1-04078366CF1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E24B-73F4-4A94-8DD7-3BEEB39B5BC6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7D0D50-5EBD-46BE-B6B1-04078366CF1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67D0D50-5EBD-46BE-B6B1-04078366CF1F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8C7E24B-73F4-4A94-8DD7-3BEEB39B5BC6}" type="datetimeFigureOut">
              <a:rPr lang="en-IN" smtClean="0"/>
              <a:t>23-08-2024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556376" cy="1037977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6000" b="1" i="1" dirty="0">
                <a:effectLst/>
                <a:ea typeface="Times New Roman" panose="02020603050405020304" pitchFamily="18" charset="0"/>
              </a:rPr>
              <a:t>SPREAD THE SMILE- DONATION PLATFORM</a:t>
            </a:r>
            <a:r>
              <a:rPr lang="en-IN" sz="6000" b="1" i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420888"/>
            <a:ext cx="7272808" cy="3217912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dirty="0">
                <a:solidFill>
                  <a:schemeClr val="tx1"/>
                </a:solidFill>
              </a:rPr>
              <a:t>Presented By: </a:t>
            </a:r>
          </a:p>
          <a:p>
            <a:pPr marL="326390" marR="95250">
              <a:spcBef>
                <a:spcPts val="1355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Ms. Banshika Gupta 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(240310120004)</a:t>
            </a:r>
            <a:r>
              <a:rPr lang="en-US" sz="18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                    </a:t>
            </a:r>
          </a:p>
          <a:p>
            <a:pPr marL="326390" marR="95250">
              <a:spcBef>
                <a:spcPts val="1355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Ms. Jyoti Choudhary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(240310120017)</a:t>
            </a:r>
          </a:p>
          <a:p>
            <a:pPr marL="326390" marR="95250">
              <a:spcBef>
                <a:spcPts val="1355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Mr. Uday Walia</a:t>
            </a: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(240310120014)</a:t>
            </a:r>
            <a:endParaRPr lang="en-IN" sz="18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Guide </a:t>
            </a:r>
          </a:p>
          <a:p>
            <a:r>
              <a:rPr lang="en-IN" b="1" dirty="0">
                <a:solidFill>
                  <a:schemeClr val="tx1"/>
                </a:solidFill>
              </a:rPr>
              <a:t>Mr.  Prashant Kumar</a:t>
            </a:r>
          </a:p>
          <a:p>
            <a:r>
              <a:rPr lang="en-IN" dirty="0">
                <a:solidFill>
                  <a:schemeClr val="tx1"/>
                </a:solidFill>
              </a:rPr>
              <a:t>Project Engineer, CDAC Delhi </a:t>
            </a:r>
          </a:p>
        </p:txBody>
      </p:sp>
    </p:spTree>
    <p:extLst>
      <p:ext uri="{BB962C8B-B14F-4D97-AF65-F5344CB8AC3E}">
        <p14:creationId xmlns:p14="http://schemas.microsoft.com/office/powerpoint/2010/main" val="19260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 Chart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74285-A7F2-8BA0-99D1-02DE3D539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0" y="1196752"/>
            <a:ext cx="7682279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9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IN" b="1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19256" cy="4929411"/>
          </a:xfrm>
        </p:spPr>
        <p:txBody>
          <a:bodyPr/>
          <a:lstStyle/>
          <a:p>
            <a:r>
              <a:rPr lang="en-IN" b="1" dirty="0"/>
              <a:t>Home page: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59644-662C-5465-E967-7A3C9DB04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59632"/>
            <a:ext cx="82192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620000" cy="6068144"/>
          </a:xfrm>
        </p:spPr>
        <p:txBody>
          <a:bodyPr>
            <a:normAutofit/>
          </a:bodyPr>
          <a:lstStyle/>
          <a:p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FBA61-6566-97E5-EE72-C2D37EE25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" y="857250"/>
            <a:ext cx="83164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77483"/>
          </a:xfrm>
        </p:spPr>
        <p:txBody>
          <a:bodyPr/>
          <a:lstStyle/>
          <a:p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121D9-A6A4-ADE3-05F7-374BDAC58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8" y="908720"/>
            <a:ext cx="83884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3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363272" cy="5937523"/>
          </a:xfrm>
        </p:spPr>
        <p:txBody>
          <a:bodyPr/>
          <a:lstStyle/>
          <a:p>
            <a:r>
              <a:rPr lang="en-IN" b="1" dirty="0"/>
              <a:t> </a:t>
            </a:r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596EC-3C4F-E243-4E7C-065F2870F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84604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1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363272" cy="5937523"/>
          </a:xfrm>
        </p:spPr>
        <p:txBody>
          <a:bodyPr/>
          <a:lstStyle/>
          <a:p>
            <a:endParaRPr lang="en-IN" b="1" dirty="0"/>
          </a:p>
          <a:p>
            <a:pPr marL="114300" indent="0">
              <a:buNone/>
            </a:pPr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D5AE9-8FEA-7D43-F7C1-FA153225A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84604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0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99765"/>
            <a:ext cx="7620000" cy="1143000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363272" cy="5937523"/>
          </a:xfrm>
        </p:spPr>
        <p:txBody>
          <a:bodyPr/>
          <a:lstStyle/>
          <a:p>
            <a:r>
              <a:rPr lang="en-IN" b="1" dirty="0"/>
              <a:t> </a:t>
            </a:r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1386-C9DB-D7E5-467E-7EBE0A2B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84604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45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363272" cy="5937523"/>
          </a:xfrm>
        </p:spPr>
        <p:txBody>
          <a:bodyPr/>
          <a:lstStyle/>
          <a:p>
            <a:r>
              <a:rPr lang="en-IN" b="1" dirty="0"/>
              <a:t> </a:t>
            </a:r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6E8DD-93F6-F0E3-1E45-57F18D5AD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84604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0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SCOPE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ts val="195"/>
              </a:spcBef>
              <a:buFont typeface="Wingdings" panose="05000000000000000000" pitchFamily="2" charset="2"/>
              <a:buChar char=""/>
              <a:tabLst>
                <a:tab pos="596900" algn="l"/>
                <a:tab pos="597535" algn="l"/>
              </a:tabLst>
            </a:pPr>
            <a:r>
              <a:rPr lang="en-IN" sz="2000" b="1" dirty="0">
                <a:solidFill>
                  <a:srgbClr val="212121"/>
                </a:solidFill>
                <a:effectLst/>
                <a:latin typeface="+mj-lt"/>
                <a:ea typeface="Times New Roman" panose="02020603050405020304" pitchFamily="18" charset="0"/>
              </a:rPr>
              <a:t>Enhanced Mobile Features:</a:t>
            </a:r>
            <a:r>
              <a:rPr lang="en-IN" sz="2000" dirty="0">
                <a:solidFill>
                  <a:srgbClr val="212121"/>
                </a:solidFill>
                <a:effectLst/>
                <a:latin typeface="+mj-lt"/>
                <a:ea typeface="Times New Roman" panose="02020603050405020304" pitchFamily="18" charset="0"/>
              </a:rPr>
              <a:t> Develop dedicated mobile apps for iOS and Android to offer a more optimized user experience on mobile devices.</a:t>
            </a:r>
            <a:endParaRPr lang="en-IN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95"/>
              </a:spcBef>
              <a:buFont typeface="Wingdings" panose="05000000000000000000" pitchFamily="2" charset="2"/>
              <a:buChar char=""/>
              <a:tabLst>
                <a:tab pos="596900" algn="l"/>
                <a:tab pos="597535" algn="l"/>
              </a:tabLst>
            </a:pPr>
            <a:r>
              <a:rPr lang="en-IN" sz="2000" b="1" dirty="0">
                <a:solidFill>
                  <a:srgbClr val="212121"/>
                </a:solidFill>
                <a:effectLst/>
                <a:latin typeface="+mj-lt"/>
                <a:ea typeface="Times New Roman" panose="02020603050405020304" pitchFamily="18" charset="0"/>
              </a:rPr>
              <a:t>Multi-Language Support:</a:t>
            </a:r>
            <a:r>
              <a:rPr lang="en-IN" sz="2000" dirty="0">
                <a:solidFill>
                  <a:srgbClr val="212121"/>
                </a:solidFill>
                <a:effectLst/>
                <a:latin typeface="+mj-lt"/>
                <a:ea typeface="Times New Roman" panose="02020603050405020304" pitchFamily="18" charset="0"/>
              </a:rPr>
              <a:t> Add support for multiple languages to cater to a broader audience across different regions in India.</a:t>
            </a:r>
            <a:endParaRPr lang="en-IN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95"/>
              </a:spcBef>
              <a:buFont typeface="Wingdings" panose="05000000000000000000" pitchFamily="2" charset="2"/>
              <a:buChar char=""/>
              <a:tabLst>
                <a:tab pos="596900" algn="l"/>
                <a:tab pos="597535" algn="l"/>
              </a:tabLst>
            </a:pPr>
            <a:r>
              <a:rPr lang="en-US" sz="2000" b="1" dirty="0">
                <a:effectLst/>
                <a:latin typeface="+mj-lt"/>
                <a:ea typeface="Times New Roman" panose="02020603050405020304" pitchFamily="18" charset="0"/>
              </a:rPr>
              <a:t>Advanced KYC Verification System: </a:t>
            </a:r>
            <a:r>
              <a:rPr lang="en-US" sz="2000" dirty="0">
                <a:effectLst/>
                <a:latin typeface="+mj-lt"/>
                <a:ea typeface="Times New Roman" panose="02020603050405020304" pitchFamily="18" charset="0"/>
              </a:rPr>
              <a:t> Allow recipients to upload essential documents (e.g., government-issued ID, proof of address, and income certificate). Use AI to automatically verify these documents for authenticity and flag any discrepancies.</a:t>
            </a:r>
            <a:endParaRPr lang="en-IN" sz="2000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974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define the problem on which we are working in this project. </a:t>
            </a:r>
          </a:p>
          <a:p>
            <a:r>
              <a:rPr lang="en-US" dirty="0"/>
              <a:t> We designed the simple user interface and resolved security issues of the system. </a:t>
            </a:r>
          </a:p>
          <a:p>
            <a:r>
              <a:rPr lang="en-US" dirty="0"/>
              <a:t> Finally, system is implemented and tested accordingly to the test cases. </a:t>
            </a:r>
          </a:p>
          <a:p>
            <a:r>
              <a:rPr lang="en-US" dirty="0"/>
              <a:t> At personal level we learned to work with team, implement software development technology and principles and good programing practice.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37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charitable sector in India is hindered by fragmentation, inefficiencies, and a lack of coordination among NGOs, donors, and recipients.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This leads to inconsistent donation processes, difficulties in tracking contributions, and uncertainty for donors regarding the effective use of their donations.</a:t>
            </a:r>
          </a:p>
          <a:p>
            <a:endParaRPr lang="en-US" sz="2000" dirty="0"/>
          </a:p>
          <a:p>
            <a:r>
              <a:rPr lang="en-US" sz="2000" dirty="0"/>
              <a:t>Additionally, the absence of reliable verification systems for recipient needs results in misallocation or delays in aid delivery, further exacerbated by limited transparency, reducing accountability and trust in the sector.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325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6429400" cy="1143000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THANK YOU…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9535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charitable sector in India plays a vital role in addressing social challenges, but it faces significant hurdles that hinder its effectiveness. </a:t>
            </a:r>
          </a:p>
          <a:p>
            <a:r>
              <a:rPr lang="en-US" sz="2000" dirty="0"/>
              <a:t>Fragmentation among NGOs, donors, and recipients leads to inefficiencies and a lack of coordination, making it difficult to standardize donation processes and ensure proper tracking of contributions.</a:t>
            </a:r>
          </a:p>
          <a:p>
            <a:r>
              <a:rPr lang="en-US" sz="2000" dirty="0"/>
              <a:t> Donors often experience uncertainty about the impact of their contributions, while recipients may suffer from delayed or misallocated aid.</a:t>
            </a:r>
          </a:p>
          <a:p>
            <a:r>
              <a:rPr lang="en-US" sz="2000" dirty="0"/>
              <a:t> Spread the Smile: Donation Platform is designed to bridge these gaps by providing a unified, transparent and efficient solution that fosters collaboration, verifies recipient needs, and enhances the overall trust and effectiveness of the charitable ecosystem.</a:t>
            </a:r>
          </a:p>
        </p:txBody>
      </p:sp>
    </p:spTree>
    <p:extLst>
      <p:ext uri="{BB962C8B-B14F-4D97-AF65-F5344CB8AC3E}">
        <p14:creationId xmlns:p14="http://schemas.microsoft.com/office/powerpoint/2010/main" val="372049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Designing End: React.js</a:t>
            </a:r>
          </a:p>
          <a:p>
            <a:r>
              <a:rPr lang="en-US" sz="2800" dirty="0"/>
              <a:t>Development End: Spring Boot.</a:t>
            </a:r>
          </a:p>
          <a:p>
            <a:r>
              <a:rPr lang="en-IN" sz="2800" dirty="0"/>
              <a:t> Data Base : MySQL.</a:t>
            </a:r>
            <a:r>
              <a:rPr lang="en-US" sz="2800" dirty="0"/>
              <a:t> </a:t>
            </a:r>
            <a:endParaRPr lang="en-IN" sz="2800" dirty="0"/>
          </a:p>
          <a:p>
            <a:r>
              <a:rPr lang="en-US" sz="2800" dirty="0"/>
              <a:t>Tools : MySQL Workbench 8.0 CE, Browser, Spring </a:t>
            </a:r>
            <a:r>
              <a:rPr lang="en-US" sz="2800" dirty="0" err="1"/>
              <a:t>ToolSuit</a:t>
            </a:r>
            <a:r>
              <a:rPr lang="en-US" sz="2800" dirty="0"/>
              <a:t> </a:t>
            </a:r>
          </a:p>
          <a:p>
            <a:b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00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ER Diagram: 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C707AA-3461-4606-E879-6C5829A2B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6898640" cy="4800600"/>
          </a:xfrm>
        </p:spPr>
      </p:pic>
    </p:spTree>
    <p:extLst>
      <p:ext uri="{BB962C8B-B14F-4D97-AF65-F5344CB8AC3E}">
        <p14:creationId xmlns:p14="http://schemas.microsoft.com/office/powerpoint/2010/main" val="266659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Use-case Model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Admin Use-case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004F5-1D52-61F3-F3BB-D232B9898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6089650" cy="426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0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IN" dirty="0"/>
              <a:t>Donor use-case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F3A88-BC03-E8F2-F1F9-34A6754EB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17638"/>
            <a:ext cx="5328592" cy="47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6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IN" dirty="0"/>
              <a:t>Volunteer use-case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AA5B5-DB66-BC15-A91A-EC9F66A0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268760"/>
            <a:ext cx="523875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IN" dirty="0"/>
              <a:t>Recipient use-case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13066-6A2B-CEB3-7C56-A7774E6E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4429"/>
            <a:ext cx="6061025" cy="49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34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1216</TotalTime>
  <Words>464</Words>
  <Application>Microsoft Office PowerPoint</Application>
  <PresentationFormat>On-screen Show (4:3)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Algerian</vt:lpstr>
      <vt:lpstr>Arial</vt:lpstr>
      <vt:lpstr>Calibri</vt:lpstr>
      <vt:lpstr>Cambria</vt:lpstr>
      <vt:lpstr>Times New Roman</vt:lpstr>
      <vt:lpstr>Wingdings</vt:lpstr>
      <vt:lpstr>Adjacency</vt:lpstr>
      <vt:lpstr> SPREAD THE SMILE- DONATION PLATFORM </vt:lpstr>
      <vt:lpstr>Problem Statement</vt:lpstr>
      <vt:lpstr>INTRODUCTION </vt:lpstr>
      <vt:lpstr>Software Requirements</vt:lpstr>
      <vt:lpstr>ER Diagram: </vt:lpstr>
      <vt:lpstr>Use-case Model </vt:lpstr>
      <vt:lpstr> </vt:lpstr>
      <vt:lpstr> </vt:lpstr>
      <vt:lpstr> </vt:lpstr>
      <vt:lpstr>Flow Chart </vt:lpstr>
      <vt:lpstr>Implementation </vt:lpstr>
      <vt:lpstr> </vt:lpstr>
      <vt:lpstr> </vt:lpstr>
      <vt:lpstr>  </vt:lpstr>
      <vt:lpstr>  </vt:lpstr>
      <vt:lpstr>  </vt:lpstr>
      <vt:lpstr>  </vt:lpstr>
      <vt:lpstr>FUTURE SCOPE </vt:lpstr>
      <vt:lpstr>CONCLUSION 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ORGANIC CROP MASTERY</dc:title>
  <dc:creator>ARPAN RAI</dc:creator>
  <cp:lastModifiedBy>uday walia</cp:lastModifiedBy>
  <cp:revision>29</cp:revision>
  <dcterms:created xsi:type="dcterms:W3CDTF">2022-04-18T16:41:37Z</dcterms:created>
  <dcterms:modified xsi:type="dcterms:W3CDTF">2024-08-23T04:09:45Z</dcterms:modified>
</cp:coreProperties>
</file>