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1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19E98F-0259-4B29-96F5-154F0EFDFEBB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10A9E1-3094-4C62-83B8-4E6C836AED22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2BC4D5E7-EC87-4C30-8CC1-F0CBBCF4E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B84048D-7C4A-478B-8E43-49628B9C6F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495F52-51D5-4C2A-88D6-361E552FE833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9BC2CC-EBB6-49E4-81F6-0E75E4820DC0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DEA4D97-C0B1-4596-9FDC-C297072A38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04007" y="5679827"/>
            <a:ext cx="56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FDAA533-C040-4FF9-A61C-7160E8CB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3" name="Picture 1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0D79D716-2EDC-4045-855C-7D3DF1E1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A747B8-B0A5-43CE-A624-83211304FC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9" t="24074" r="24166" b="9753"/>
          <a:stretch/>
        </p:blipFill>
        <p:spPr>
          <a:xfrm>
            <a:off x="1554920" y="1603268"/>
            <a:ext cx="3748160" cy="379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6" y="3686874"/>
            <a:ext cx="2182141" cy="2254563"/>
            <a:chOff x="4000501" y="3762375"/>
            <a:chExt cx="2256629" cy="22545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1" y="3762375"/>
              <a:ext cx="609600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10101" y="4014788"/>
              <a:ext cx="1647029" cy="2002150"/>
            </a:xfrm>
            <a:prstGeom prst="bentConnector3">
              <a:avLst>
                <a:gd name="adj1" fmla="val 114353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D2CF8-4D10-BBF2-E700-771958E98604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#HelloONEG8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2D646-8B7C-8B22-6400-264187C460DC}"/>
              </a:ext>
            </a:extLst>
          </p:cNvPr>
          <p:cNvGrpSpPr/>
          <p:nvPr/>
        </p:nvGrpSpPr>
        <p:grpSpPr>
          <a:xfrm>
            <a:off x="3160987" y="0"/>
            <a:ext cx="3405352" cy="1229710"/>
            <a:chOff x="3160987" y="0"/>
            <a:chExt cx="3405352" cy="12297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D4EE0A-A630-F602-416E-9C3F133AD1E8}"/>
                </a:ext>
              </a:extLst>
            </p:cNvPr>
            <p:cNvSpPr/>
            <p:nvPr/>
          </p:nvSpPr>
          <p:spPr>
            <a:xfrm>
              <a:off x="3160987" y="0"/>
              <a:ext cx="3405352" cy="122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 descr="A black and white text&#10;&#10;Description automatically generated">
              <a:extLst>
                <a:ext uri="{FF2B5EF4-FFF2-40B4-BE49-F238E27FC236}">
                  <a16:creationId xmlns:a16="http://schemas.microsoft.com/office/drawing/2014/main" id="{32F1E25F-C46A-4A2A-0304-EB98D580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780" y="383676"/>
              <a:ext cx="3086992" cy="67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7447</TotalTime>
  <Words>27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Maria Paz Correa</cp:lastModifiedBy>
  <cp:revision>42</cp:revision>
  <dcterms:created xsi:type="dcterms:W3CDTF">2022-10-27T14:38:29Z</dcterms:created>
  <dcterms:modified xsi:type="dcterms:W3CDTF">2025-01-13T15:21:31Z</dcterms:modified>
</cp:coreProperties>
</file>