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C0C77-2124-477F-BE71-487D5FFAF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CEF78-3D53-4821-A7B0-2CF51AA2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B48D5-FB67-4037-A678-973A18A7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E28FA-4545-4DEC-B6A2-51B6D4B4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AE870-CDA3-44C2-BAA2-5553E182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12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A677D-7E71-471F-B5A1-106B046A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1FEC2A-E6D2-41B4-8D58-B3018E52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66341C-ED66-4F26-9B11-1DAEEF89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943D7-7F64-452A-B32E-8FD1EBF6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23A93-C743-4D11-9AE9-DE9C8344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3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8D90F6-991F-4D0B-973E-239FF237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8BEBE0-2B73-43F7-BD3A-274FB611F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8C2EF-629B-444B-9599-B6D0190E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987DBE-07DA-4C61-845A-5458E7B4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ADE94-547E-4FED-8EDA-9CA8EA8F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99B4D-6FE0-4D45-A614-4744368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18AC5F-6B1F-4475-8FCC-DC77A352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DD69FD-B41A-427E-860E-989D3D52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B09B0-99DE-4B09-BBBA-E46CC3C7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F1AB3-78D4-464D-B165-30DDC281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6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0850E-2885-4174-9BF3-2C858E29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FAEEF-C467-4BFB-8723-6FCD8C70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0DB4E-7803-4874-806C-06B3E8E8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7B740-5B07-4927-982C-DBCBF98F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9F7E3-BC67-48FC-88E2-BC4D7360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9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6326E-AF0B-40C0-8B16-3112FB45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31BE5-E3BC-4A91-ACBB-D94E253DE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920940-BD7D-43A2-9E7F-3EA6D05B1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2223B1-478E-4BA3-BA6D-822E7F2F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6A644D-84B2-4CB2-B1F6-2E48C89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E41527-7BC2-4136-8C3E-9F13EE51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3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6A329-BB4C-4F8A-9B7D-AA10E102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FAFE99-7EF1-46F8-B8D8-1B06D78D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D16BB6-AF66-48FA-A333-5AA85AA2F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F1D076-A3C1-4EF5-B1FC-9B87147EB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0C74A9-24DF-4E89-A4F7-AE0710218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461418-CC55-4565-86C3-A50F5137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B299D2-29DB-464C-91D3-37CA5FC6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6BC375-CF7D-4CA8-B58D-AA8D1A8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0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801A3-3DDE-4BAC-B43B-1E0999B8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F4E38F-374C-4283-9A0A-3DC8A716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D3BF4B-2570-4DA9-8178-16D18D7F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D910F-1752-4EA5-B50A-9C90C834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8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A98EC7-35BE-4E7E-A0DB-22B39D24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867434-E12B-4DBB-817F-453D9DB5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3EF2C5-0638-40EA-8D47-7A62E5C4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41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C9651-03EE-4712-BFF3-B3AFD20A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8F75B2-507D-46F9-B643-6EF4ACC3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D547DD-5984-4D70-AC81-71FF1A0A4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4E23F4-A183-4914-B82A-255E1911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E5D419-A3BB-4DAA-914B-682E7CCD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93BDA-230A-4ABC-92BD-2D22177A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3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48DF4-F9F4-4950-8425-A805B799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75B174-C7EA-4F2E-8F5D-A482006C8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FDE668-C779-4135-B082-D8761580E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2760EB-1339-40C2-AA35-68AC9D21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4E76B-32A7-4634-89D6-A2B3953E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722369-D43B-4F32-B58C-30AB069D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72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EDD7DD-B9C7-4C1A-BA55-EB10C196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EA4ED8-9F8F-41AA-91D5-5BAF8293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E0221E-FF88-4B7E-AB08-C97C20803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B6A9-117B-47D1-BF41-631434520B2D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F5CB39-B862-44DB-BEC9-2CAB99C46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7D11AC-227E-40D9-8220-E8CEA048E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A945-788B-4A7D-89E8-09420652B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8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C1CAAE-B630-434C-A097-AF0506A52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480" y="925809"/>
            <a:ext cx="2503387" cy="2370026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CC8B622B-2209-453F-BCC8-93679403D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dirty="0"/>
              <a:t>A relational database management system (RDBMS)</a:t>
            </a:r>
          </a:p>
          <a:p>
            <a:r>
              <a:rPr lang="en-US" sz="2400" i="1" dirty="0"/>
              <a:t>-- is the most popular database system among organizations across the world</a:t>
            </a:r>
          </a:p>
          <a:p>
            <a:pPr>
              <a:buFontTx/>
              <a:buChar char="-"/>
            </a:pPr>
            <a:r>
              <a:rPr lang="en-US" sz="2400" i="1" dirty="0"/>
              <a:t>-is a collection of programs </a:t>
            </a:r>
          </a:p>
          <a:p>
            <a:pPr>
              <a:buFontTx/>
              <a:buChar char="-"/>
            </a:pPr>
            <a:r>
              <a:rPr lang="en-US" sz="2400" i="1" dirty="0"/>
              <a:t>- It provides a dependable method of storing and retrieving large amounts of data </a:t>
            </a:r>
          </a:p>
          <a:p>
            <a:endParaRPr lang="fr-FR" i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14D9B1-DB56-4DE6-A47E-71989CB0C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97" y="1077174"/>
            <a:ext cx="9144000" cy="1166813"/>
          </a:xfrm>
        </p:spPr>
        <p:txBody>
          <a:bodyPr>
            <a:noAutofit/>
          </a:bodyPr>
          <a:lstStyle/>
          <a:p>
            <a:r>
              <a:rPr lang="fr-FR" sz="4400" b="1" u="sng" dirty="0">
                <a:solidFill>
                  <a:srgbClr val="00B050"/>
                </a:solidFill>
              </a:rPr>
              <a:t>RDBMS (</a:t>
            </a:r>
            <a:r>
              <a:rPr lang="fr-FR" sz="4400" b="1" u="sng" dirty="0" err="1">
                <a:solidFill>
                  <a:srgbClr val="00B050"/>
                </a:solidFill>
              </a:rPr>
              <a:t>relational</a:t>
            </a:r>
            <a:r>
              <a:rPr lang="fr-FR" sz="4400" b="1" u="sng" dirty="0">
                <a:solidFill>
                  <a:srgbClr val="00B050"/>
                </a:solidFill>
              </a:rPr>
              <a:t> </a:t>
            </a:r>
            <a:r>
              <a:rPr lang="fr-FR" sz="4400" b="1" u="sng" dirty="0" err="1">
                <a:solidFill>
                  <a:srgbClr val="00B050"/>
                </a:solidFill>
              </a:rPr>
              <a:t>database</a:t>
            </a:r>
            <a:r>
              <a:rPr lang="fr-FR" sz="4400" b="1" u="sng" dirty="0">
                <a:solidFill>
                  <a:srgbClr val="00B050"/>
                </a:solidFill>
              </a:rPr>
              <a:t> management system)</a:t>
            </a:r>
            <a:endParaRPr lang="fr-FR" sz="44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0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243DA-09E7-47B0-AA6F-958CC3C3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3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i="1" u="sng" dirty="0">
                <a:solidFill>
                  <a:schemeClr val="accent5">
                    <a:lumMod val="75000"/>
                  </a:schemeClr>
                </a:solidFill>
              </a:rPr>
              <a:t>My</a:t>
            </a:r>
            <a:r>
              <a:rPr lang="fr-FR" b="1" i="1" u="sng" dirty="0">
                <a:solidFill>
                  <a:schemeClr val="accent2"/>
                </a:solidFill>
              </a:rPr>
              <a:t>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20D34-410E-4E8C-9391-5AE823DE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3624308"/>
            <a:ext cx="10515600" cy="2240348"/>
          </a:xfrm>
        </p:spPr>
        <p:txBody>
          <a:bodyPr>
            <a:normAutofit/>
          </a:bodyPr>
          <a:lstStyle/>
          <a:p>
            <a:r>
              <a:rPr lang="en-US" sz="2000" i="1" dirty="0"/>
              <a:t>MySQL is the most popular open source SQL database.</a:t>
            </a:r>
          </a:p>
          <a:p>
            <a:r>
              <a:rPr lang="en-US" sz="2000" i="1" dirty="0"/>
              <a:t> is an open source SQL database.</a:t>
            </a:r>
          </a:p>
          <a:p>
            <a:r>
              <a:rPr lang="en-US" sz="2000" i="1" dirty="0"/>
              <a:t>comes with a very fast, multi-threaded, multi-user and robust SQL database server.</a:t>
            </a:r>
          </a:p>
          <a:p>
            <a:r>
              <a:rPr lang="en-US" sz="2000" i="1" dirty="0"/>
              <a:t>use SQL (and variations of SQL) to access the data in tables.</a:t>
            </a:r>
          </a:p>
          <a:p>
            <a:r>
              <a:rPr lang="en-US" sz="2000" i="1" dirty="0"/>
              <a:t>MySQL are that it is easy to use, inexpensive, reliable.</a:t>
            </a:r>
            <a:endParaRPr lang="fr-FR" sz="2000" i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01D039-CF90-48F6-93ED-C4B0F144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74" y="1553214"/>
            <a:ext cx="4708952" cy="283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49F17-D06E-4B9B-896C-D98BE486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PostgreSQL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3A06B-33FB-471A-96E5-AAE790A8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7175"/>
            <a:ext cx="10515600" cy="2480045"/>
          </a:xfrm>
        </p:spPr>
        <p:txBody>
          <a:bodyPr/>
          <a:lstStyle/>
          <a:p>
            <a:r>
              <a:rPr lang="en-US" sz="2800" dirty="0"/>
              <a:t>PostgreSQL is an open source SQL database.</a:t>
            </a:r>
          </a:p>
          <a:p>
            <a:r>
              <a:rPr lang="en-US" sz="2800" dirty="0"/>
              <a:t>It is easy to use, inexpensive, reliable and has a large community of developers. </a:t>
            </a:r>
          </a:p>
          <a:p>
            <a:r>
              <a:rPr lang="en-US" sz="2800" dirty="0"/>
              <a:t>PostgreSQL is that it can be slower in performance than other databases such as MySQL.</a:t>
            </a:r>
            <a:endParaRPr lang="fr-FR" sz="2800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633C74-40A5-4CBA-8B2D-1D75AB71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07" y="1354703"/>
            <a:ext cx="3920293" cy="18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2DA4B-1C51-405D-BF92-9D5A06E9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rgbClr val="FF0000"/>
                </a:solidFill>
              </a:rPr>
              <a:t>SQL SERVER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F4490-B560-4AC9-9076-84A0EA45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3361462"/>
            <a:ext cx="10515600" cy="1485746"/>
          </a:xfrm>
        </p:spPr>
        <p:txBody>
          <a:bodyPr/>
          <a:lstStyle/>
          <a:p>
            <a:r>
              <a:rPr lang="en-US" sz="2800" dirty="0"/>
              <a:t>A big pile of data that a lot of people can access at once.</a:t>
            </a:r>
          </a:p>
          <a:p>
            <a:r>
              <a:rPr lang="en-US" sz="2800" dirty="0"/>
              <a:t>SQL Server itself is a collection of Services, Applications, Libraries. And when we put them all together, we call these SQL Server.</a:t>
            </a:r>
            <a:endParaRPr lang="fr-FR" sz="2800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B10F1D-307E-4BE3-A58F-2AD12F881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60" y="1475912"/>
            <a:ext cx="5220153" cy="16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2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195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RDBMS (relational database management system)</vt:lpstr>
      <vt:lpstr>MySQL</vt:lpstr>
      <vt:lpstr>PostgreSQL</vt:lpstr>
      <vt:lpstr>SQL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(relational database management system)</dc:title>
  <dc:creator>LENOVO</dc:creator>
  <cp:lastModifiedBy>LENOVO</cp:lastModifiedBy>
  <cp:revision>3</cp:revision>
  <dcterms:created xsi:type="dcterms:W3CDTF">2021-02-01T14:29:35Z</dcterms:created>
  <dcterms:modified xsi:type="dcterms:W3CDTF">2021-02-01T15:01:55Z</dcterms:modified>
</cp:coreProperties>
</file>