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2" name="PlaceHolder 2"/>
          <p:cNvSpPr>
            <a:spLocks noGrp="1"/>
          </p:cNvSpPr>
          <p:nvPr>
            <p:ph type="subTitle"/>
          </p:nvPr>
        </p:nvSpPr>
        <p:spPr>
          <a:xfrm>
            <a:off x="1297440" y="1567440"/>
            <a:ext cx="7038720" cy="291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4"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297440" y="393840"/>
            <a:ext cx="7038720" cy="4236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1"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5"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66"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3"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6"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1"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2"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09" name="PlaceHolder 2"/>
          <p:cNvSpPr>
            <a:spLocks noGrp="1"/>
          </p:cNvSpPr>
          <p:nvPr>
            <p:ph type="subTitle"/>
          </p:nvPr>
        </p:nvSpPr>
        <p:spPr>
          <a:xfrm>
            <a:off x="1297440" y="1567440"/>
            <a:ext cx="7038720" cy="291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1"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1297440" y="393840"/>
            <a:ext cx="7038720" cy="4236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8"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0"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2"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23"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4"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26"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7"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28"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0" name="PlaceHolder 2"/>
          <p:cNvSpPr>
            <a:spLocks noGrp="1"/>
          </p:cNvSpPr>
          <p:nvPr>
            <p:ph type="body"/>
          </p:nvPr>
        </p:nvSpPr>
        <p:spPr>
          <a:xfrm>
            <a:off x="1297440" y="156744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1" name="PlaceHolder 3"/>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3"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5"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6" name="PlaceHolder 5"/>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8" name="PlaceHolder 2"/>
          <p:cNvSpPr>
            <a:spLocks noGrp="1"/>
          </p:cNvSpPr>
          <p:nvPr>
            <p:ph type="body"/>
          </p:nvPr>
        </p:nvSpPr>
        <p:spPr>
          <a:xfrm>
            <a:off x="129744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39" name="PlaceHolder 3"/>
          <p:cNvSpPr>
            <a:spLocks noGrp="1"/>
          </p:cNvSpPr>
          <p:nvPr>
            <p:ph type="body"/>
          </p:nvPr>
        </p:nvSpPr>
        <p:spPr>
          <a:xfrm>
            <a:off x="367740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0" name="PlaceHolder 4"/>
          <p:cNvSpPr>
            <a:spLocks noGrp="1"/>
          </p:cNvSpPr>
          <p:nvPr>
            <p:ph type="body"/>
          </p:nvPr>
        </p:nvSpPr>
        <p:spPr>
          <a:xfrm>
            <a:off x="6057360" y="156744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5"/>
          <p:cNvSpPr>
            <a:spLocks noGrp="1"/>
          </p:cNvSpPr>
          <p:nvPr>
            <p:ph type="body"/>
          </p:nvPr>
        </p:nvSpPr>
        <p:spPr>
          <a:xfrm>
            <a:off x="129744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6"/>
          <p:cNvSpPr>
            <a:spLocks noGrp="1"/>
          </p:cNvSpPr>
          <p:nvPr>
            <p:ph type="body"/>
          </p:nvPr>
        </p:nvSpPr>
        <p:spPr>
          <a:xfrm>
            <a:off x="367740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143" name="PlaceHolder 7"/>
          <p:cNvSpPr>
            <a:spLocks noGrp="1"/>
          </p:cNvSpPr>
          <p:nvPr>
            <p:ph type="body"/>
          </p:nvPr>
        </p:nvSpPr>
        <p:spPr>
          <a:xfrm>
            <a:off x="6057360" y="3087720"/>
            <a:ext cx="226620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400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400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400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normAutofit/>
          </a:bodyPr>
          <a:p>
            <a:r>
              <a:rPr b="0" lang="en-US" sz="4000" spc="-1" strike="noStrike">
                <a:solidFill>
                  <a:srgbClr val="000000"/>
                </a:solidFill>
                <a:latin typeface="Arial"/>
              </a:rPr>
              <a:t>Cliquez pour éditer le format du texte-titre</a:t>
            </a:r>
            <a:endParaRPr b="0" lang="en-US"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A9333B15-62D2-4978-8D77-C6EC47900A9A}" type="slidenum">
              <a:rPr b="0" lang="en-US" sz="1000" spc="-1" strike="noStrike">
                <a:solidFill>
                  <a:srgbClr val="ffffff"/>
                </a:solidFill>
                <a:latin typeface="Lato"/>
                <a:ea typeface="Lato"/>
              </a:rPr>
              <a:t>&lt;numéro&gt;</a:t>
            </a:fld>
            <a:endParaRPr b="0" lang="en-US"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Cliquez pour éditer le format du plan de texte</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niveau de plan</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Troisième niveau de plan</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Quatrième niveau de plan</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Cinquième niveau de plan</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Sixième niveau de plan</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Septième niveau de plan</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0" y="381240"/>
            <a:ext cx="1037520" cy="1015920"/>
            <a:chOff x="0" y="381240"/>
            <a:chExt cx="1037520" cy="1015920"/>
          </a:xfrm>
        </p:grpSpPr>
        <p:sp>
          <p:nvSpPr>
            <p:cNvPr id="46"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47"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48" name="PlaceHolder 4"/>
          <p:cNvSpPr>
            <a:spLocks noGrp="1"/>
          </p:cNvSpPr>
          <p:nvPr>
            <p:ph type="title"/>
          </p:nvPr>
        </p:nvSpPr>
        <p:spPr>
          <a:xfrm>
            <a:off x="1297440" y="393840"/>
            <a:ext cx="7038720" cy="913680"/>
          </a:xfrm>
          <a:prstGeom prst="rect">
            <a:avLst/>
          </a:prstGeom>
        </p:spPr>
        <p:txBody>
          <a:bodyPr tIns="91440" bIns="91440">
            <a:normAutofit/>
          </a:bodyPr>
          <a:p>
            <a:r>
              <a:rPr b="0" lang="en-US" sz="2400" spc="-1" strike="noStrike">
                <a:solidFill>
                  <a:srgbClr val="000000"/>
                </a:solidFill>
                <a:latin typeface="Arial"/>
              </a:rPr>
              <a:t>Cliquez pour éditer le format du texte-titre</a:t>
            </a:r>
            <a:endParaRPr b="0" lang="en-US" sz="2400" spc="-1" strike="noStrike">
              <a:solidFill>
                <a:srgbClr val="000000"/>
              </a:solidFill>
              <a:latin typeface="Arial"/>
            </a:endParaRPr>
          </a:p>
        </p:txBody>
      </p:sp>
      <p:sp>
        <p:nvSpPr>
          <p:cNvPr id="49" name="PlaceHolder 5"/>
          <p:cNvSpPr>
            <a:spLocks noGrp="1"/>
          </p:cNvSpPr>
          <p:nvPr>
            <p:ph type="body"/>
          </p:nvPr>
        </p:nvSpPr>
        <p:spPr>
          <a:xfrm>
            <a:off x="1297440" y="1567440"/>
            <a:ext cx="7038720" cy="291096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Cliquez pour éditer le format du plan de texte</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niveau de plan</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Troisième niveau de plan</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Quatrième niveau de plan</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Cinquième niveau de plan</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Sixième niveau de plan</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Septième niveau de plan</a:t>
            </a:r>
            <a:endParaRPr b="0" lang="en-US" sz="1300" spc="-1" strike="noStrike">
              <a:solidFill>
                <a:srgbClr val="000000"/>
              </a:solidFill>
              <a:latin typeface="Arial"/>
            </a:endParaRPr>
          </a:p>
        </p:txBody>
      </p:sp>
      <p:sp>
        <p:nvSpPr>
          <p:cNvPr id="50"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52B34BC7-AA20-48C1-938B-3390709B2559}" type="slidenum">
              <a:rPr b="0" lang="en-US" sz="1000" spc="-1" strike="noStrike">
                <a:solidFill>
                  <a:srgbClr val="ffffff"/>
                </a:solidFill>
                <a:latin typeface="Lato"/>
                <a:ea typeface="Lato"/>
              </a:rPr>
              <a:t>&lt;numéro&gt;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7" name="Group 1"/>
          <p:cNvGrpSpPr/>
          <p:nvPr/>
        </p:nvGrpSpPr>
        <p:grpSpPr>
          <a:xfrm>
            <a:off x="4406760" y="0"/>
            <a:ext cx="4737240" cy="5142960"/>
            <a:chOff x="4406760" y="0"/>
            <a:chExt cx="4737240" cy="5142960"/>
          </a:xfrm>
        </p:grpSpPr>
        <p:sp>
          <p:nvSpPr>
            <p:cNvPr id="88" name="CustomShape 2"/>
            <p:cNvSpPr/>
            <p:nvPr/>
          </p:nvSpPr>
          <p:spPr>
            <a:xfrm rot="5400000">
              <a:off x="4408200" y="-1800"/>
              <a:ext cx="4733640" cy="4737240"/>
            </a:xfrm>
            <a:prstGeom prst="diagStripe">
              <a:avLst>
                <a:gd name="adj" fmla="val 49469"/>
              </a:avLst>
            </a:prstGeom>
            <a:solidFill>
              <a:schemeClr val="lt1">
                <a:alpha val="4000"/>
              </a:schemeClr>
            </a:solidFill>
            <a:ln>
              <a:noFill/>
            </a:ln>
          </p:spPr>
          <p:style>
            <a:lnRef idx="0"/>
            <a:fillRef idx="0"/>
            <a:effectRef idx="0"/>
            <a:fontRef idx="minor"/>
          </p:style>
        </p:sp>
        <p:sp>
          <p:nvSpPr>
            <p:cNvPr id="89" name="CustomShape 3"/>
            <p:cNvSpPr/>
            <p:nvPr/>
          </p:nvSpPr>
          <p:spPr>
            <a:xfrm rot="5400000">
              <a:off x="4841280" y="5400"/>
              <a:ext cx="4297680" cy="4286520"/>
            </a:xfrm>
            <a:prstGeom prst="diagStripe">
              <a:avLst>
                <a:gd name="adj" fmla="val 0"/>
              </a:avLst>
            </a:prstGeom>
            <a:solidFill>
              <a:schemeClr val="lt1">
                <a:alpha val="4000"/>
              </a:schemeClr>
            </a:solidFill>
            <a:ln>
              <a:noFill/>
            </a:ln>
          </p:spPr>
          <p:style>
            <a:lnRef idx="0"/>
            <a:fillRef idx="0"/>
            <a:effectRef idx="0"/>
            <a:fontRef idx="minor"/>
          </p:style>
        </p:sp>
        <p:sp>
          <p:nvSpPr>
            <p:cNvPr id="90" name="CustomShape 4"/>
            <p:cNvSpPr/>
            <p:nvPr/>
          </p:nvSpPr>
          <p:spPr>
            <a:xfrm rot="16200000">
              <a:off x="5618520" y="123660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1" name="CustomShape 5"/>
            <p:cNvSpPr/>
            <p:nvPr/>
          </p:nvSpPr>
          <p:spPr>
            <a:xfrm flipH="1">
              <a:off x="5850000" y="144396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2" name="CustomShape 6"/>
            <p:cNvSpPr/>
            <p:nvPr/>
          </p:nvSpPr>
          <p:spPr>
            <a:xfrm rot="16200000">
              <a:off x="5987160" y="246960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3" name="CustomShape 7"/>
            <p:cNvSpPr/>
            <p:nvPr/>
          </p:nvSpPr>
          <p:spPr>
            <a:xfrm flipH="1">
              <a:off x="6222240" y="267696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4" name="CustomShape 8"/>
            <p:cNvSpPr/>
            <p:nvPr/>
          </p:nvSpPr>
          <p:spPr>
            <a:xfrm rot="16200000">
              <a:off x="6675480" y="186228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5"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96" name="CustomShape 10"/>
            <p:cNvSpPr/>
            <p:nvPr/>
          </p:nvSpPr>
          <p:spPr>
            <a:xfrm rot="16200000">
              <a:off x="6861240" y="247788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7" name="CustomShape 11"/>
            <p:cNvSpPr/>
            <p:nvPr/>
          </p:nvSpPr>
          <p:spPr>
            <a:xfrm flipH="1">
              <a:off x="7965360" y="269280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8" name="CustomShape 12"/>
            <p:cNvSpPr/>
            <p:nvPr/>
          </p:nvSpPr>
          <p:spPr>
            <a:xfrm flipH="1">
              <a:off x="8145000" y="330876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99" name="CustomShape 13"/>
            <p:cNvSpPr/>
            <p:nvPr/>
          </p:nvSpPr>
          <p:spPr>
            <a:xfrm rot="16200000">
              <a:off x="7047720" y="309528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100" name="CustomShape 14"/>
            <p:cNvSpPr/>
            <p:nvPr/>
          </p:nvSpPr>
          <p:spPr>
            <a:xfrm flipH="1">
              <a:off x="7276680" y="330264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101" name="CustomShape 15"/>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102" name="CustomShape 16"/>
            <p:cNvSpPr/>
            <p:nvPr/>
          </p:nvSpPr>
          <p:spPr>
            <a:xfrm flipH="1">
              <a:off x="7462440" y="391824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103" name="CustomShape 17"/>
            <p:cNvSpPr/>
            <p:nvPr/>
          </p:nvSpPr>
          <p:spPr>
            <a:xfrm rot="16200000">
              <a:off x="8102520" y="371880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104" name="CustomShape 18"/>
            <p:cNvSpPr/>
            <p:nvPr/>
          </p:nvSpPr>
          <p:spPr>
            <a:xfrm flipH="1">
              <a:off x="8334360" y="3925800"/>
              <a:ext cx="808560" cy="808560"/>
            </a:xfrm>
            <a:prstGeom prst="diagStripe">
              <a:avLst>
                <a:gd name="adj" fmla="val 50000"/>
              </a:avLst>
            </a:prstGeom>
            <a:solidFill>
              <a:schemeClr val="lt1">
                <a:alpha val="8000"/>
              </a:schemeClr>
            </a:solidFill>
            <a:ln>
              <a:noFill/>
            </a:ln>
          </p:spPr>
          <p:style>
            <a:lnRef idx="0"/>
            <a:fillRef idx="0"/>
            <a:effectRef idx="0"/>
            <a:fontRef idx="minor"/>
          </p:style>
        </p:sp>
        <p:sp>
          <p:nvSpPr>
            <p:cNvPr id="105" name="CustomShape 19"/>
            <p:cNvSpPr/>
            <p:nvPr/>
          </p:nvSpPr>
          <p:spPr>
            <a:xfrm rot="16200000">
              <a:off x="8288280" y="4334400"/>
              <a:ext cx="808560" cy="808560"/>
            </a:xfrm>
            <a:prstGeom prst="diagStripe">
              <a:avLst>
                <a:gd name="adj" fmla="val 50000"/>
              </a:avLst>
            </a:prstGeom>
            <a:solidFill>
              <a:schemeClr val="lt1">
                <a:alpha val="8000"/>
              </a:schemeClr>
            </a:solidFill>
            <a:ln>
              <a:noFill/>
            </a:ln>
          </p:spPr>
          <p:style>
            <a:lnRef idx="0"/>
            <a:fillRef idx="0"/>
            <a:effectRef idx="0"/>
            <a:fontRef idx="minor"/>
          </p:style>
        </p:sp>
      </p:grpSp>
      <p:sp>
        <p:nvSpPr>
          <p:cNvPr id="106" name="PlaceHolder 20"/>
          <p:cNvSpPr>
            <a:spLocks noGrp="1"/>
          </p:cNvSpPr>
          <p:nvPr>
            <p:ph type="title"/>
          </p:nvPr>
        </p:nvSpPr>
        <p:spPr>
          <a:xfrm>
            <a:off x="823680" y="2053080"/>
            <a:ext cx="4586760" cy="1148400"/>
          </a:xfrm>
          <a:prstGeom prst="rect">
            <a:avLst/>
          </a:prstGeom>
        </p:spPr>
        <p:txBody>
          <a:bodyPr tIns="91440" bIns="91440" anchor="ctr">
            <a:normAutofit/>
          </a:bodyPr>
          <a:p>
            <a:r>
              <a:rPr b="0" lang="en-US" sz="2800" spc="-1" strike="noStrike">
                <a:solidFill>
                  <a:srgbClr val="000000"/>
                </a:solidFill>
                <a:latin typeface="Arial"/>
              </a:rPr>
              <a:t>Cliquez pour éditer le format du texte-titre</a:t>
            </a:r>
            <a:endParaRPr b="0" lang="en-US" sz="2800" spc="-1" strike="noStrike">
              <a:solidFill>
                <a:srgbClr val="000000"/>
              </a:solidFill>
              <a:latin typeface="Arial"/>
            </a:endParaRPr>
          </a:p>
        </p:txBody>
      </p:sp>
      <p:sp>
        <p:nvSpPr>
          <p:cNvPr id="107" name="PlaceHolder 21"/>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E929F387-7BE9-4F9B-A62F-B2CC952EC96E}" type="slidenum">
              <a:rPr b="0" lang="en-US" sz="1000" spc="-1" strike="noStrike">
                <a:solidFill>
                  <a:srgbClr val="ffffff"/>
                </a:solidFill>
                <a:latin typeface="Lato"/>
                <a:ea typeface="Lato"/>
              </a:rPr>
              <a:t>&lt;numéro&gt;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537000" y="1578240"/>
            <a:ext cx="5017320" cy="1578600"/>
          </a:xfrm>
          <a:prstGeom prst="rect">
            <a:avLst/>
          </a:prstGeom>
          <a:noFill/>
          <a:ln>
            <a:noFill/>
          </a:ln>
        </p:spPr>
        <p:txBody>
          <a:bodyPr tIns="91440" bIns="91440">
            <a:normAutofit/>
          </a:bodyPr>
          <a:p>
            <a:pPr>
              <a:lnSpc>
                <a:spcPct val="100000"/>
              </a:lnSpc>
            </a:pPr>
            <a:r>
              <a:rPr b="0" lang="en-US" sz="3500" spc="-1" strike="noStrike">
                <a:solidFill>
                  <a:srgbClr val="ffffff"/>
                </a:solidFill>
                <a:latin typeface="Montserrat"/>
                <a:ea typeface="Montserrat"/>
              </a:rPr>
              <a:t>Introduction Database checkpoint</a:t>
            </a:r>
            <a:endParaRPr b="0" lang="en-US" sz="3500" spc="-1" strike="noStrike">
              <a:solidFill>
                <a:srgbClr val="000000"/>
              </a:solidFill>
              <a:latin typeface="Arial"/>
            </a:endParaRPr>
          </a:p>
        </p:txBody>
      </p:sp>
      <p:sp>
        <p:nvSpPr>
          <p:cNvPr id="145" name="TextShape 2"/>
          <p:cNvSpPr txBox="1"/>
          <p:nvPr/>
        </p:nvSpPr>
        <p:spPr>
          <a:xfrm>
            <a:off x="5083920" y="3925080"/>
            <a:ext cx="3470400" cy="505800"/>
          </a:xfrm>
          <a:prstGeom prst="rect">
            <a:avLst/>
          </a:prstGeom>
          <a:noFill/>
          <a:ln>
            <a:noFill/>
          </a:ln>
        </p:spPr>
        <p:txBody>
          <a:bodyPr tIns="91440" bIns="91440">
            <a:normAutofit/>
          </a:bodyPr>
          <a:p>
            <a:pPr>
              <a:lnSpc>
                <a:spcPct val="100000"/>
              </a:lnSpc>
            </a:pPr>
            <a:r>
              <a:rPr b="0" lang="en-US" sz="1050" spc="-1" strike="noStrike">
                <a:solidFill>
                  <a:srgbClr val="d9d3cb"/>
                </a:solidFill>
                <a:latin typeface="Montserrat"/>
                <a:ea typeface="Montserrat"/>
              </a:rPr>
              <a:t>which are MySQL, PostgreSQL and SQL SERVER </a:t>
            </a:r>
            <a:endParaRPr b="0" lang="en-US" sz="1050" spc="-1" strike="noStrike">
              <a:latin typeface="Arial"/>
            </a:endParaRPr>
          </a:p>
          <a:p>
            <a:pPr>
              <a:lnSpc>
                <a:spcPct val="100000"/>
              </a:lnSpc>
            </a:pPr>
            <a:endParaRPr b="0" lang="en-US" sz="1050" spc="-1" strike="noStrike">
              <a:latin typeface="Arial"/>
            </a:endParaRPr>
          </a:p>
        </p:txBody>
      </p:sp>
    </p:spTree>
  </p:cSld>
  <p:transition spd="slow">
    <p:fade thruBlk="tru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1297440" y="393840"/>
            <a:ext cx="7038720" cy="913680"/>
          </a:xfrm>
          <a:prstGeom prst="rect">
            <a:avLst/>
          </a:prstGeom>
          <a:noFill/>
          <a:ln>
            <a:noFill/>
          </a:ln>
        </p:spPr>
        <p:txBody>
          <a:bodyPr tIns="91440" bIns="91440">
            <a:normAutofit/>
          </a:bodyPr>
          <a:p>
            <a:pPr>
              <a:lnSpc>
                <a:spcPct val="100000"/>
              </a:lnSpc>
            </a:pPr>
            <a:r>
              <a:rPr b="1" i="1" lang="en-US" sz="2850" spc="-1" strike="noStrike">
                <a:solidFill>
                  <a:srgbClr val="0145ac"/>
                </a:solidFill>
                <a:latin typeface="Montserrat"/>
                <a:ea typeface="Montserrat"/>
              </a:rPr>
              <a:t>MySQL</a:t>
            </a:r>
            <a:endParaRPr b="0" lang="en-US" sz="2850" spc="-1" strike="noStrike">
              <a:solidFill>
                <a:srgbClr val="000000"/>
              </a:solidFill>
              <a:latin typeface="Arial"/>
            </a:endParaRPr>
          </a:p>
        </p:txBody>
      </p:sp>
      <p:sp>
        <p:nvSpPr>
          <p:cNvPr id="147" name="TextShape 2"/>
          <p:cNvSpPr txBox="1"/>
          <p:nvPr/>
        </p:nvSpPr>
        <p:spPr>
          <a:xfrm>
            <a:off x="1297440" y="1567440"/>
            <a:ext cx="7038720" cy="2910960"/>
          </a:xfrm>
          <a:prstGeom prst="rect">
            <a:avLst/>
          </a:prstGeom>
          <a:noFill/>
          <a:ln>
            <a:noFill/>
          </a:ln>
        </p:spPr>
        <p:txBody>
          <a:bodyPr tIns="91440" bIns="91440">
            <a:noAutofit/>
          </a:bodyPr>
          <a:p>
            <a:pPr>
              <a:lnSpc>
                <a:spcPct val="115000"/>
              </a:lnSpc>
              <a:spcAft>
                <a:spcPts val="1199"/>
              </a:spcAft>
            </a:pPr>
            <a:r>
              <a:rPr b="0" lang="en-US" sz="2400" spc="-1" strike="noStrike">
                <a:solidFill>
                  <a:srgbClr val="ffffff"/>
                </a:solidFill>
                <a:latin typeface="Times New Roman"/>
                <a:ea typeface="Times New Roman"/>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b="0" lang="en-US" sz="2400" spc="-1" strike="noStrike">
              <a:solidFill>
                <a:srgbClr val="000000"/>
              </a:solidFill>
              <a:latin typeface="Arial"/>
            </a:endParaRPr>
          </a:p>
        </p:txBody>
      </p:sp>
    </p:spTree>
  </p:cSld>
  <p:transition spd="slow">
    <p:push dir="r"/>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21280" y="319320"/>
            <a:ext cx="7038720" cy="913680"/>
          </a:xfrm>
          <a:prstGeom prst="rect">
            <a:avLst/>
          </a:prstGeom>
          <a:noFill/>
          <a:ln>
            <a:noFill/>
          </a:ln>
        </p:spPr>
        <p:txBody>
          <a:bodyPr tIns="91440" bIns="91440">
            <a:normAutofit fontScale="65000"/>
          </a:bodyPr>
          <a:p>
            <a:pPr>
              <a:lnSpc>
                <a:spcPct val="100000"/>
              </a:lnSpc>
            </a:pPr>
            <a:r>
              <a:rPr b="1" i="1" lang="en-US" sz="2850" spc="-1" strike="noStrike">
                <a:solidFill>
                  <a:srgbClr val="0145ac"/>
                </a:solidFill>
                <a:latin typeface="Montserrat"/>
                <a:ea typeface="Montserrat"/>
              </a:rPr>
              <a:t>PostgreSQL</a:t>
            </a:r>
            <a:br/>
            <a:endParaRPr b="0" lang="en-US" sz="2850" spc="-1" strike="noStrike">
              <a:solidFill>
                <a:srgbClr val="000000"/>
              </a:solidFill>
              <a:latin typeface="Arial"/>
            </a:endParaRPr>
          </a:p>
        </p:txBody>
      </p:sp>
      <p:sp>
        <p:nvSpPr>
          <p:cNvPr id="149" name="TextShape 2"/>
          <p:cNvSpPr txBox="1"/>
          <p:nvPr/>
        </p:nvSpPr>
        <p:spPr>
          <a:xfrm>
            <a:off x="1297440" y="1567440"/>
            <a:ext cx="7038720" cy="2910960"/>
          </a:xfrm>
          <a:prstGeom prst="rect">
            <a:avLst/>
          </a:prstGeom>
          <a:noFill/>
          <a:ln>
            <a:noFill/>
          </a:ln>
        </p:spPr>
        <p:txBody>
          <a:bodyPr tIns="91440" bIns="91440">
            <a:normAutofit/>
          </a:bodyPr>
          <a:p>
            <a:pPr>
              <a:lnSpc>
                <a:spcPct val="115000"/>
              </a:lnSpc>
              <a:spcAft>
                <a:spcPts val="1199"/>
              </a:spcAft>
            </a:pPr>
            <a:r>
              <a:rPr b="0" lang="en-US" sz="2400" spc="-1" strike="noStrike">
                <a:solidFill>
                  <a:srgbClr val="ffffff"/>
                </a:solidFill>
                <a:latin typeface="Times New Roman"/>
                <a:ea typeface="Times New Roman"/>
              </a:rPr>
              <a:t>PostgreSQL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b="0" lang="en-US" sz="2400" spc="-1" strike="noStrike">
              <a:solidFill>
                <a:srgbClr val="000000"/>
              </a:solidFill>
              <a:latin typeface="Arial"/>
            </a:endParaRPr>
          </a:p>
        </p:txBody>
      </p:sp>
    </p:spTree>
  </p:cSld>
  <mc:AlternateContent>
    <mc:Choice Requires="p14">
      <p:transition spd="slow">
        <p14:prism/>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297440" y="393840"/>
            <a:ext cx="7038720" cy="913680"/>
          </a:xfrm>
          <a:prstGeom prst="rect">
            <a:avLst/>
          </a:prstGeom>
          <a:noFill/>
          <a:ln>
            <a:noFill/>
          </a:ln>
        </p:spPr>
        <p:txBody>
          <a:bodyPr tIns="91440" bIns="91440">
            <a:normAutofit/>
          </a:bodyPr>
          <a:p>
            <a:pPr>
              <a:lnSpc>
                <a:spcPct val="100000"/>
              </a:lnSpc>
            </a:pPr>
            <a:r>
              <a:rPr b="1" i="1" lang="en-US" sz="2850" spc="-1" strike="noStrike">
                <a:solidFill>
                  <a:srgbClr val="0145ac"/>
                </a:solidFill>
                <a:latin typeface="Montserrat"/>
                <a:ea typeface="Montserrat"/>
              </a:rPr>
              <a:t>SQL SERVER</a:t>
            </a:r>
            <a:endParaRPr b="0" lang="en-US" sz="2850" spc="-1" strike="noStrike">
              <a:solidFill>
                <a:srgbClr val="000000"/>
              </a:solidFill>
              <a:latin typeface="Arial"/>
            </a:endParaRPr>
          </a:p>
        </p:txBody>
      </p:sp>
      <p:sp>
        <p:nvSpPr>
          <p:cNvPr id="151" name="TextShape 2"/>
          <p:cNvSpPr txBox="1"/>
          <p:nvPr/>
        </p:nvSpPr>
        <p:spPr>
          <a:xfrm>
            <a:off x="1297440" y="1567440"/>
            <a:ext cx="7038720" cy="2910960"/>
          </a:xfrm>
          <a:prstGeom prst="rect">
            <a:avLst/>
          </a:prstGeom>
          <a:noFill/>
          <a:ln>
            <a:noFill/>
          </a:ln>
        </p:spPr>
        <p:txBody>
          <a:bodyPr tIns="91440" bIns="91440">
            <a:normAutofit/>
          </a:bodyPr>
          <a:p>
            <a:pPr>
              <a:lnSpc>
                <a:spcPct val="115000"/>
              </a:lnSpc>
            </a:pPr>
            <a:r>
              <a:rPr b="0" lang="en-US" sz="2400" spc="-1" strike="noStrike">
                <a:solidFill>
                  <a:srgbClr val="ffffff"/>
                </a:solidFill>
                <a:latin typeface="Times New Roman"/>
                <a:ea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b="0" lang="en-US" sz="2400" spc="-1" strike="noStrike">
              <a:solidFill>
                <a:srgbClr val="000000"/>
              </a:solidFill>
              <a:latin typeface="Arial"/>
            </a:endParaRPr>
          </a:p>
          <a:p>
            <a:pPr>
              <a:lnSpc>
                <a:spcPct val="115000"/>
              </a:lnSpc>
              <a:spcBef>
                <a:spcPts val="1199"/>
              </a:spcBef>
            </a:pPr>
            <a:endParaRPr b="0" lang="en-US" sz="2400" spc="-1" strike="noStrike">
              <a:solidFill>
                <a:srgbClr val="000000"/>
              </a:solidFill>
              <a:latin typeface="Arial"/>
            </a:endParaRPr>
          </a:p>
          <a:p>
            <a:pPr>
              <a:lnSpc>
                <a:spcPct val="115000"/>
              </a:lnSpc>
              <a:spcBef>
                <a:spcPts val="1199"/>
              </a:spcBef>
              <a:spcAft>
                <a:spcPts val="1199"/>
              </a:spcAft>
            </a:pPr>
            <a:endParaRPr b="0" lang="en-US" sz="2400" spc="-1" strike="noStrike">
              <a:solidFill>
                <a:srgbClr val="000000"/>
              </a:solid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297440" y="158400"/>
            <a:ext cx="7038720" cy="913680"/>
          </a:xfrm>
          <a:prstGeom prst="rect">
            <a:avLst/>
          </a:prstGeom>
          <a:noFill/>
          <a:ln>
            <a:noFill/>
          </a:ln>
        </p:spPr>
        <p:txBody>
          <a:bodyPr tIns="91440" bIns="91440">
            <a:normAutofit fontScale="35000"/>
          </a:bodyPr>
          <a:p>
            <a:pPr algn="ctr">
              <a:lnSpc>
                <a:spcPct val="100000"/>
              </a:lnSpc>
            </a:pPr>
            <a:r>
              <a:rPr b="1" i="1" lang="en-US" sz="2850" spc="-1" strike="noStrike">
                <a:solidFill>
                  <a:srgbClr val="0145ac"/>
                </a:solidFill>
                <a:latin typeface="Montserrat"/>
                <a:ea typeface="Montserrat"/>
              </a:rPr>
              <a:t>A comparison between the three RDBMS</a:t>
            </a:r>
            <a:br/>
            <a:endParaRPr b="0" lang="en-US" sz="2850" spc="-1" strike="noStrike">
              <a:solidFill>
                <a:srgbClr val="000000"/>
              </a:solidFill>
              <a:latin typeface="Arial"/>
            </a:endParaRPr>
          </a:p>
        </p:txBody>
      </p:sp>
      <p:sp>
        <p:nvSpPr>
          <p:cNvPr id="153" name="TextShape 2"/>
          <p:cNvSpPr txBox="1"/>
          <p:nvPr/>
        </p:nvSpPr>
        <p:spPr>
          <a:xfrm>
            <a:off x="1188720" y="914400"/>
            <a:ext cx="7038720" cy="1096920"/>
          </a:xfrm>
          <a:prstGeom prst="rect">
            <a:avLst/>
          </a:prstGeom>
          <a:noFill/>
          <a:ln>
            <a:noFill/>
          </a:ln>
        </p:spPr>
        <p:txBody>
          <a:bodyPr tIns="91440" bIns="91440">
            <a:normAutofit fontScale="19000"/>
          </a:bodyPr>
          <a:p>
            <a:pPr marL="73080" algn="just">
              <a:lnSpc>
                <a:spcPct val="115000"/>
              </a:lnSpc>
              <a:spcAft>
                <a:spcPts val="1199"/>
              </a:spcAft>
            </a:pPr>
            <a:r>
              <a:rPr b="0" lang="en-US" sz="2400" spc="-1" strike="noStrike">
                <a:solidFill>
                  <a:srgbClr val="ffffff"/>
                </a:solidFill>
                <a:latin typeface="Times New Roman"/>
                <a:ea typeface="Times New Roman"/>
              </a:rPr>
              <a:t>PostgreSQL, MySQL, and SQL server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endParaRPr b="0" lang="en-US" sz="2400" spc="-1" strike="noStrike">
              <a:solidFill>
                <a:srgbClr val="000000"/>
              </a:solidFill>
              <a:latin typeface="Arial"/>
            </a:endParaRPr>
          </a:p>
        </p:txBody>
      </p:sp>
      <p:pic>
        <p:nvPicPr>
          <p:cNvPr id="154" name="Google Shape;162;p17" descr=""/>
          <p:cNvPicPr/>
          <p:nvPr/>
        </p:nvPicPr>
        <p:blipFill>
          <a:blip r:embed="rId1"/>
          <a:stretch/>
        </p:blipFill>
        <p:spPr>
          <a:xfrm>
            <a:off x="297360" y="2169360"/>
            <a:ext cx="8539200" cy="2763000"/>
          </a:xfrm>
          <a:prstGeom prst="rect">
            <a:avLst/>
          </a:prstGeom>
          <a:ln>
            <a:noFill/>
          </a:ln>
        </p:spPr>
      </p:pic>
    </p:spTree>
  </p:cSld>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2022-05-30T00:42:27Z</dcterms:modified>
  <cp:revision>1</cp:revision>
  <dc:subject/>
  <dc:title/>
</cp:coreProperties>
</file>