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73" r:id="rId8"/>
    <p:sldId id="274" r:id="rId9"/>
    <p:sldId id="276" r:id="rId10"/>
    <p:sldId id="275" r:id="rId11"/>
    <p:sldId id="26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7D497-053B-D589-1A88-8093BF6758BA}" v="228" dt="2021-02-23T13:34:13.398"/>
    <p1510:client id="{C482502A-918E-453B-BC09-23182D1AF25D}" v="2266" dt="2021-02-23T13:37:02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Challenge 48H INFO 2021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/>
              <a:t>Équipe</a:t>
            </a:r>
            <a:r>
              <a:rPr lang="en-US"/>
              <a:t> 23:</a:t>
            </a:r>
          </a:p>
          <a:p>
            <a:r>
              <a:rPr lang="en-US"/>
              <a:t>DJOUDI Yanis</a:t>
            </a:r>
          </a:p>
          <a:p>
            <a:r>
              <a:rPr lang="en-US"/>
              <a:t>MEZOUANI MARVIN</a:t>
            </a:r>
          </a:p>
          <a:p>
            <a:r>
              <a:rPr lang="fr-FR"/>
              <a:t>BENKHELFALLAH Walid</a:t>
            </a:r>
          </a:p>
          <a:p>
            <a:r>
              <a:rPr lang="fr-FR"/>
              <a:t>DJEBBARI Yanis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Besoin du client</a:t>
            </a:r>
            <a:endParaRPr lang="fr-FR">
              <a:cs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fr-FR" err="1"/>
              <a:t>PassionFroid</a:t>
            </a:r>
            <a:r>
              <a:rPr lang="fr-FR"/>
              <a:t> est le réseau d’expert spécialisé dans la distribution de produits frais, produits laitiers, surgelés.</a:t>
            </a:r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/>
              <a:t>Notre but sera de développer une solution qui permettra:</a:t>
            </a:r>
            <a:endParaRPr lang="fr-FR">
              <a:cs typeface="Calibri"/>
            </a:endParaRPr>
          </a:p>
          <a:p>
            <a:pPr marL="304165" indent="-304165">
              <a:buFontTx/>
              <a:buChar char="-"/>
            </a:pPr>
            <a:r>
              <a:rPr lang="fr-FR"/>
              <a:t>Aux collaborateurs des équipes marketing régionales de </a:t>
            </a:r>
            <a:r>
              <a:rPr lang="fr-FR" err="1"/>
              <a:t>PassionFroid</a:t>
            </a:r>
            <a:r>
              <a:rPr lang="fr-FR"/>
              <a:t> de rechercher de manière autonome et efficace les produits.</a:t>
            </a:r>
            <a:endParaRPr lang="fr-FR">
              <a:cs typeface="Calibri"/>
            </a:endParaRPr>
          </a:p>
          <a:p>
            <a:pPr marL="304165" indent="-304165">
              <a:buFontTx/>
              <a:buChar char="-"/>
            </a:pPr>
            <a:r>
              <a:rPr lang="fr-FR"/>
              <a:t>À l’équipe marketing national d’alimenter et faire vivre la solution, notamment en ajoutant, modifiant et supprimant des produits.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</a:t>
            </a:r>
            <a:endParaRPr lang="fr-FR">
              <a:cs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fr-FR">
                <a:cs typeface="Calibri"/>
              </a:rPr>
              <a:t>Construire une base de données stable permettant d'accueillir l'ensemble des produits </a:t>
            </a:r>
            <a:r>
              <a:rPr lang="fr-FR" err="1">
                <a:cs typeface="Calibri"/>
              </a:rPr>
              <a:t>PassionFroid</a:t>
            </a:r>
            <a:r>
              <a:rPr lang="fr-FR">
                <a:cs typeface="Calibri"/>
              </a:rPr>
              <a:t>.</a:t>
            </a:r>
          </a:p>
          <a:p>
            <a:pPr marL="304165" indent="-304165"/>
            <a:r>
              <a:rPr lang="fr-FR">
                <a:cs typeface="Calibri"/>
              </a:rPr>
              <a:t>Créer une solution ergonomique, permettant l'ajout, la modification ou la suppression d'un produit.</a:t>
            </a:r>
          </a:p>
          <a:p>
            <a:pPr marL="304165" indent="-304165"/>
            <a:r>
              <a:rPr lang="fr-FR"/>
              <a:t>Créer une solution qui permettra une recherche intuitive avec des critères et le téléchargement des photos.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83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Contraintes</a:t>
            </a:r>
            <a:endParaRPr lang="fr-FR">
              <a:cs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fr-FR"/>
              <a:t>Les photos à traiter sont divisées en deux catégories : photos de produits et photos d’ambiances.</a:t>
            </a:r>
            <a:endParaRPr lang="fr-FR">
              <a:cs typeface="Calibri"/>
            </a:endParaRPr>
          </a:p>
          <a:p>
            <a:pPr marL="304165" indent="-304165"/>
            <a:r>
              <a:rPr lang="fr-FR"/>
              <a:t>La recherche des photos devra pouvoir se faire via un ou plusieurs tags et être combinée à d’autres critères pour permettre aux utilisateurs d’effectuer une recherche précise de photos désirées.</a:t>
            </a:r>
            <a:endParaRPr lang="fr-FR">
              <a:cs typeface="Calibri"/>
            </a:endParaRPr>
          </a:p>
          <a:p>
            <a:pPr marL="304165" indent="-304165"/>
            <a:r>
              <a:rPr lang="fr-FR"/>
              <a:t>La solution doit être développée en utilisant des technologies web.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7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fr-FR">
                <a:cs typeface="Calibri"/>
              </a:rPr>
              <a:t>MySQL, via interface graphique (phpMyAdmin).</a:t>
            </a:r>
          </a:p>
          <a:p>
            <a:pPr marL="304165" indent="-304165"/>
            <a:r>
              <a:rPr lang="fr-FR"/>
              <a:t>Langages utilisés : HTML, CSS, PHP.</a:t>
            </a:r>
            <a:endParaRPr lang="fr-FR">
              <a:cs typeface="Calibri"/>
            </a:endParaRPr>
          </a:p>
          <a:p>
            <a:pPr marL="304165" indent="-304165"/>
            <a:r>
              <a:rPr lang="fr-FR">
                <a:cs typeface="Calibri"/>
              </a:rPr>
              <a:t>Passage en production, via </a:t>
            </a:r>
            <a:r>
              <a:rPr lang="fr-FR" err="1">
                <a:cs typeface="Calibri"/>
              </a:rPr>
              <a:t>Heroku</a:t>
            </a:r>
            <a:r>
              <a:rPr lang="fr-FR">
                <a:cs typeface="Calibri"/>
              </a:rPr>
              <a:t>.</a:t>
            </a:r>
          </a:p>
          <a:p>
            <a:pPr marL="304165" indent="-304165"/>
            <a:r>
              <a:rPr lang="fr-FR">
                <a:cs typeface="Calibri"/>
              </a:rPr>
              <a:t>Technologies transverses : </a:t>
            </a:r>
            <a:r>
              <a:rPr lang="fr-FR" err="1">
                <a:cs typeface="Calibri"/>
              </a:rPr>
              <a:t>Github</a:t>
            </a:r>
            <a:r>
              <a:rPr lang="fr-FR">
                <a:cs typeface="Calibri"/>
              </a:rPr>
              <a:t>, Powerpoint.</a:t>
            </a:r>
          </a:p>
        </p:txBody>
      </p:sp>
    </p:spTree>
    <p:extLst>
      <p:ext uri="{BB962C8B-B14F-4D97-AF65-F5344CB8AC3E}">
        <p14:creationId xmlns:p14="http://schemas.microsoft.com/office/powerpoint/2010/main" val="295649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Solution 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fr-FR">
                <a:cs typeface="Calibri"/>
              </a:rPr>
              <a:t>Création d'un formulaire de création de produit, permettant l'ajout de produit à la base de données.</a:t>
            </a:r>
          </a:p>
          <a:p>
            <a:pPr marL="304165" indent="-304165"/>
            <a:r>
              <a:rPr lang="fr-FR">
                <a:cs typeface="Calibri"/>
              </a:rPr>
              <a:t>Création d'une galerie présentant des produits en page d'accueil.</a:t>
            </a:r>
          </a:p>
          <a:p>
            <a:pPr marL="304165" indent="-304165"/>
            <a:r>
              <a:rPr lang="fr-FR">
                <a:cs typeface="Calibri"/>
              </a:rPr>
              <a:t>Fonction de recherche de produits via différents filtres.</a:t>
            </a:r>
          </a:p>
        </p:txBody>
      </p:sp>
    </p:spTree>
    <p:extLst>
      <p:ext uri="{BB962C8B-B14F-4D97-AF65-F5344CB8AC3E}">
        <p14:creationId xmlns:p14="http://schemas.microsoft.com/office/powerpoint/2010/main" val="140803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</a:t>
            </a:r>
            <a:endParaRPr lang="fr-FR">
              <a:cs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fr-FR"/>
              <a:t>Front : Réalisation des différentes pages HTML et du CSS</a:t>
            </a:r>
            <a:endParaRPr lang="fr-FR">
              <a:cs typeface="Calibri"/>
            </a:endParaRPr>
          </a:p>
          <a:p>
            <a:pPr marL="304800" lvl="1" indent="0">
              <a:buNone/>
            </a:pPr>
            <a:r>
              <a:rPr lang="fr-FR"/>
              <a:t>DJOUDI Yanis, MEZOUANI Marvin</a:t>
            </a:r>
            <a:endParaRPr lang="fr-FR">
              <a:cs typeface="Calibri"/>
            </a:endParaRPr>
          </a:p>
          <a:p>
            <a:pPr marL="304165" indent="-304165"/>
            <a:r>
              <a:rPr lang="fr-FR">
                <a:cs typeface="Calibri"/>
              </a:rPr>
              <a:t>Back : Création de la base de données, ajout du PHP dans les pages</a:t>
            </a:r>
          </a:p>
          <a:p>
            <a:pPr marL="304800" lvl="1" indent="0">
              <a:buNone/>
            </a:pPr>
            <a:r>
              <a:rPr lang="fr-FR"/>
              <a:t>BENKHELFALLAH Walid, DJEBBARI Yanis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86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Axes d'améliorations</a:t>
            </a:r>
            <a:endParaRPr lang="fr-FR">
              <a:cs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77115-049A-46C8-BA11-487C3E7D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fr-FR">
                <a:cs typeface="Calibri"/>
              </a:rPr>
              <a:t>Sécuriser la base de données et l'ensemble des pages PHP.</a:t>
            </a:r>
          </a:p>
          <a:p>
            <a:pPr marL="304165" indent="-304165"/>
            <a:r>
              <a:rPr lang="fr-FR">
                <a:cs typeface="Calibri"/>
              </a:rPr>
              <a:t>Basculer sur un Framework, notamment Symfony 4.</a:t>
            </a:r>
          </a:p>
          <a:p>
            <a:pPr marL="304165" indent="-304165"/>
            <a:r>
              <a:rPr lang="fr-FR">
                <a:cs typeface="Calibri"/>
              </a:rPr>
              <a:t>Rendre le site responsive, notamment pour les utilisateurs mobiles.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CED98EE18E24DA6195B411CC95F55" ma:contentTypeVersion="11" ma:contentTypeDescription="Crée un document." ma:contentTypeScope="" ma:versionID="b24dfd43cfab9ec703e67d7d10281981">
  <xsd:schema xmlns:xsd="http://www.w3.org/2001/XMLSchema" xmlns:xs="http://www.w3.org/2001/XMLSchema" xmlns:p="http://schemas.microsoft.com/office/2006/metadata/properties" xmlns:ns3="0a99c0c9-bcd3-478b-af4c-b621fd8bb9f2" xmlns:ns4="1968bad5-cc74-4564-a6d1-75046577b3d3" targetNamespace="http://schemas.microsoft.com/office/2006/metadata/properties" ma:root="true" ma:fieldsID="57d541064667ebab8aad620da7a2ca0f" ns3:_="" ns4:_="">
    <xsd:import namespace="0a99c0c9-bcd3-478b-af4c-b621fd8bb9f2"/>
    <xsd:import namespace="1968bad5-cc74-4564-a6d1-75046577b3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9c0c9-bcd3-478b-af4c-b621fd8bb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8bad5-cc74-4564-a6d1-75046577b3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7F00E7-9B26-4023-A536-FA512DC74C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0a99c0c9-bcd3-478b-af4c-b621fd8bb9f2"/>
    <ds:schemaRef ds:uri="1968bad5-cc74-4564-a6d1-75046577b3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D2F7DE-F7E1-4D46-8C0D-36C9DFEE8BC8}">
  <ds:schemaRefs>
    <ds:schemaRef ds:uri="0a99c0c9-bcd3-478b-af4c-b621fd8bb9f2"/>
    <ds:schemaRef ds:uri="1968bad5-cc74-4564-a6d1-75046577b3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Application>Microsoft Office PowerPoint</Application>
  <PresentationFormat>Personnalisé</PresentationFormat>
  <Slides>8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Tech 16x9</vt:lpstr>
      <vt:lpstr>Challenge 48H INFO 2021</vt:lpstr>
      <vt:lpstr>Besoin du client</vt:lpstr>
      <vt:lpstr>Objectifs</vt:lpstr>
      <vt:lpstr>Contraintes</vt:lpstr>
      <vt:lpstr>Technologies utilisées</vt:lpstr>
      <vt:lpstr>Solution </vt:lpstr>
      <vt:lpstr>Répartition des tâches</vt:lpstr>
      <vt:lpstr>Axes d'améliorations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48H INFO 2021</dc:title>
  <dc:creator>DJOUDI Yanis</dc:creator>
  <cp:revision>2</cp:revision>
  <dcterms:created xsi:type="dcterms:W3CDTF">2021-02-23T08:38:35Z</dcterms:created>
  <dcterms:modified xsi:type="dcterms:W3CDTF">2021-02-23T13:46:40Z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0x0101009B7CED98EE18E24DA6195B411CC95F55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