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30"/>
  </p:notesMasterIdLst>
  <p:sldIdLst>
    <p:sldId id="259" r:id="rId5"/>
    <p:sldId id="260" r:id="rId6"/>
    <p:sldId id="265" r:id="rId7"/>
    <p:sldId id="264" r:id="rId8"/>
    <p:sldId id="283" r:id="rId9"/>
    <p:sldId id="262" r:id="rId10"/>
    <p:sldId id="267" r:id="rId11"/>
    <p:sldId id="266" r:id="rId12"/>
    <p:sldId id="268" r:id="rId13"/>
    <p:sldId id="269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297" r:id="rId28"/>
    <p:sldId id="299" r:id="rId29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0064"/>
    <a:srgbClr val="C33A1F"/>
    <a:srgbClr val="0000CC"/>
    <a:srgbClr val="9EFF29"/>
    <a:srgbClr val="FF2549"/>
    <a:srgbClr val="007033"/>
    <a:srgbClr val="003635"/>
    <a:srgbClr val="D6370C"/>
    <a:srgbClr val="1D3A00"/>
    <a:srgbClr val="FF85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684" autoAdjust="0"/>
  </p:normalViewPr>
  <p:slideViewPr>
    <p:cSldViewPr snapToGrid="0">
      <p:cViewPr>
        <p:scale>
          <a:sx n="91" d="100"/>
          <a:sy n="91" d="100"/>
        </p:scale>
        <p:origin x="-786" y="-17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11/26/2023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ليه</a:t>
            </a:r>
            <a:r>
              <a:rPr lang="ar-EG" baseline="0" dirty="0" smtClean="0"/>
              <a:t> بنعمل برنامج ؟ عشان نحل مشكله سواء ف فلوس او وقت او اشخاص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554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يفرقوا</a:t>
            </a:r>
            <a:r>
              <a:rPr lang="ar-EG" baseline="0" dirty="0" smtClean="0"/>
              <a:t> ف ايه اني اخد شورت ولا انت .... مساحتهم ف الميموري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7991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نجرب</a:t>
            </a:r>
            <a:r>
              <a:rPr lang="ar-EG" baseline="0" dirty="0" smtClean="0"/>
              <a:t> شويه كود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1237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امتي استخدم كل واحده منهم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8767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غير</a:t>
            </a:r>
            <a:r>
              <a:rPr lang="ar-EG" baseline="0" dirty="0" smtClean="0"/>
              <a:t> ملموس واحنا الي بنعمل السوفت وير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10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1- </a:t>
            </a:r>
            <a:r>
              <a:rPr lang="ar-EG" dirty="0" smtClean="0"/>
              <a:t>اجمع الحاجات واكتبها وبس واعرف عاوز ايه واقترح عليه واعرض حاجات تتشال </a:t>
            </a:r>
          </a:p>
          <a:p>
            <a:r>
              <a:rPr lang="ar-EG" dirty="0" smtClean="0"/>
              <a:t>2-احلل الي جمعته </a:t>
            </a:r>
          </a:p>
          <a:p>
            <a:r>
              <a:rPr lang="ar-EG" dirty="0" smtClean="0"/>
              <a:t>3- اعمل ديزاين الشااشت واعرض عليه</a:t>
            </a:r>
            <a:r>
              <a:rPr lang="ar-EG" baseline="0" dirty="0" smtClean="0"/>
              <a:t> يشوف </a:t>
            </a:r>
            <a:endParaRPr lang="en-US" dirty="0" smtClean="0"/>
          </a:p>
          <a:p>
            <a:r>
              <a:rPr lang="en-US" dirty="0" err="1" smtClean="0"/>
              <a:t>Mokeups</a:t>
            </a:r>
            <a:r>
              <a:rPr lang="ar-EG" dirty="0" smtClean="0"/>
              <a:t> وبعدها الداتا بيز </a:t>
            </a:r>
            <a:r>
              <a:rPr lang="en-US" dirty="0" smtClean="0"/>
              <a:t> </a:t>
            </a:r>
            <a:endParaRPr lang="ar-EG" dirty="0" smtClean="0"/>
          </a:p>
          <a:p>
            <a:r>
              <a:rPr lang="ar-EG" dirty="0" smtClean="0"/>
              <a:t>4-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649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Structured</a:t>
            </a:r>
            <a:r>
              <a:rPr lang="en-US" baseline="0" dirty="0" smtClean="0"/>
              <a:t> first then become </a:t>
            </a:r>
            <a:r>
              <a:rPr lang="en-US" baseline="0" dirty="0" err="1" smtClean="0"/>
              <a:t>oop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Like car example and </a:t>
            </a:r>
            <a:r>
              <a:rPr lang="ar-EG" baseline="0" dirty="0" smtClean="0"/>
              <a:t>الخرسانه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1823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مترجم زي اللغةالصيني والعربي </a:t>
            </a:r>
          </a:p>
          <a:p>
            <a:r>
              <a:rPr lang="ar-EG" dirty="0" smtClean="0"/>
              <a:t>يترجم سي شارب للغة الجهاز الباينري</a:t>
            </a:r>
            <a:r>
              <a:rPr lang="ar-EG" baseline="0" dirty="0" smtClean="0"/>
              <a:t> 0 و 1 </a:t>
            </a:r>
            <a:endParaRPr lang="en-US" baseline="0" dirty="0" smtClean="0"/>
          </a:p>
          <a:p>
            <a:r>
              <a:rPr lang="ar-EG" baseline="0" dirty="0" smtClean="0"/>
              <a:t>الابره بيكتب ازاي يا يتك يا لا</a:t>
            </a:r>
          </a:p>
          <a:p>
            <a:r>
              <a:rPr lang="ar-EG" baseline="0" dirty="0" smtClean="0"/>
              <a:t>كروت ويدخلها للجهاز  </a:t>
            </a:r>
          </a:p>
          <a:p>
            <a:r>
              <a:rPr lang="en-US" baseline="0" dirty="0" smtClean="0"/>
              <a:t>Low level language </a:t>
            </a:r>
          </a:p>
          <a:p>
            <a:r>
              <a:rPr lang="en-US" baseline="0" dirty="0" smtClean="0"/>
              <a:t>Compiler translate all </a:t>
            </a:r>
            <a:r>
              <a:rPr lang="en-US" baseline="0" dirty="0" err="1" smtClean="0"/>
              <a:t>vs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interpreiter</a:t>
            </a:r>
            <a:r>
              <a:rPr lang="en-US" baseline="0" dirty="0" smtClean="0"/>
              <a:t> row by row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398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اللغات القديمه</a:t>
            </a:r>
            <a:r>
              <a:rPr lang="ar-EG" baseline="0" dirty="0" smtClean="0"/>
              <a:t> 0 و 1 وكان </a:t>
            </a:r>
            <a:r>
              <a:rPr lang="en-US" baseline="0" dirty="0" smtClean="0"/>
              <a:t>exe </a:t>
            </a:r>
            <a:endParaRPr lang="ar-EG" baseline="0" dirty="0" smtClean="0"/>
          </a:p>
          <a:p>
            <a:r>
              <a:rPr lang="ar-EG" baseline="0" dirty="0" smtClean="0"/>
              <a:t>كل اوبريتنج سيستم بيختلف عن التاني في قراءةة الارقام او الحروف في البت زي مثلا 0101110111 دا مش هنفهمه هو ايه لو راح لمكان تاني</a:t>
            </a:r>
          </a:p>
          <a:p>
            <a:r>
              <a:rPr lang="en-US" baseline="0" dirty="0" err="1" smtClean="0"/>
              <a:t>platfor,m</a:t>
            </a:r>
            <a:r>
              <a:rPr lang="en-US" baseline="0" dirty="0" smtClean="0"/>
              <a:t> dependent </a:t>
            </a:r>
            <a:r>
              <a:rPr lang="ar-EG" baseline="0" dirty="0" smtClean="0"/>
              <a:t>اللغات القديمه </a:t>
            </a:r>
          </a:p>
          <a:p>
            <a:r>
              <a:rPr lang="ar-EG" baseline="0" dirty="0" smtClean="0"/>
              <a:t>الجديده غير معتمدههيطلعها لغة تانيه </a:t>
            </a:r>
          </a:p>
          <a:p>
            <a:r>
              <a:rPr lang="en-US" baseline="0" dirty="0" err="1" smtClean="0"/>
              <a:t>Git</a:t>
            </a:r>
            <a:r>
              <a:rPr lang="en-US" baseline="0" dirty="0" smtClean="0"/>
              <a:t> compiler </a:t>
            </a:r>
            <a:r>
              <a:rPr lang="ar-EG" baseline="0" dirty="0" smtClean="0"/>
              <a:t>بتاع كل اوبريتنج سيستم </a:t>
            </a:r>
          </a:p>
          <a:p>
            <a:r>
              <a:rPr lang="ar-EG" baseline="0" dirty="0" smtClean="0"/>
              <a:t>هو الي بيحول الاسمبلي فايل ل 0و 1 </a:t>
            </a:r>
          </a:p>
          <a:p>
            <a:r>
              <a:rPr lang="en-US" baseline="0" dirty="0" err="1" smtClean="0"/>
              <a:t>Dll</a:t>
            </a:r>
            <a:r>
              <a:rPr lang="en-US" baseline="0" dirty="0" smtClean="0"/>
              <a:t> as math library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612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احنا</a:t>
            </a:r>
            <a:r>
              <a:rPr lang="ar-EG" baseline="0" dirty="0" smtClean="0"/>
              <a:t> بنتعامل مع نوعين ميموري الهارد والرام </a:t>
            </a:r>
          </a:p>
          <a:p>
            <a:r>
              <a:rPr lang="en-US" baseline="0" dirty="0" smtClean="0"/>
              <a:t>Ram Random access </a:t>
            </a:r>
            <a:r>
              <a:rPr lang="en-US" baseline="0" dirty="0" err="1" smtClean="0"/>
              <a:t>momory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Stack mean </a:t>
            </a:r>
            <a:r>
              <a:rPr lang="ar-EG" baseline="0" dirty="0" smtClean="0"/>
              <a:t>علبه الكتب</a:t>
            </a:r>
          </a:p>
          <a:p>
            <a:r>
              <a:rPr lang="en-US" baseline="0" dirty="0" smtClean="0"/>
              <a:t>Heap save data don’t delete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648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ar-EG" dirty="0" smtClean="0"/>
              <a:t>اعرف</a:t>
            </a:r>
            <a:r>
              <a:rPr lang="ar-EG" baseline="0" dirty="0" smtClean="0"/>
              <a:t> البدايه ونوعه عشان اعرف اجيبه من الميموري</a:t>
            </a:r>
            <a:endParaRPr lang="en-US" baseline="0" dirty="0" smtClean="0"/>
          </a:p>
          <a:p>
            <a:r>
              <a:rPr lang="en-US" baseline="0" dirty="0" smtClean="0"/>
              <a:t>Bit byte </a:t>
            </a:r>
            <a:r>
              <a:rPr lang="ar-EG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62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X= y </a:t>
            </a:r>
          </a:p>
          <a:p>
            <a:r>
              <a:rPr lang="en-US" dirty="0" smtClean="0"/>
              <a:t>Ref = ref</a:t>
            </a:r>
            <a:r>
              <a:rPr lang="en-US" baseline="0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533E96-F078-4B3D-A8F4-F1AF21EBC3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466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85452" y="1718186"/>
            <a:ext cx="7005484" cy="1496963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Master </a:t>
            </a:r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6742" y="870156"/>
            <a:ext cx="7382308" cy="678426"/>
          </a:xfrm>
        </p:spPr>
        <p:txBody>
          <a:bodyPr>
            <a:normAutofit/>
          </a:bodyPr>
          <a:lstStyle>
            <a:lvl1pPr marL="0" indent="0" algn="r">
              <a:buNone/>
              <a:defRPr sz="2800" b="0" i="0">
                <a:solidFill>
                  <a:srgbClr val="0070C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  <a:r>
              <a:rPr lang="en-US" dirty="0" smtClean="0"/>
              <a:t>Master </a:t>
            </a:r>
            <a:r>
              <a:rPr lang="en-US" dirty="0"/>
              <a:t>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=""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573" y="290705"/>
            <a:ext cx="8259098" cy="763526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3714" y="1334728"/>
            <a:ext cx="8246070" cy="3443747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818" y="318046"/>
            <a:ext cx="6827643" cy="72534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069258"/>
            <a:ext cx="6850625" cy="3619239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0570" y="389633"/>
            <a:ext cx="8093365" cy="763525"/>
          </a:xfrm>
        </p:spPr>
        <p:txBody>
          <a:bodyPr>
            <a:normAutofit/>
          </a:bodyPr>
          <a:lstStyle>
            <a:lvl1pPr algn="r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2131" y="1618649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2131" y="2091046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7252" y="1618649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7252" y="2091046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11/26/2023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0" y="0"/>
            <a:ext cx="5969647" cy="5143500"/>
          </a:xfrm>
        </p:spPr>
        <p:txBody>
          <a:bodyPr>
            <a:normAutofit/>
          </a:bodyPr>
          <a:lstStyle/>
          <a:p>
            <a:pPr algn="ctr"/>
            <a:r>
              <a:rPr lang="en-US" sz="5400" dirty="0" smtClean="0"/>
              <a:t>Introduction to Programming </a:t>
            </a:r>
            <a:br>
              <a:rPr lang="en-US" sz="5400" dirty="0" smtClean="0"/>
            </a:br>
            <a:r>
              <a:rPr lang="en-US" sz="15000" dirty="0" smtClean="0"/>
              <a:t>C#</a:t>
            </a:r>
            <a:endParaRPr lang="en-US" sz="15000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83" y="105103"/>
            <a:ext cx="6827643" cy="725349"/>
          </a:xfrm>
        </p:spPr>
        <p:txBody>
          <a:bodyPr/>
          <a:lstStyle/>
          <a:p>
            <a:r>
              <a:rPr lang="en-US" dirty="0" smtClean="0"/>
              <a:t>C# </a:t>
            </a:r>
            <a:r>
              <a:rPr lang="en-US" dirty="0"/>
              <a:t>P</a:t>
            </a:r>
            <a:r>
              <a:rPr lang="en-US" dirty="0" smtClean="0"/>
              <a:t>rogramming Language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210" y="932625"/>
            <a:ext cx="6850625" cy="397570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C# Introduction </a:t>
            </a:r>
          </a:p>
          <a:p>
            <a:r>
              <a:rPr lang="en-US" dirty="0" smtClean="0"/>
              <a:t>Control statements</a:t>
            </a:r>
          </a:p>
          <a:p>
            <a:r>
              <a:rPr lang="en-US" dirty="0"/>
              <a:t>Modularity </a:t>
            </a:r>
          </a:p>
          <a:p>
            <a:r>
              <a:rPr lang="en-US" dirty="0" smtClean="0"/>
              <a:t>Arrays </a:t>
            </a:r>
          </a:p>
          <a:p>
            <a:r>
              <a:rPr lang="en-US" dirty="0" smtClean="0"/>
              <a:t>Class &amp; struct &amp; enum </a:t>
            </a:r>
          </a:p>
          <a:p>
            <a:r>
              <a:rPr lang="en-US" dirty="0" smtClean="0"/>
              <a:t>Strings </a:t>
            </a:r>
          </a:p>
          <a:p>
            <a:r>
              <a:rPr lang="en-US" dirty="0" smtClean="0"/>
              <a:t>C# Engine </a:t>
            </a:r>
          </a:p>
          <a:p>
            <a:r>
              <a:rPr lang="en-US" dirty="0" smtClean="0"/>
              <a:t>OOP </a:t>
            </a:r>
          </a:p>
        </p:txBody>
      </p:sp>
    </p:spTree>
    <p:extLst>
      <p:ext uri="{BB962C8B-B14F-4D97-AF65-F5344CB8AC3E}">
        <p14:creationId xmlns:p14="http://schemas.microsoft.com/office/powerpoint/2010/main" val="26495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14" y="73572"/>
            <a:ext cx="6617436" cy="725349"/>
          </a:xfrm>
        </p:spPr>
        <p:txBody>
          <a:bodyPr/>
          <a:lstStyle/>
          <a:p>
            <a:r>
              <a:rPr lang="en-US" dirty="0" smtClean="0"/>
              <a:t>C# 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885" y="872359"/>
            <a:ext cx="6850625" cy="3668110"/>
          </a:xfrm>
        </p:spPr>
        <p:txBody>
          <a:bodyPr>
            <a:normAutofit/>
          </a:bodyPr>
          <a:lstStyle/>
          <a:p>
            <a:r>
              <a:rPr lang="en-US" dirty="0" smtClean="0"/>
              <a:t>Compiler</a:t>
            </a:r>
          </a:p>
          <a:p>
            <a:r>
              <a:rPr lang="en-US" dirty="0" smtClean="0"/>
              <a:t>Users </a:t>
            </a:r>
          </a:p>
          <a:p>
            <a:r>
              <a:rPr lang="en-US" dirty="0" smtClean="0"/>
              <a:t>Errors </a:t>
            </a:r>
          </a:p>
          <a:p>
            <a:r>
              <a:rPr lang="en-US" dirty="0" smtClean="0"/>
              <a:t>Input &amp; Output </a:t>
            </a:r>
          </a:p>
          <a:p>
            <a:r>
              <a:rPr lang="en-US" dirty="0" smtClean="0"/>
              <a:t>First C# Program </a:t>
            </a:r>
          </a:p>
          <a:p>
            <a:r>
              <a:rPr lang="en-US" dirty="0" smtClean="0"/>
              <a:t>Storing Data</a:t>
            </a:r>
          </a:p>
          <a:p>
            <a:r>
              <a:rPr lang="en-US" dirty="0" smtClean="0"/>
              <a:t>Operators </a:t>
            </a:r>
          </a:p>
        </p:txBody>
      </p:sp>
    </p:spTree>
    <p:extLst>
      <p:ext uri="{BB962C8B-B14F-4D97-AF65-F5344CB8AC3E}">
        <p14:creationId xmlns:p14="http://schemas.microsoft.com/office/powerpoint/2010/main" val="247299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07" y="220717"/>
            <a:ext cx="6617436" cy="725349"/>
          </a:xfrm>
        </p:spPr>
        <p:txBody>
          <a:bodyPr/>
          <a:lstStyle/>
          <a:p>
            <a:r>
              <a:rPr lang="en-US" dirty="0" smtClean="0"/>
              <a:t>Compiler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397" y="1195383"/>
            <a:ext cx="4709651" cy="327151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 compiler is a program that translates program (source code) written in some high level language into object code </a:t>
            </a:r>
          </a:p>
        </p:txBody>
      </p:sp>
    </p:spTree>
    <p:extLst>
      <p:ext uri="{BB962C8B-B14F-4D97-AF65-F5344CB8AC3E}">
        <p14:creationId xmlns:p14="http://schemas.microsoft.com/office/powerpoint/2010/main" val="9083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12"/>
            <a:ext cx="9144000" cy="4876801"/>
          </a:xfrm>
        </p:spPr>
      </p:pic>
    </p:spTree>
    <p:extLst>
      <p:ext uri="{BB962C8B-B14F-4D97-AF65-F5344CB8AC3E}">
        <p14:creationId xmlns:p14="http://schemas.microsoft.com/office/powerpoint/2010/main" val="9083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07" y="346841"/>
            <a:ext cx="6617436" cy="725349"/>
          </a:xfrm>
        </p:spPr>
        <p:txBody>
          <a:bodyPr/>
          <a:lstStyle/>
          <a:p>
            <a:r>
              <a:rPr lang="en-US" dirty="0" smtClean="0"/>
              <a:t>Users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069259"/>
            <a:ext cx="6850625" cy="3271514"/>
          </a:xfrm>
        </p:spPr>
        <p:txBody>
          <a:bodyPr>
            <a:normAutofit/>
          </a:bodyPr>
          <a:lstStyle/>
          <a:p>
            <a:r>
              <a:rPr lang="en-US" dirty="0" smtClean="0"/>
              <a:t>Developer</a:t>
            </a:r>
          </a:p>
          <a:p>
            <a:r>
              <a:rPr lang="en-US" dirty="0" smtClean="0"/>
              <a:t>tester</a:t>
            </a:r>
          </a:p>
          <a:p>
            <a:r>
              <a:rPr lang="en-US" dirty="0" smtClean="0"/>
              <a:t>End User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628" y="252248"/>
            <a:ext cx="3102138" cy="434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07" y="346841"/>
            <a:ext cx="6617436" cy="725349"/>
          </a:xfrm>
        </p:spPr>
        <p:txBody>
          <a:bodyPr/>
          <a:lstStyle/>
          <a:p>
            <a:r>
              <a:rPr lang="en-US" dirty="0" smtClean="0"/>
              <a:t>Errors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069259"/>
            <a:ext cx="6850625" cy="3271514"/>
          </a:xfrm>
        </p:spPr>
        <p:txBody>
          <a:bodyPr>
            <a:normAutofit/>
          </a:bodyPr>
          <a:lstStyle/>
          <a:p>
            <a:r>
              <a:rPr lang="en-US" dirty="0" smtClean="0"/>
              <a:t>Syntax Error</a:t>
            </a:r>
          </a:p>
          <a:p>
            <a:r>
              <a:rPr lang="en-US" dirty="0" smtClean="0"/>
              <a:t>Logical Error</a:t>
            </a:r>
          </a:p>
          <a:p>
            <a:r>
              <a:rPr lang="en-US" dirty="0" smtClean="0"/>
              <a:t>Run Time Error </a:t>
            </a:r>
          </a:p>
          <a:p>
            <a:r>
              <a:rPr lang="en-US" dirty="0" smtClean="0"/>
              <a:t>Warning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27204">
            <a:off x="3851906" y="1707386"/>
            <a:ext cx="3484315" cy="233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07" y="346841"/>
            <a:ext cx="6617436" cy="725349"/>
          </a:xfrm>
        </p:spPr>
        <p:txBody>
          <a:bodyPr/>
          <a:lstStyle/>
          <a:p>
            <a:r>
              <a:rPr lang="en-US" dirty="0" smtClean="0"/>
              <a:t>Input &amp; Output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989" y="1079769"/>
            <a:ext cx="3711170" cy="327151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Communication between a computer and the outside world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16"/>
          <a:stretch/>
        </p:blipFill>
        <p:spPr>
          <a:xfrm rot="999341">
            <a:off x="4545725" y="917159"/>
            <a:ext cx="3962400" cy="2856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3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07" y="346841"/>
            <a:ext cx="6617436" cy="72534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3269" y="1731411"/>
            <a:ext cx="7841735" cy="32715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 smtClean="0">
                <a:solidFill>
                  <a:schemeClr val="accent1"/>
                </a:solidFill>
              </a:rPr>
              <a:t> Lets Try Our First Program </a:t>
            </a:r>
          </a:p>
        </p:txBody>
      </p:sp>
    </p:spTree>
    <p:extLst>
      <p:ext uri="{BB962C8B-B14F-4D97-AF65-F5344CB8AC3E}">
        <p14:creationId xmlns:p14="http://schemas.microsoft.com/office/powerpoint/2010/main" val="908369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46" y="105103"/>
            <a:ext cx="6617436" cy="72534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Memory </a:t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70" y="872359"/>
            <a:ext cx="6259492" cy="40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145" y="72890"/>
            <a:ext cx="6617436" cy="725349"/>
          </a:xfrm>
        </p:spPr>
        <p:txBody>
          <a:bodyPr/>
          <a:lstStyle/>
          <a:p>
            <a:r>
              <a:rPr lang="en-US" dirty="0" smtClean="0"/>
              <a:t>Data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989" y="1079769"/>
            <a:ext cx="6338756" cy="327151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Name , Value , Address , Type </a:t>
            </a:r>
          </a:p>
          <a:p>
            <a:pPr algn="just"/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24" y="1848013"/>
            <a:ext cx="5705475" cy="21621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49" y="651454"/>
            <a:ext cx="2297244" cy="386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8" y="1282262"/>
            <a:ext cx="6850625" cy="3406235"/>
          </a:xfrm>
        </p:spPr>
        <p:txBody>
          <a:bodyPr>
            <a:normAutofit/>
          </a:bodyPr>
          <a:lstStyle/>
          <a:p>
            <a:r>
              <a:rPr lang="en-US" dirty="0" smtClean="0"/>
              <a:t>Programming</a:t>
            </a:r>
          </a:p>
          <a:p>
            <a:r>
              <a:rPr lang="en-US" dirty="0" smtClean="0"/>
              <a:t>Hardware</a:t>
            </a:r>
          </a:p>
          <a:p>
            <a:r>
              <a:rPr lang="en-US" dirty="0" smtClean="0"/>
              <a:t>Software</a:t>
            </a:r>
          </a:p>
          <a:p>
            <a:r>
              <a:rPr lang="en-US" dirty="0" smtClean="0"/>
              <a:t>Software Life cycle </a:t>
            </a:r>
          </a:p>
          <a:p>
            <a:r>
              <a:rPr lang="en-US" dirty="0" smtClean="0"/>
              <a:t>C# History </a:t>
            </a:r>
          </a:p>
          <a:p>
            <a:r>
              <a:rPr lang="en-US" dirty="0" smtClean="0"/>
              <a:t>C# programming Language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1847" y="281152"/>
            <a:ext cx="254317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504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07" y="346841"/>
            <a:ext cx="6617436" cy="725349"/>
          </a:xfrm>
        </p:spPr>
        <p:txBody>
          <a:bodyPr/>
          <a:lstStyle/>
          <a:p>
            <a:r>
              <a:rPr lang="en-US" dirty="0" smtClean="0"/>
              <a:t>Reference Type &amp; Value Type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505" y="1145546"/>
            <a:ext cx="5524500" cy="3571875"/>
          </a:xfrm>
        </p:spPr>
      </p:pic>
    </p:spTree>
    <p:extLst>
      <p:ext uri="{BB962C8B-B14F-4D97-AF65-F5344CB8AC3E}">
        <p14:creationId xmlns:p14="http://schemas.microsoft.com/office/powerpoint/2010/main" val="3925327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07" y="346841"/>
            <a:ext cx="6617436" cy="725349"/>
          </a:xfrm>
        </p:spPr>
        <p:txBody>
          <a:bodyPr/>
          <a:lstStyle/>
          <a:p>
            <a:r>
              <a:rPr lang="en-US" dirty="0" smtClean="0"/>
              <a:t>C# built in Data types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713" y="1093075"/>
            <a:ext cx="5893169" cy="3920634"/>
          </a:xfrm>
        </p:spPr>
      </p:pic>
    </p:spTree>
    <p:extLst>
      <p:ext uri="{BB962C8B-B14F-4D97-AF65-F5344CB8AC3E}">
        <p14:creationId xmlns:p14="http://schemas.microsoft.com/office/powerpoint/2010/main" val="26643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697" y="262758"/>
            <a:ext cx="6617436" cy="725349"/>
          </a:xfrm>
        </p:spPr>
        <p:txBody>
          <a:bodyPr/>
          <a:lstStyle/>
          <a:p>
            <a:r>
              <a:rPr lang="en-US" dirty="0" smtClean="0"/>
              <a:t>Operators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665" y="1153341"/>
            <a:ext cx="3984438" cy="3271514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Arithmetic Operator </a:t>
            </a:r>
          </a:p>
          <a:p>
            <a:pPr algn="just"/>
            <a:r>
              <a:rPr lang="en-US" dirty="0" smtClean="0"/>
              <a:t>Assignment Operators</a:t>
            </a:r>
          </a:p>
          <a:p>
            <a:pPr algn="just"/>
            <a:r>
              <a:rPr lang="en-US" dirty="0" smtClean="0"/>
              <a:t>Relational Operators</a:t>
            </a:r>
          </a:p>
          <a:p>
            <a:pPr algn="just"/>
            <a:r>
              <a:rPr lang="en-US" dirty="0" smtClean="0"/>
              <a:t>Logical Operators</a:t>
            </a:r>
          </a:p>
          <a:p>
            <a:pPr algn="just"/>
            <a:r>
              <a:rPr lang="en-US" dirty="0" smtClean="0"/>
              <a:t>Bitwise Operators</a:t>
            </a:r>
          </a:p>
          <a:p>
            <a:pPr algn="just"/>
            <a:r>
              <a:rPr lang="en-US" dirty="0" smtClean="0"/>
              <a:t>Ternary Operators</a:t>
            </a:r>
          </a:p>
        </p:txBody>
      </p:sp>
    </p:spTree>
    <p:extLst>
      <p:ext uri="{BB962C8B-B14F-4D97-AF65-F5344CB8AC3E}">
        <p14:creationId xmlns:p14="http://schemas.microsoft.com/office/powerpoint/2010/main" val="26643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07" y="346841"/>
            <a:ext cx="6617436" cy="725349"/>
          </a:xfrm>
        </p:spPr>
        <p:txBody>
          <a:bodyPr/>
          <a:lstStyle/>
          <a:p>
            <a:r>
              <a:rPr lang="en-US" dirty="0" smtClean="0"/>
              <a:t>Arithmetic operators 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/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824"/>
          <a:stretch/>
        </p:blipFill>
        <p:spPr>
          <a:xfrm>
            <a:off x="283780" y="1069975"/>
            <a:ext cx="6789682" cy="3617913"/>
          </a:xfrm>
        </p:spPr>
      </p:pic>
    </p:spTree>
    <p:extLst>
      <p:ext uri="{BB962C8B-B14F-4D97-AF65-F5344CB8AC3E}">
        <p14:creationId xmlns:p14="http://schemas.microsoft.com/office/powerpoint/2010/main" val="26643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duotone>
              <a:prstClr val="black"/>
              <a:schemeClr val="bg1">
                <a:lumMod val="75000"/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"/>
          <a:stretch/>
        </p:blipFill>
        <p:spPr>
          <a:xfrm>
            <a:off x="367862" y="493986"/>
            <a:ext cx="6965785" cy="4274336"/>
          </a:xfrm>
        </p:spPr>
      </p:pic>
    </p:spTree>
    <p:extLst>
      <p:ext uri="{BB962C8B-B14F-4D97-AF65-F5344CB8AC3E}">
        <p14:creationId xmlns:p14="http://schemas.microsoft.com/office/powerpoint/2010/main" val="2664302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07" y="346841"/>
            <a:ext cx="6617436" cy="725349"/>
          </a:xfrm>
        </p:spPr>
        <p:txBody>
          <a:bodyPr/>
          <a:lstStyle/>
          <a:p>
            <a:r>
              <a:rPr lang="en-US" dirty="0" smtClean="0"/>
              <a:t>Control Statements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989" y="1079769"/>
            <a:ext cx="4509956" cy="3271514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Conditional statements </a:t>
            </a:r>
          </a:p>
          <a:p>
            <a:pPr lvl="1" algn="just"/>
            <a:r>
              <a:rPr lang="en-US" dirty="0" smtClean="0"/>
              <a:t>Switch Case</a:t>
            </a:r>
          </a:p>
          <a:p>
            <a:pPr lvl="1" algn="just"/>
            <a:r>
              <a:rPr lang="en-US" dirty="0"/>
              <a:t>I</a:t>
            </a:r>
            <a:r>
              <a:rPr lang="en-US" dirty="0" smtClean="0"/>
              <a:t>f Else </a:t>
            </a:r>
            <a:endParaRPr lang="en-US" dirty="0"/>
          </a:p>
          <a:p>
            <a:pPr algn="just"/>
            <a:r>
              <a:rPr lang="en-US" dirty="0" smtClean="0"/>
              <a:t>Loop Statements </a:t>
            </a:r>
          </a:p>
          <a:p>
            <a:pPr lvl="1" algn="just"/>
            <a:r>
              <a:rPr lang="en-US" dirty="0" smtClean="0"/>
              <a:t>For loop </a:t>
            </a:r>
          </a:p>
          <a:p>
            <a:pPr lvl="1" algn="just"/>
            <a:r>
              <a:rPr lang="en-US" dirty="0" smtClean="0"/>
              <a:t>While Loop</a:t>
            </a:r>
          </a:p>
          <a:p>
            <a:pPr lvl="1" algn="just"/>
            <a:r>
              <a:rPr lang="en-US" dirty="0" smtClean="0"/>
              <a:t>Do While Loop</a:t>
            </a:r>
          </a:p>
        </p:txBody>
      </p:sp>
    </p:spTree>
    <p:extLst>
      <p:ext uri="{BB962C8B-B14F-4D97-AF65-F5344CB8AC3E}">
        <p14:creationId xmlns:p14="http://schemas.microsoft.com/office/powerpoint/2010/main" val="1799742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101" y="168166"/>
            <a:ext cx="6827643" cy="651642"/>
          </a:xfrm>
        </p:spPr>
        <p:txBody>
          <a:bodyPr>
            <a:normAutofit/>
          </a:bodyPr>
          <a:lstStyle/>
          <a:p>
            <a:r>
              <a:rPr lang="en-US" dirty="0" smtClean="0"/>
              <a:t>Programing</a:t>
            </a: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3274" y="943134"/>
            <a:ext cx="5497926" cy="3912645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Programming is the process to create Program</a:t>
            </a:r>
          </a:p>
          <a:p>
            <a:pPr marL="0" indent="0" algn="just">
              <a:buNone/>
            </a:pPr>
            <a:endParaRPr lang="en-US" sz="1400" dirty="0" smtClean="0"/>
          </a:p>
          <a:p>
            <a:pPr algn="just"/>
            <a:r>
              <a:rPr lang="en-US" dirty="0" smtClean="0"/>
              <a:t>Program is a set of ordered instruction that enable a computer to carry out a specific </a:t>
            </a:r>
            <a:r>
              <a:rPr lang="en-US" dirty="0"/>
              <a:t>t</a:t>
            </a:r>
            <a:r>
              <a:rPr lang="en-US" dirty="0" smtClean="0"/>
              <a:t>ask to solve human problems  </a:t>
            </a:r>
          </a:p>
        </p:txBody>
      </p:sp>
    </p:spTree>
    <p:extLst>
      <p:ext uri="{BB962C8B-B14F-4D97-AF65-F5344CB8AC3E}">
        <p14:creationId xmlns:p14="http://schemas.microsoft.com/office/powerpoint/2010/main" val="26495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949" y="1069258"/>
            <a:ext cx="4772714" cy="3619239"/>
          </a:xfrm>
        </p:spPr>
        <p:txBody>
          <a:bodyPr/>
          <a:lstStyle/>
          <a:p>
            <a:r>
              <a:rPr lang="en-US" dirty="0" smtClean="0"/>
              <a:t>Any physical components </a:t>
            </a:r>
            <a:r>
              <a:rPr lang="en-US" dirty="0"/>
              <a:t>i</a:t>
            </a:r>
            <a:r>
              <a:rPr lang="en-US" dirty="0" smtClean="0"/>
              <a:t>s hardware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Computer hardware can only understand electrical signals (ON &amp; OFF)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70300">
            <a:off x="5825280" y="1259105"/>
            <a:ext cx="1277091" cy="2049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694" y="189187"/>
            <a:ext cx="6827643" cy="725214"/>
          </a:xfrm>
        </p:spPr>
        <p:txBody>
          <a:bodyPr>
            <a:normAutofit fontScale="90000"/>
          </a:bodyPr>
          <a:lstStyle/>
          <a:p>
            <a:r>
              <a:rPr lang="en-US" sz="4900" dirty="0" smtClean="0"/>
              <a:t>Software </a:t>
            </a:r>
            <a:endParaRPr lang="en-US" sz="4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802" y="1177157"/>
            <a:ext cx="4446893" cy="2974429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Software is a collection of computer programs and related data that provide the instructions for telling a computer what to do and how to do 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0885" y="1298023"/>
            <a:ext cx="2532992" cy="217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449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941" y="294289"/>
            <a:ext cx="6684579" cy="525517"/>
          </a:xfrm>
        </p:spPr>
        <p:txBody>
          <a:bodyPr>
            <a:noAutofit/>
          </a:bodyPr>
          <a:lstStyle/>
          <a:p>
            <a:r>
              <a:rPr lang="en-US" sz="4400" dirty="0" smtClean="0"/>
              <a:t>Software life cycle 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4293" y="903890"/>
            <a:ext cx="6850625" cy="3678620"/>
          </a:xfrm>
        </p:spPr>
        <p:txBody>
          <a:bodyPr>
            <a:normAutofit/>
          </a:bodyPr>
          <a:lstStyle/>
          <a:p>
            <a:r>
              <a:rPr lang="en-US" sz="2500" dirty="0" smtClean="0"/>
              <a:t>Gathering Requirements </a:t>
            </a:r>
          </a:p>
          <a:p>
            <a:r>
              <a:rPr lang="en-US" sz="2500" dirty="0" smtClean="0"/>
              <a:t>Analysis </a:t>
            </a:r>
          </a:p>
          <a:p>
            <a:r>
              <a:rPr lang="en-US" sz="2500" dirty="0" smtClean="0"/>
              <a:t>Design </a:t>
            </a:r>
          </a:p>
          <a:p>
            <a:r>
              <a:rPr lang="en-US" sz="2500" dirty="0" smtClean="0"/>
              <a:t>Development </a:t>
            </a:r>
          </a:p>
          <a:p>
            <a:r>
              <a:rPr lang="en-US" sz="2500" dirty="0" smtClean="0"/>
              <a:t>Testing </a:t>
            </a:r>
          </a:p>
          <a:p>
            <a:r>
              <a:rPr lang="en-US" sz="2500" dirty="0" smtClean="0"/>
              <a:t>Deployment </a:t>
            </a:r>
          </a:p>
          <a:p>
            <a:r>
              <a:rPr lang="en-US" sz="2500" dirty="0" smtClean="0"/>
              <a:t>Maintenance </a:t>
            </a:r>
          </a:p>
          <a:p>
            <a:endParaRPr lang="en-US" sz="25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8231" y="712571"/>
            <a:ext cx="3961259" cy="3957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06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7121" y="191922"/>
            <a:ext cx="6827643" cy="725349"/>
          </a:xfrm>
        </p:spPr>
        <p:txBody>
          <a:bodyPr>
            <a:normAutofit/>
          </a:bodyPr>
          <a:lstStyle/>
          <a:p>
            <a:r>
              <a:rPr lang="en-US" dirty="0" smtClean="0"/>
              <a:t>Testing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Functional </a:t>
            </a:r>
            <a:r>
              <a:rPr lang="en-US" dirty="0" smtClean="0"/>
              <a:t>Test </a:t>
            </a:r>
          </a:p>
          <a:p>
            <a:r>
              <a:rPr lang="en-US" dirty="0" smtClean="0"/>
              <a:t>Performance Test</a:t>
            </a:r>
          </a:p>
          <a:p>
            <a:r>
              <a:rPr lang="en-US" dirty="0" smtClean="0"/>
              <a:t>Stress Test </a:t>
            </a:r>
          </a:p>
          <a:p>
            <a:r>
              <a:rPr lang="en-US" dirty="0" smtClean="0"/>
              <a:t>User Acceptance Test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95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116" y="0"/>
            <a:ext cx="6827643" cy="725349"/>
          </a:xfrm>
        </p:spPr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Software Life cycle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650" y="704193"/>
            <a:ext cx="6626873" cy="4310849"/>
          </a:xfrm>
        </p:spPr>
      </p:pic>
    </p:spTree>
    <p:extLst>
      <p:ext uri="{BB962C8B-B14F-4D97-AF65-F5344CB8AC3E}">
        <p14:creationId xmlns:p14="http://schemas.microsoft.com/office/powerpoint/2010/main" val="26495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67" y="1080485"/>
            <a:ext cx="2652486" cy="3617913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C# History 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163614" y="1061545"/>
            <a:ext cx="24068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 January 1999 </a:t>
            </a:r>
          </a:p>
          <a:p>
            <a:r>
              <a:rPr lang="en-US" dirty="0" smtClean="0"/>
              <a:t>Anders Hejlsberg</a:t>
            </a:r>
          </a:p>
          <a:p>
            <a:r>
              <a:rPr lang="en-US" dirty="0" smtClean="0"/>
              <a:t>Build cool 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In 2000 : C#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05" t="29560" r="15241" b="17108"/>
          <a:stretch/>
        </p:blipFill>
        <p:spPr>
          <a:xfrm>
            <a:off x="4918840" y="482685"/>
            <a:ext cx="4014953" cy="182880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839" y="2311487"/>
            <a:ext cx="4014953" cy="2376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955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مستند" ma:contentTypeID="0x010100962846A4520E7A47AA2DA4786148611F" ma:contentTypeVersion="8" ma:contentTypeDescription="إنشاء مستند جديد." ma:contentTypeScope="" ma:versionID="4140d06bfd638f5b20374ec076553f00">
  <xsd:schema xmlns:xsd="http://www.w3.org/2001/XMLSchema" xmlns:xs="http://www.w3.org/2001/XMLSchema" xmlns:p="http://schemas.microsoft.com/office/2006/metadata/properties" xmlns:ns2="97be5517-c571-4c78-9c92-450474ca01ae" targetNamespace="http://schemas.microsoft.com/office/2006/metadata/properties" ma:root="true" ma:fieldsID="388f7cc9a430ab960f7f2b5ea8ed4c81" ns2:_="">
    <xsd:import namespace="97be5517-c571-4c78-9c92-450474ca01a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be5517-c571-4c78-9c92-450474ca01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نوع المحتوى"/>
        <xsd:element ref="dc:title" minOccurs="0" maxOccurs="1" ma:index="4" ma:displayName="العنوان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7524955-4B19-4E9C-B42A-647FF3C5D82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5D53BA1-E411-4159-8FD5-12C74409C8BF}"/>
</file>

<file path=customXml/itemProps3.xml><?xml version="1.0" encoding="utf-8"?>
<ds:datastoreItem xmlns:ds="http://schemas.openxmlformats.org/officeDocument/2006/customXml" ds:itemID="{9E599BB5-CC0D-45F6-B1A2-BC575F532410}">
  <ds:schemaRefs>
    <ds:schemaRef ds:uri="http://schemas.microsoft.com/office/2006/metadata/properties"/>
    <ds:schemaRef ds:uri="http://schemas.microsoft.com/office/infopath/2007/PartnerControls"/>
    <ds:schemaRef ds:uri="1cd74b72-c667-4e78-aec4-5a642da9f535"/>
    <ds:schemaRef ds:uri="644fb098-bb99-46d4-a784-8c202deadeec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491</Words>
  <Application>Microsoft Office PowerPoint</Application>
  <PresentationFormat>On-screen Show (16:9)</PresentationFormat>
  <Paragraphs>136</Paragraphs>
  <Slides>25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Introduction to Programming  C#</vt:lpstr>
      <vt:lpstr>Agenda </vt:lpstr>
      <vt:lpstr>Programing</vt:lpstr>
      <vt:lpstr>Hardware </vt:lpstr>
      <vt:lpstr>Software </vt:lpstr>
      <vt:lpstr>Software life cycle </vt:lpstr>
      <vt:lpstr>Testing </vt:lpstr>
      <vt:lpstr>Software Life cycle</vt:lpstr>
      <vt:lpstr>C# History </vt:lpstr>
      <vt:lpstr>C# Programming Language </vt:lpstr>
      <vt:lpstr>C# introduction </vt:lpstr>
      <vt:lpstr>Compiler </vt:lpstr>
      <vt:lpstr>PowerPoint Presentation</vt:lpstr>
      <vt:lpstr>Users </vt:lpstr>
      <vt:lpstr>Errors</vt:lpstr>
      <vt:lpstr>Input &amp; Output </vt:lpstr>
      <vt:lpstr>PowerPoint Presentation</vt:lpstr>
      <vt:lpstr> Memory  </vt:lpstr>
      <vt:lpstr>Data Types</vt:lpstr>
      <vt:lpstr>Reference Type &amp; Value Type</vt:lpstr>
      <vt:lpstr>C# built in Data types </vt:lpstr>
      <vt:lpstr>Operators </vt:lpstr>
      <vt:lpstr>Arithmetic operators </vt:lpstr>
      <vt:lpstr>PowerPoint Presentation</vt:lpstr>
      <vt:lpstr>Control Statements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2017-08-01T15:40:51Z</dcterms:created>
  <dcterms:modified xsi:type="dcterms:W3CDTF">2023-11-26T20:09:02Z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0x010100962846A4520E7A47AA2DA4786148611F</vt:lpwstr>
  </property>
</Properties>
</file>