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26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9.png" ContentType="image/png"/>
  <Override PartName="/ppt/media/media10.mp4" ContentType="video/mp4"/>
  <Override PartName="/ppt/slideLayouts/slideLayout2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_rels/slideLayout2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slideLayout21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  <p:sldMasterId id="2147483671" r:id="rId13"/>
    <p:sldMasterId id="2147483673" r:id="rId14"/>
    <p:sldMasterId id="2147483675" r:id="rId15"/>
    <p:sldMasterId id="2147483677" r:id="rId16"/>
    <p:sldMasterId id="2147483679" r:id="rId17"/>
    <p:sldMasterId id="2147483681" r:id="rId18"/>
    <p:sldMasterId id="2147483683" r:id="rId19"/>
    <p:sldMasterId id="2147483685" r:id="rId20"/>
    <p:sldMasterId id="2147483687" r:id="rId21"/>
    <p:sldMasterId id="2147483689" r:id="rId22"/>
    <p:sldMasterId id="2147483691" r:id="rId23"/>
    <p:sldMasterId id="2147483693" r:id="rId24"/>
    <p:sldMasterId id="2147483695" r:id="rId25"/>
    <p:sldMasterId id="2147483697" r:id="rId26"/>
    <p:sldMasterId id="2147483699" r:id="rId27"/>
    <p:sldMasterId id="2147483701" r:id="rId28"/>
    <p:sldMasterId id="2147483703" r:id="rId29"/>
    <p:sldMasterId id="2147483705" r:id="rId30"/>
  </p:sldMasterIdLst>
  <p:sldIdLst>
    <p:sldId id="256" r:id="rId31"/>
    <p:sldId id="257" r:id="rId32"/>
    <p:sldId id="258" r:id="rId33"/>
    <p:sldId id="259" r:id="rId34"/>
    <p:sldId id="260" r:id="rId35"/>
    <p:sldId id="261" r:id="rId36"/>
    <p:sldId id="262" r:id="rId37"/>
    <p:sldId id="263" r:id="rId38"/>
    <p:sldId id="264" r:id="rId39"/>
    <p:sldId id="265" r:id="rId40"/>
    <p:sldId id="266" r:id="rId41"/>
    <p:sldId id="267" r:id="rId42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" Target="slides/slide1.xml"/><Relationship Id="rId32" Type="http://schemas.openxmlformats.org/officeDocument/2006/relationships/slide" Target="slides/slide2.xml"/><Relationship Id="rId33" Type="http://schemas.openxmlformats.org/officeDocument/2006/relationships/slide" Target="slides/slide3.xml"/><Relationship Id="rId34" Type="http://schemas.openxmlformats.org/officeDocument/2006/relationships/slide" Target="slides/slide4.xml"/><Relationship Id="rId35" Type="http://schemas.openxmlformats.org/officeDocument/2006/relationships/slide" Target="slides/slide5.xml"/><Relationship Id="rId36" Type="http://schemas.openxmlformats.org/officeDocument/2006/relationships/slide" Target="slides/slide6.xml"/><Relationship Id="rId37" Type="http://schemas.openxmlformats.org/officeDocument/2006/relationships/slide" Target="slides/slide7.xml"/><Relationship Id="rId38" Type="http://schemas.openxmlformats.org/officeDocument/2006/relationships/slide" Target="slides/slide8.xml"/><Relationship Id="rId39" Type="http://schemas.openxmlformats.org/officeDocument/2006/relationships/slide" Target="slides/slide9.xml"/><Relationship Id="rId40" Type="http://schemas.openxmlformats.org/officeDocument/2006/relationships/slide" Target="slides/slide10.xml"/><Relationship Id="rId41" Type="http://schemas.openxmlformats.org/officeDocument/2006/relationships/slide" Target="slides/slide11.xml"/><Relationship Id="rId42" Type="http://schemas.openxmlformats.org/officeDocument/2006/relationships/slide" Target="slides/slide12.xml"/><Relationship Id="rId4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2.png"/><Relationship Id="rId9" Type="http://schemas.openxmlformats.org/officeDocument/2006/relationships/slideLayout" Target="../slideLayouts/slideLayout1.xml"/><Relationship Id="rId10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2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3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4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5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6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7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8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2.png"/><Relationship Id="rId8" Type="http://schemas.openxmlformats.org/officeDocument/2006/relationships/slideLayout" Target="../slideLayouts/slideLayout19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2.png"/><Relationship Id="rId9" Type="http://schemas.openxmlformats.org/officeDocument/2006/relationships/hyperlink" Target="https://bit.ly/3A1uf1Q" TargetMode="External"/><Relationship Id="rId10" Type="http://schemas.openxmlformats.org/officeDocument/2006/relationships/hyperlink" Target="http://bit.ly/2TyoMsr" TargetMode="External"/><Relationship Id="rId11" Type="http://schemas.openxmlformats.org/officeDocument/2006/relationships/hyperlink" Target="http://bit.ly/2TtBDfr" TargetMode="External"/><Relationship Id="rId12" Type="http://schemas.openxmlformats.org/officeDocument/2006/relationships/slideLayout" Target="../slideLayouts/slideLayout2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2.png"/><Relationship Id="rId9" Type="http://schemas.openxmlformats.org/officeDocument/2006/relationships/slideLayout" Target="../slideLayouts/slideLayout3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1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22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23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4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5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6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7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8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29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30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2.png"/><Relationship Id="rId8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9;p2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1" name="Google Shape;10;p2"/>
          <p:cNvGrpSpPr/>
          <p:nvPr/>
        </p:nvGrpSpPr>
        <p:grpSpPr>
          <a:xfrm>
            <a:off x="-1914480" y="-2395440"/>
            <a:ext cx="13206960" cy="9416160"/>
            <a:chOff x="-1914480" y="-2395440"/>
            <a:chExt cx="13206960" cy="9416160"/>
          </a:xfrm>
        </p:grpSpPr>
        <p:pic>
          <p:nvPicPr>
            <p:cNvPr id="2" name="Google Shape;11;p2" descr=""/>
            <p:cNvPicPr/>
            <p:nvPr/>
          </p:nvPicPr>
          <p:blipFill>
            <a:blip r:embed="rId3">
              <a:alphaModFix amt="35000"/>
            </a:blip>
            <a:srcRect l="0" t="21525" r="35723" b="15228"/>
            <a:stretch/>
          </p:blipFill>
          <p:spPr>
            <a:xfrm>
              <a:off x="1839960" y="488520"/>
              <a:ext cx="8421480" cy="5698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" name="Google Shape;12;p2" descr=""/>
            <p:cNvPicPr/>
            <p:nvPr/>
          </p:nvPicPr>
          <p:blipFill>
            <a:blip r:embed="rId4"/>
            <a:stretch/>
          </p:blipFill>
          <p:spPr>
            <a:xfrm flipH="1" rot="10800000">
              <a:off x="-1743480" y="-1072080"/>
              <a:ext cx="4667400" cy="305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3;p2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4211280" y="-967680"/>
              <a:ext cx="6123960" cy="4838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" name="Google Shape;14;p2" descr=""/>
            <p:cNvPicPr/>
            <p:nvPr/>
          </p:nvPicPr>
          <p:blipFill>
            <a:blip r:embed="rId6"/>
            <a:stretch/>
          </p:blipFill>
          <p:spPr>
            <a:xfrm>
              <a:off x="-1454040" y="2557440"/>
              <a:ext cx="5347800" cy="3498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" name="Google Shape;15;p2" descr=""/>
            <p:cNvPicPr/>
            <p:nvPr/>
          </p:nvPicPr>
          <p:blipFill>
            <a:blip r:embed="rId7"/>
            <a:stretch/>
          </p:blipFill>
          <p:spPr>
            <a:xfrm>
              <a:off x="-1378440" y="3400200"/>
              <a:ext cx="4416120" cy="2889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" name="Google Shape;16;p2" descr=""/>
            <p:cNvPicPr/>
            <p:nvPr/>
          </p:nvPicPr>
          <p:blipFill>
            <a:blip r:embed="rId8"/>
            <a:stretch/>
          </p:blipFill>
          <p:spPr>
            <a:xfrm flipH="1" rot="10800000">
              <a:off x="4826160" y="-2048040"/>
              <a:ext cx="6123960" cy="4838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8" name="Google Shape;17;p2"/>
            <p:cNvSpPr/>
            <p:nvPr/>
          </p:nvSpPr>
          <p:spPr>
            <a:xfrm flipH="1" rot="499800">
              <a:off x="6237000" y="-1636200"/>
              <a:ext cx="4385160" cy="3242880"/>
            </a:xfrm>
            <a:custGeom>
              <a:avLst/>
              <a:gdLst>
                <a:gd name="textAreaLeft" fmla="*/ -360 w 4385160"/>
                <a:gd name="textAreaRight" fmla="*/ 4385520 w 4385160"/>
                <a:gd name="textAreaTop" fmla="*/ 0 h 3242880"/>
                <a:gd name="textAreaBottom" fmla="*/ 3243600 h 32428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9" name="Google Shape;18;p2"/>
            <p:cNvSpPr/>
            <p:nvPr/>
          </p:nvSpPr>
          <p:spPr>
            <a:xfrm flipH="1" rot="499800">
              <a:off x="6465960" y="-1865520"/>
              <a:ext cx="4385160" cy="3242880"/>
            </a:xfrm>
            <a:custGeom>
              <a:avLst/>
              <a:gdLst>
                <a:gd name="textAreaLeft" fmla="*/ -360 w 4385160"/>
                <a:gd name="textAreaRight" fmla="*/ 4385520 w 4385160"/>
                <a:gd name="textAreaTop" fmla="*/ 0 h 3242880"/>
                <a:gd name="textAreaBottom" fmla="*/ 3243600 h 32428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" name="Google Shape;19;p2"/>
            <p:cNvSpPr/>
            <p:nvPr/>
          </p:nvSpPr>
          <p:spPr>
            <a:xfrm flipH="1" rot="499800">
              <a:off x="6695280" y="-2094480"/>
              <a:ext cx="4385160" cy="3242880"/>
            </a:xfrm>
            <a:custGeom>
              <a:avLst/>
              <a:gdLst>
                <a:gd name="textAreaLeft" fmla="*/ -360 w 4385160"/>
                <a:gd name="textAreaRight" fmla="*/ 4385520 w 4385160"/>
                <a:gd name="textAreaTop" fmla="*/ 0 h 3242880"/>
                <a:gd name="textAreaBottom" fmla="*/ 3243600 h 32428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" name="Google Shape;20;p2"/>
            <p:cNvSpPr/>
            <p:nvPr/>
          </p:nvSpPr>
          <p:spPr>
            <a:xfrm flipH="1" rot="10800000">
              <a:off x="-1601280" y="3104280"/>
              <a:ext cx="4383000" cy="3241440"/>
            </a:xfrm>
            <a:custGeom>
              <a:avLst/>
              <a:gdLst>
                <a:gd name="textAreaLeft" fmla="*/ 360 w 4383000"/>
                <a:gd name="textAreaRight" fmla="*/ 4384080 w 4383000"/>
                <a:gd name="textAreaTop" fmla="*/ 0 h 3241440"/>
                <a:gd name="textAreaBottom" fmla="*/ 3242160 h 324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" name="Google Shape;21;p2"/>
            <p:cNvSpPr/>
            <p:nvPr/>
          </p:nvSpPr>
          <p:spPr>
            <a:xfrm flipH="1" rot="10800000">
              <a:off x="-1758240" y="3441600"/>
              <a:ext cx="4383000" cy="3241440"/>
            </a:xfrm>
            <a:custGeom>
              <a:avLst/>
              <a:gdLst>
                <a:gd name="textAreaLeft" fmla="*/ 360 w 4383000"/>
                <a:gd name="textAreaRight" fmla="*/ 4384080 w 4383000"/>
                <a:gd name="textAreaTop" fmla="*/ 0 h 3241440"/>
                <a:gd name="textAreaBottom" fmla="*/ 3242160 h 324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" name="Google Shape;22;p2"/>
            <p:cNvSpPr/>
            <p:nvPr/>
          </p:nvSpPr>
          <p:spPr>
            <a:xfrm flipH="1" rot="10800000">
              <a:off x="-1914840" y="3779280"/>
              <a:ext cx="4383000" cy="3241440"/>
            </a:xfrm>
            <a:custGeom>
              <a:avLst/>
              <a:gdLst>
                <a:gd name="textAreaLeft" fmla="*/ 360 w 4383000"/>
                <a:gd name="textAreaRight" fmla="*/ 4384080 w 4383000"/>
                <a:gd name="textAreaTop" fmla="*/ 0 h 3241440"/>
                <a:gd name="textAreaBottom" fmla="*/ 3242160 h 324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4" name="Google Shape;25;p2"/>
          <p:cNvGrpSpPr/>
          <p:nvPr/>
        </p:nvGrpSpPr>
        <p:grpSpPr>
          <a:xfrm>
            <a:off x="265320" y="160920"/>
            <a:ext cx="8590680" cy="4829400"/>
            <a:chOff x="265320" y="160920"/>
            <a:chExt cx="8590680" cy="4829400"/>
          </a:xfrm>
        </p:grpSpPr>
        <p:sp>
          <p:nvSpPr>
            <p:cNvPr id="15" name="Google Shape;26;p2"/>
            <p:cNvSpPr/>
            <p:nvPr/>
          </p:nvSpPr>
          <p:spPr>
            <a:xfrm>
              <a:off x="8712720" y="207360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6" name="Google Shape;27;p2"/>
            <p:cNvSpPr/>
            <p:nvPr/>
          </p:nvSpPr>
          <p:spPr>
            <a:xfrm>
              <a:off x="8386920" y="14385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" name="Google Shape;28;p2"/>
            <p:cNvSpPr/>
            <p:nvPr/>
          </p:nvSpPr>
          <p:spPr>
            <a:xfrm>
              <a:off x="265320" y="14252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" name="Google Shape;29;p2"/>
            <p:cNvSpPr/>
            <p:nvPr/>
          </p:nvSpPr>
          <p:spPr>
            <a:xfrm>
              <a:off x="355680" y="11394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" name="Google Shape;30;p2"/>
            <p:cNvSpPr/>
            <p:nvPr/>
          </p:nvSpPr>
          <p:spPr>
            <a:xfrm>
              <a:off x="7830720" y="4932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" name="Google Shape;31;p2"/>
            <p:cNvSpPr/>
            <p:nvPr/>
          </p:nvSpPr>
          <p:spPr>
            <a:xfrm>
              <a:off x="3567240" y="25956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" name="Google Shape;32;p2"/>
            <p:cNvSpPr/>
            <p:nvPr/>
          </p:nvSpPr>
          <p:spPr>
            <a:xfrm>
              <a:off x="3331800" y="1609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" name="Google Shape;33;p2"/>
            <p:cNvSpPr/>
            <p:nvPr/>
          </p:nvSpPr>
          <p:spPr>
            <a:xfrm>
              <a:off x="2141280" y="23904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" name="Google Shape;34;p2"/>
            <p:cNvSpPr/>
            <p:nvPr/>
          </p:nvSpPr>
          <p:spPr>
            <a:xfrm>
              <a:off x="8252640" y="168228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" name="Google Shape;35;p2"/>
            <p:cNvSpPr/>
            <p:nvPr/>
          </p:nvSpPr>
          <p:spPr>
            <a:xfrm>
              <a:off x="2867760" y="16308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" name="Google Shape;36;p2"/>
            <p:cNvSpPr/>
            <p:nvPr/>
          </p:nvSpPr>
          <p:spPr>
            <a:xfrm>
              <a:off x="4966560" y="34740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" name="Google Shape;37;p2"/>
            <p:cNvSpPr/>
            <p:nvPr/>
          </p:nvSpPr>
          <p:spPr>
            <a:xfrm>
              <a:off x="8098200" y="444492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" name="Google Shape;38;p2"/>
            <p:cNvSpPr/>
            <p:nvPr/>
          </p:nvSpPr>
          <p:spPr>
            <a:xfrm>
              <a:off x="341280" y="34416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" name="Google Shape;39;p2"/>
            <p:cNvSpPr/>
            <p:nvPr/>
          </p:nvSpPr>
          <p:spPr>
            <a:xfrm>
              <a:off x="3395880" y="48967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9"/>
    <p:sldLayoutId id="2147483650" r:id="rId10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321;p16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216" name="Google Shape;322;p16"/>
          <p:cNvGrpSpPr/>
          <p:nvPr/>
        </p:nvGrpSpPr>
        <p:grpSpPr>
          <a:xfrm>
            <a:off x="-520920" y="-666720"/>
            <a:ext cx="10802880" cy="7385400"/>
            <a:chOff x="-520920" y="-666720"/>
            <a:chExt cx="10802880" cy="7385400"/>
          </a:xfrm>
        </p:grpSpPr>
        <p:pic>
          <p:nvPicPr>
            <p:cNvPr id="217" name="Google Shape;323;p16" descr=""/>
            <p:cNvPicPr/>
            <p:nvPr/>
          </p:nvPicPr>
          <p:blipFill>
            <a:blip r:embed="rId3"/>
            <a:stretch/>
          </p:blipFill>
          <p:spPr>
            <a:xfrm rot="16200000">
              <a:off x="6977520" y="3737520"/>
              <a:ext cx="3186360" cy="1512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8" name="Google Shape;324;p16" descr=""/>
            <p:cNvPicPr/>
            <p:nvPr/>
          </p:nvPicPr>
          <p:blipFill>
            <a:blip r:embed="rId4"/>
            <a:stretch/>
          </p:blipFill>
          <p:spPr>
            <a:xfrm rot="16200000">
              <a:off x="7260480" y="3959280"/>
              <a:ext cx="3186360" cy="1512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19" name="Google Shape;325;p16" descr=""/>
            <p:cNvPicPr/>
            <p:nvPr/>
          </p:nvPicPr>
          <p:blipFill>
            <a:blip r:embed="rId5"/>
            <a:stretch/>
          </p:blipFill>
          <p:spPr>
            <a:xfrm rot="5400000">
              <a:off x="-1127880" y="-59400"/>
              <a:ext cx="2724480" cy="1510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220" name="Google Shape;326;p16"/>
            <p:cNvSpPr/>
            <p:nvPr/>
          </p:nvSpPr>
          <p:spPr>
            <a:xfrm flipH="1" rot="4895400">
              <a:off x="7290720" y="3872880"/>
              <a:ext cx="2980800" cy="2204280"/>
            </a:xfrm>
            <a:custGeom>
              <a:avLst/>
              <a:gdLst>
                <a:gd name="textAreaLeft" fmla="*/ -360 w 2980800"/>
                <a:gd name="textAreaRight" fmla="*/ 2981160 w 2980800"/>
                <a:gd name="textAreaTop" fmla="*/ 0 h 2204280"/>
                <a:gd name="textAreaBottom" fmla="*/ 2205000 h 22042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1" name="Google Shape;327;p16"/>
            <p:cNvSpPr/>
            <p:nvPr/>
          </p:nvSpPr>
          <p:spPr>
            <a:xfrm flipH="1" rot="4895400">
              <a:off x="7483320" y="3980880"/>
              <a:ext cx="2980800" cy="2204280"/>
            </a:xfrm>
            <a:custGeom>
              <a:avLst/>
              <a:gdLst>
                <a:gd name="textAreaLeft" fmla="*/ -360 w 2980800"/>
                <a:gd name="textAreaRight" fmla="*/ 2981160 w 2980800"/>
                <a:gd name="textAreaTop" fmla="*/ 0 h 2204280"/>
                <a:gd name="textAreaBottom" fmla="*/ 2205000 h 22042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22" name="Google Shape;335;p16"/>
          <p:cNvGrpSpPr/>
          <p:nvPr/>
        </p:nvGrpSpPr>
        <p:grpSpPr>
          <a:xfrm>
            <a:off x="103320" y="239040"/>
            <a:ext cx="8979120" cy="4624560"/>
            <a:chOff x="103320" y="239040"/>
            <a:chExt cx="8979120" cy="4624560"/>
          </a:xfrm>
        </p:grpSpPr>
        <p:sp>
          <p:nvSpPr>
            <p:cNvPr id="223" name="Google Shape;336;p16"/>
            <p:cNvSpPr/>
            <p:nvPr/>
          </p:nvSpPr>
          <p:spPr>
            <a:xfrm>
              <a:off x="8712720" y="207360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4" name="Google Shape;337;p16"/>
            <p:cNvSpPr/>
            <p:nvPr/>
          </p:nvSpPr>
          <p:spPr>
            <a:xfrm>
              <a:off x="8596440" y="36144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5" name="Google Shape;338;p16"/>
            <p:cNvSpPr/>
            <p:nvPr/>
          </p:nvSpPr>
          <p:spPr>
            <a:xfrm>
              <a:off x="482400" y="7930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6" name="Google Shape;339;p16"/>
            <p:cNvSpPr/>
            <p:nvPr/>
          </p:nvSpPr>
          <p:spPr>
            <a:xfrm>
              <a:off x="8109000" y="47631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7" name="Google Shape;340;p16"/>
            <p:cNvSpPr/>
            <p:nvPr/>
          </p:nvSpPr>
          <p:spPr>
            <a:xfrm>
              <a:off x="2700360" y="30492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8" name="Google Shape;341;p16"/>
            <p:cNvSpPr/>
            <p:nvPr/>
          </p:nvSpPr>
          <p:spPr>
            <a:xfrm>
              <a:off x="1724040" y="23904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29" name="Google Shape;342;p16"/>
            <p:cNvSpPr/>
            <p:nvPr/>
          </p:nvSpPr>
          <p:spPr>
            <a:xfrm>
              <a:off x="103320" y="10814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0" name="Google Shape;343;p16"/>
            <p:cNvSpPr/>
            <p:nvPr/>
          </p:nvSpPr>
          <p:spPr>
            <a:xfrm>
              <a:off x="8737920" y="53964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1" name="Google Shape;344;p16"/>
            <p:cNvSpPr/>
            <p:nvPr/>
          </p:nvSpPr>
          <p:spPr>
            <a:xfrm>
              <a:off x="179640" y="444492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2" name="Google Shape;345;p16"/>
            <p:cNvSpPr/>
            <p:nvPr/>
          </p:nvSpPr>
          <p:spPr>
            <a:xfrm>
              <a:off x="434880" y="422532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3" name="Google Shape;346;p16"/>
            <p:cNvSpPr/>
            <p:nvPr/>
          </p:nvSpPr>
          <p:spPr>
            <a:xfrm>
              <a:off x="8993160" y="27151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34" name="Google Shape;347;p16"/>
            <p:cNvSpPr/>
            <p:nvPr/>
          </p:nvSpPr>
          <p:spPr>
            <a:xfrm>
              <a:off x="745920" y="480600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6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349;p17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238" name="Google Shape;350;p17"/>
          <p:cNvGrpSpPr/>
          <p:nvPr/>
        </p:nvGrpSpPr>
        <p:grpSpPr>
          <a:xfrm>
            <a:off x="-521280" y="-1277640"/>
            <a:ext cx="10336320" cy="6717960"/>
            <a:chOff x="-521280" y="-1277640"/>
            <a:chExt cx="10336320" cy="6717960"/>
          </a:xfrm>
        </p:grpSpPr>
        <p:grpSp>
          <p:nvGrpSpPr>
            <p:cNvPr id="239" name="Google Shape;351;p17"/>
            <p:cNvGrpSpPr/>
            <p:nvPr/>
          </p:nvGrpSpPr>
          <p:grpSpPr>
            <a:xfrm>
              <a:off x="-521280" y="-891360"/>
              <a:ext cx="10145880" cy="6331680"/>
              <a:chOff x="-521280" y="-891360"/>
              <a:chExt cx="10145880" cy="6331680"/>
            </a:xfrm>
          </p:grpSpPr>
          <p:pic>
            <p:nvPicPr>
              <p:cNvPr id="240" name="Google Shape;352;p17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-521280" y="3489120"/>
                <a:ext cx="2469960" cy="1951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1" name="Google Shape;353;p17" descr=""/>
              <p:cNvPicPr/>
              <p:nvPr/>
            </p:nvPicPr>
            <p:blipFill>
              <a:blip r:embed="rId4"/>
              <a:stretch/>
            </p:blipFill>
            <p:spPr>
              <a:xfrm rot="16200000">
                <a:off x="7226640" y="-469800"/>
                <a:ext cx="2144160" cy="2019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42" name="Google Shape;354;p17" descr=""/>
              <p:cNvPicPr/>
              <p:nvPr/>
            </p:nvPicPr>
            <p:blipFill>
              <a:blip r:embed="rId5"/>
              <a:stretch/>
            </p:blipFill>
            <p:spPr>
              <a:xfrm flipH="1" rot="16200000">
                <a:off x="7686000" y="-509040"/>
                <a:ext cx="2320920" cy="15562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43" name="Google Shape;355;p17"/>
            <p:cNvGrpSpPr/>
            <p:nvPr/>
          </p:nvGrpSpPr>
          <p:grpSpPr>
            <a:xfrm>
              <a:off x="7967520" y="-1277640"/>
              <a:ext cx="1847520" cy="2337840"/>
              <a:chOff x="7967520" y="-1277640"/>
              <a:chExt cx="1847520" cy="2337840"/>
            </a:xfrm>
          </p:grpSpPr>
          <p:sp>
            <p:nvSpPr>
              <p:cNvPr id="244" name="Google Shape;356;p17"/>
              <p:cNvSpPr/>
              <p:nvPr/>
            </p:nvSpPr>
            <p:spPr>
              <a:xfrm rot="5245800">
                <a:off x="7753680" y="-689040"/>
                <a:ext cx="1974960" cy="1460520"/>
              </a:xfrm>
              <a:custGeom>
                <a:avLst/>
                <a:gdLst>
                  <a:gd name="textAreaLeft" fmla="*/ 0 w 1974960"/>
                  <a:gd name="textAreaRight" fmla="*/ 1975680 w 1974960"/>
                  <a:gd name="textAreaTop" fmla="*/ 0 h 1460520"/>
                  <a:gd name="textAreaBottom" fmla="*/ 1461240 h 146052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5" name="Google Shape;357;p17"/>
              <p:cNvSpPr/>
              <p:nvPr/>
            </p:nvSpPr>
            <p:spPr>
              <a:xfrm rot="5245800">
                <a:off x="7903800" y="-838800"/>
                <a:ext cx="1974960" cy="1460520"/>
              </a:xfrm>
              <a:custGeom>
                <a:avLst/>
                <a:gdLst>
                  <a:gd name="textAreaLeft" fmla="*/ 0 w 1974960"/>
                  <a:gd name="textAreaRight" fmla="*/ 1975680 w 1974960"/>
                  <a:gd name="textAreaTop" fmla="*/ 0 h 1460520"/>
                  <a:gd name="textAreaBottom" fmla="*/ 1461240 h 146052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46" name="Google Shape;358;p17"/>
              <p:cNvSpPr/>
              <p:nvPr/>
            </p:nvSpPr>
            <p:spPr>
              <a:xfrm rot="5245800">
                <a:off x="8053560" y="-988560"/>
                <a:ext cx="1974960" cy="1460520"/>
              </a:xfrm>
              <a:custGeom>
                <a:avLst/>
                <a:gdLst>
                  <a:gd name="textAreaLeft" fmla="*/ 0 w 1974960"/>
                  <a:gd name="textAreaRight" fmla="*/ 1975680 w 1974960"/>
                  <a:gd name="textAreaTop" fmla="*/ 0 h 1460520"/>
                  <a:gd name="textAreaBottom" fmla="*/ 1461240 h 146052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47" name="Google Shape;359;p17"/>
          <p:cNvGrpSpPr/>
          <p:nvPr/>
        </p:nvGrpSpPr>
        <p:grpSpPr>
          <a:xfrm>
            <a:off x="265320" y="150120"/>
            <a:ext cx="8776440" cy="4840200"/>
            <a:chOff x="265320" y="150120"/>
            <a:chExt cx="8776440" cy="4840200"/>
          </a:xfrm>
        </p:grpSpPr>
        <p:sp>
          <p:nvSpPr>
            <p:cNvPr id="248" name="Google Shape;360;p17"/>
            <p:cNvSpPr/>
            <p:nvPr/>
          </p:nvSpPr>
          <p:spPr>
            <a:xfrm>
              <a:off x="8712720" y="207360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49" name="Google Shape;361;p17"/>
            <p:cNvSpPr/>
            <p:nvPr/>
          </p:nvSpPr>
          <p:spPr>
            <a:xfrm>
              <a:off x="8386920" y="14385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0" name="Google Shape;362;p17"/>
            <p:cNvSpPr/>
            <p:nvPr/>
          </p:nvSpPr>
          <p:spPr>
            <a:xfrm>
              <a:off x="313200" y="38127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1" name="Google Shape;363;p17"/>
            <p:cNvSpPr/>
            <p:nvPr/>
          </p:nvSpPr>
          <p:spPr>
            <a:xfrm>
              <a:off x="8856720" y="36270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Google Shape;364;p17"/>
            <p:cNvSpPr/>
            <p:nvPr/>
          </p:nvSpPr>
          <p:spPr>
            <a:xfrm>
              <a:off x="7830720" y="4932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3" name="Google Shape;365;p17"/>
            <p:cNvSpPr/>
            <p:nvPr/>
          </p:nvSpPr>
          <p:spPr>
            <a:xfrm>
              <a:off x="4251960" y="23904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4" name="Google Shape;366;p17"/>
            <p:cNvSpPr/>
            <p:nvPr/>
          </p:nvSpPr>
          <p:spPr>
            <a:xfrm>
              <a:off x="6039720" y="2246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5" name="Google Shape;367;p17"/>
            <p:cNvSpPr/>
            <p:nvPr/>
          </p:nvSpPr>
          <p:spPr>
            <a:xfrm>
              <a:off x="451080" y="35784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6" name="Google Shape;368;p17"/>
            <p:cNvSpPr/>
            <p:nvPr/>
          </p:nvSpPr>
          <p:spPr>
            <a:xfrm>
              <a:off x="1948680" y="47480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7" name="Google Shape;369;p17"/>
            <p:cNvSpPr/>
            <p:nvPr/>
          </p:nvSpPr>
          <p:spPr>
            <a:xfrm>
              <a:off x="745560" y="15012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8" name="Google Shape;370;p17"/>
            <p:cNvSpPr/>
            <p:nvPr/>
          </p:nvSpPr>
          <p:spPr>
            <a:xfrm>
              <a:off x="5747760" y="15012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59" name="Google Shape;371;p17"/>
            <p:cNvSpPr/>
            <p:nvPr/>
          </p:nvSpPr>
          <p:spPr>
            <a:xfrm>
              <a:off x="8586000" y="392040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0" name="Google Shape;372;p17"/>
            <p:cNvSpPr/>
            <p:nvPr/>
          </p:nvSpPr>
          <p:spPr>
            <a:xfrm>
              <a:off x="265320" y="53964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61" name="Google Shape;373;p17"/>
            <p:cNvSpPr/>
            <p:nvPr/>
          </p:nvSpPr>
          <p:spPr>
            <a:xfrm>
              <a:off x="8739720" y="44200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6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349;p17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265" name="Google Shape;350;p17"/>
          <p:cNvGrpSpPr/>
          <p:nvPr/>
        </p:nvGrpSpPr>
        <p:grpSpPr>
          <a:xfrm>
            <a:off x="-521280" y="-1277640"/>
            <a:ext cx="10336320" cy="6717960"/>
            <a:chOff x="-521280" y="-1277640"/>
            <a:chExt cx="10336320" cy="6717960"/>
          </a:xfrm>
        </p:grpSpPr>
        <p:grpSp>
          <p:nvGrpSpPr>
            <p:cNvPr id="266" name="Google Shape;351;p17"/>
            <p:cNvGrpSpPr/>
            <p:nvPr/>
          </p:nvGrpSpPr>
          <p:grpSpPr>
            <a:xfrm>
              <a:off x="-521280" y="-891360"/>
              <a:ext cx="10145880" cy="6331680"/>
              <a:chOff x="-521280" y="-891360"/>
              <a:chExt cx="10145880" cy="6331680"/>
            </a:xfrm>
          </p:grpSpPr>
          <p:pic>
            <p:nvPicPr>
              <p:cNvPr id="267" name="Google Shape;352;p17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-521280" y="3489120"/>
                <a:ext cx="2469960" cy="1951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8" name="Google Shape;353;p17" descr=""/>
              <p:cNvPicPr/>
              <p:nvPr/>
            </p:nvPicPr>
            <p:blipFill>
              <a:blip r:embed="rId4"/>
              <a:stretch/>
            </p:blipFill>
            <p:spPr>
              <a:xfrm rot="16200000">
                <a:off x="7226640" y="-469800"/>
                <a:ext cx="2144160" cy="2019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69" name="Google Shape;354;p17" descr=""/>
              <p:cNvPicPr/>
              <p:nvPr/>
            </p:nvPicPr>
            <p:blipFill>
              <a:blip r:embed="rId5"/>
              <a:stretch/>
            </p:blipFill>
            <p:spPr>
              <a:xfrm flipH="1" rot="16200000">
                <a:off x="7686000" y="-509040"/>
                <a:ext cx="2320920" cy="15562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70" name="Google Shape;355;p17"/>
            <p:cNvGrpSpPr/>
            <p:nvPr/>
          </p:nvGrpSpPr>
          <p:grpSpPr>
            <a:xfrm>
              <a:off x="7967520" y="-1277640"/>
              <a:ext cx="1847520" cy="2337840"/>
              <a:chOff x="7967520" y="-1277640"/>
              <a:chExt cx="1847520" cy="2337840"/>
            </a:xfrm>
          </p:grpSpPr>
          <p:sp>
            <p:nvSpPr>
              <p:cNvPr id="271" name="Google Shape;356;p17"/>
              <p:cNvSpPr/>
              <p:nvPr/>
            </p:nvSpPr>
            <p:spPr>
              <a:xfrm rot="5245800">
                <a:off x="7753680" y="-689040"/>
                <a:ext cx="1974960" cy="1460520"/>
              </a:xfrm>
              <a:custGeom>
                <a:avLst/>
                <a:gdLst>
                  <a:gd name="textAreaLeft" fmla="*/ 0 w 1974960"/>
                  <a:gd name="textAreaRight" fmla="*/ 1975680 w 1974960"/>
                  <a:gd name="textAreaTop" fmla="*/ 0 h 1460520"/>
                  <a:gd name="textAreaBottom" fmla="*/ 1461240 h 146052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2" name="Google Shape;357;p17"/>
              <p:cNvSpPr/>
              <p:nvPr/>
            </p:nvSpPr>
            <p:spPr>
              <a:xfrm rot="5245800">
                <a:off x="7903800" y="-838800"/>
                <a:ext cx="1974960" cy="1460520"/>
              </a:xfrm>
              <a:custGeom>
                <a:avLst/>
                <a:gdLst>
                  <a:gd name="textAreaLeft" fmla="*/ 0 w 1974960"/>
                  <a:gd name="textAreaRight" fmla="*/ 1975680 w 1974960"/>
                  <a:gd name="textAreaTop" fmla="*/ 0 h 1460520"/>
                  <a:gd name="textAreaBottom" fmla="*/ 1461240 h 146052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273" name="Google Shape;358;p17"/>
              <p:cNvSpPr/>
              <p:nvPr/>
            </p:nvSpPr>
            <p:spPr>
              <a:xfrm rot="5245800">
                <a:off x="8053560" y="-988560"/>
                <a:ext cx="1974960" cy="1460520"/>
              </a:xfrm>
              <a:custGeom>
                <a:avLst/>
                <a:gdLst>
                  <a:gd name="textAreaLeft" fmla="*/ 0 w 1974960"/>
                  <a:gd name="textAreaRight" fmla="*/ 1975680 w 1974960"/>
                  <a:gd name="textAreaTop" fmla="*/ 0 h 1460520"/>
                  <a:gd name="textAreaBottom" fmla="*/ 1461240 h 146052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274" name="Google Shape;359;p17"/>
          <p:cNvGrpSpPr/>
          <p:nvPr/>
        </p:nvGrpSpPr>
        <p:grpSpPr>
          <a:xfrm>
            <a:off x="265320" y="150120"/>
            <a:ext cx="8776440" cy="4840200"/>
            <a:chOff x="265320" y="150120"/>
            <a:chExt cx="8776440" cy="4840200"/>
          </a:xfrm>
        </p:grpSpPr>
        <p:sp>
          <p:nvSpPr>
            <p:cNvPr id="275" name="Google Shape;360;p17"/>
            <p:cNvSpPr/>
            <p:nvPr/>
          </p:nvSpPr>
          <p:spPr>
            <a:xfrm>
              <a:off x="8712720" y="207360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6" name="Google Shape;361;p17"/>
            <p:cNvSpPr/>
            <p:nvPr/>
          </p:nvSpPr>
          <p:spPr>
            <a:xfrm>
              <a:off x="8386920" y="14385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7" name="Google Shape;362;p17"/>
            <p:cNvSpPr/>
            <p:nvPr/>
          </p:nvSpPr>
          <p:spPr>
            <a:xfrm>
              <a:off x="313200" y="38127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8" name="Google Shape;363;p17"/>
            <p:cNvSpPr/>
            <p:nvPr/>
          </p:nvSpPr>
          <p:spPr>
            <a:xfrm>
              <a:off x="8856720" y="36270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79" name="Google Shape;364;p17"/>
            <p:cNvSpPr/>
            <p:nvPr/>
          </p:nvSpPr>
          <p:spPr>
            <a:xfrm>
              <a:off x="7830720" y="4932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0" name="Google Shape;365;p17"/>
            <p:cNvSpPr/>
            <p:nvPr/>
          </p:nvSpPr>
          <p:spPr>
            <a:xfrm>
              <a:off x="4251960" y="23904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1" name="Google Shape;366;p17"/>
            <p:cNvSpPr/>
            <p:nvPr/>
          </p:nvSpPr>
          <p:spPr>
            <a:xfrm>
              <a:off x="6039720" y="2246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2" name="Google Shape;367;p17"/>
            <p:cNvSpPr/>
            <p:nvPr/>
          </p:nvSpPr>
          <p:spPr>
            <a:xfrm>
              <a:off x="451080" y="35784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3" name="Google Shape;368;p17"/>
            <p:cNvSpPr/>
            <p:nvPr/>
          </p:nvSpPr>
          <p:spPr>
            <a:xfrm>
              <a:off x="1948680" y="47480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4" name="Google Shape;369;p17"/>
            <p:cNvSpPr/>
            <p:nvPr/>
          </p:nvSpPr>
          <p:spPr>
            <a:xfrm>
              <a:off x="745560" y="15012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5" name="Google Shape;370;p17"/>
            <p:cNvSpPr/>
            <p:nvPr/>
          </p:nvSpPr>
          <p:spPr>
            <a:xfrm>
              <a:off x="5747760" y="15012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6" name="Google Shape;371;p17"/>
            <p:cNvSpPr/>
            <p:nvPr/>
          </p:nvSpPr>
          <p:spPr>
            <a:xfrm>
              <a:off x="8586000" y="392040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7" name="Google Shape;372;p17"/>
            <p:cNvSpPr/>
            <p:nvPr/>
          </p:nvSpPr>
          <p:spPr>
            <a:xfrm>
              <a:off x="265320" y="53964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88" name="Google Shape;373;p17"/>
            <p:cNvSpPr/>
            <p:nvPr/>
          </p:nvSpPr>
          <p:spPr>
            <a:xfrm>
              <a:off x="8739720" y="44200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2" r:id="rId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349;p17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293" name="Google Shape;350;p17"/>
          <p:cNvGrpSpPr/>
          <p:nvPr/>
        </p:nvGrpSpPr>
        <p:grpSpPr>
          <a:xfrm>
            <a:off x="-521280" y="-1277640"/>
            <a:ext cx="10336320" cy="6717960"/>
            <a:chOff x="-521280" y="-1277640"/>
            <a:chExt cx="10336320" cy="6717960"/>
          </a:xfrm>
        </p:grpSpPr>
        <p:grpSp>
          <p:nvGrpSpPr>
            <p:cNvPr id="294" name="Google Shape;351;p17"/>
            <p:cNvGrpSpPr/>
            <p:nvPr/>
          </p:nvGrpSpPr>
          <p:grpSpPr>
            <a:xfrm>
              <a:off x="-521280" y="-891360"/>
              <a:ext cx="10145880" cy="6331680"/>
              <a:chOff x="-521280" y="-891360"/>
              <a:chExt cx="10145880" cy="6331680"/>
            </a:xfrm>
          </p:grpSpPr>
          <p:pic>
            <p:nvPicPr>
              <p:cNvPr id="295" name="Google Shape;352;p17" descr=""/>
              <p:cNvPicPr/>
              <p:nvPr/>
            </p:nvPicPr>
            <p:blipFill>
              <a:blip r:embed="rId3"/>
              <a:stretch/>
            </p:blipFill>
            <p:spPr>
              <a:xfrm flipH="1">
                <a:off x="-521280" y="3489120"/>
                <a:ext cx="2469960" cy="19512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6" name="Google Shape;353;p17" descr=""/>
              <p:cNvPicPr/>
              <p:nvPr/>
            </p:nvPicPr>
            <p:blipFill>
              <a:blip r:embed="rId4"/>
              <a:stretch/>
            </p:blipFill>
            <p:spPr>
              <a:xfrm rot="16200000">
                <a:off x="7226640" y="-469800"/>
                <a:ext cx="2144160" cy="2019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297" name="Google Shape;354;p17" descr=""/>
              <p:cNvPicPr/>
              <p:nvPr/>
            </p:nvPicPr>
            <p:blipFill>
              <a:blip r:embed="rId5"/>
              <a:stretch/>
            </p:blipFill>
            <p:spPr>
              <a:xfrm flipH="1" rot="16200000">
                <a:off x="7686000" y="-509040"/>
                <a:ext cx="2320920" cy="155628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298" name="Google Shape;355;p17"/>
            <p:cNvGrpSpPr/>
            <p:nvPr/>
          </p:nvGrpSpPr>
          <p:grpSpPr>
            <a:xfrm>
              <a:off x="7967520" y="-1277640"/>
              <a:ext cx="1847520" cy="2337840"/>
              <a:chOff x="7967520" y="-1277640"/>
              <a:chExt cx="1847520" cy="2337840"/>
            </a:xfrm>
          </p:grpSpPr>
          <p:sp>
            <p:nvSpPr>
              <p:cNvPr id="299" name="Google Shape;356;p17"/>
              <p:cNvSpPr/>
              <p:nvPr/>
            </p:nvSpPr>
            <p:spPr>
              <a:xfrm rot="5245800">
                <a:off x="7753680" y="-689040"/>
                <a:ext cx="1974960" cy="1460520"/>
              </a:xfrm>
              <a:custGeom>
                <a:avLst/>
                <a:gdLst>
                  <a:gd name="textAreaLeft" fmla="*/ 0 w 1974960"/>
                  <a:gd name="textAreaRight" fmla="*/ 1975680 w 1974960"/>
                  <a:gd name="textAreaTop" fmla="*/ 0 h 1460520"/>
                  <a:gd name="textAreaBottom" fmla="*/ 1461240 h 146052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0" name="Google Shape;357;p17"/>
              <p:cNvSpPr/>
              <p:nvPr/>
            </p:nvSpPr>
            <p:spPr>
              <a:xfrm rot="5245800">
                <a:off x="7903800" y="-838800"/>
                <a:ext cx="1974960" cy="1460520"/>
              </a:xfrm>
              <a:custGeom>
                <a:avLst/>
                <a:gdLst>
                  <a:gd name="textAreaLeft" fmla="*/ 0 w 1974960"/>
                  <a:gd name="textAreaRight" fmla="*/ 1975680 w 1974960"/>
                  <a:gd name="textAreaTop" fmla="*/ 0 h 1460520"/>
                  <a:gd name="textAreaBottom" fmla="*/ 1461240 h 146052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301" name="Google Shape;358;p17"/>
              <p:cNvSpPr/>
              <p:nvPr/>
            </p:nvSpPr>
            <p:spPr>
              <a:xfrm rot="5245800">
                <a:off x="8053560" y="-988560"/>
                <a:ext cx="1974960" cy="1460520"/>
              </a:xfrm>
              <a:custGeom>
                <a:avLst/>
                <a:gdLst>
                  <a:gd name="textAreaLeft" fmla="*/ 0 w 1974960"/>
                  <a:gd name="textAreaRight" fmla="*/ 1975680 w 1974960"/>
                  <a:gd name="textAreaTop" fmla="*/ 0 h 1460520"/>
                  <a:gd name="textAreaBottom" fmla="*/ 1461240 h 146052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302" name="Google Shape;359;p17"/>
          <p:cNvGrpSpPr/>
          <p:nvPr/>
        </p:nvGrpSpPr>
        <p:grpSpPr>
          <a:xfrm>
            <a:off x="265320" y="150120"/>
            <a:ext cx="8776440" cy="4840200"/>
            <a:chOff x="265320" y="150120"/>
            <a:chExt cx="8776440" cy="4840200"/>
          </a:xfrm>
        </p:grpSpPr>
        <p:sp>
          <p:nvSpPr>
            <p:cNvPr id="303" name="Google Shape;360;p17"/>
            <p:cNvSpPr/>
            <p:nvPr/>
          </p:nvSpPr>
          <p:spPr>
            <a:xfrm>
              <a:off x="8712720" y="207360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4" name="Google Shape;361;p17"/>
            <p:cNvSpPr/>
            <p:nvPr/>
          </p:nvSpPr>
          <p:spPr>
            <a:xfrm>
              <a:off x="8386920" y="14385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5" name="Google Shape;362;p17"/>
            <p:cNvSpPr/>
            <p:nvPr/>
          </p:nvSpPr>
          <p:spPr>
            <a:xfrm>
              <a:off x="313200" y="38127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6" name="Google Shape;363;p17"/>
            <p:cNvSpPr/>
            <p:nvPr/>
          </p:nvSpPr>
          <p:spPr>
            <a:xfrm>
              <a:off x="8856720" y="36270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7" name="Google Shape;364;p17"/>
            <p:cNvSpPr/>
            <p:nvPr/>
          </p:nvSpPr>
          <p:spPr>
            <a:xfrm>
              <a:off x="7830720" y="4932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8" name="Google Shape;365;p17"/>
            <p:cNvSpPr/>
            <p:nvPr/>
          </p:nvSpPr>
          <p:spPr>
            <a:xfrm>
              <a:off x="4251960" y="23904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09" name="Google Shape;366;p17"/>
            <p:cNvSpPr/>
            <p:nvPr/>
          </p:nvSpPr>
          <p:spPr>
            <a:xfrm>
              <a:off x="6039720" y="2246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0" name="Google Shape;367;p17"/>
            <p:cNvSpPr/>
            <p:nvPr/>
          </p:nvSpPr>
          <p:spPr>
            <a:xfrm>
              <a:off x="451080" y="35784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1" name="Google Shape;368;p17"/>
            <p:cNvSpPr/>
            <p:nvPr/>
          </p:nvSpPr>
          <p:spPr>
            <a:xfrm>
              <a:off x="1948680" y="47480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2" name="Google Shape;369;p17"/>
            <p:cNvSpPr/>
            <p:nvPr/>
          </p:nvSpPr>
          <p:spPr>
            <a:xfrm>
              <a:off x="745560" y="15012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3" name="Google Shape;370;p17"/>
            <p:cNvSpPr/>
            <p:nvPr/>
          </p:nvSpPr>
          <p:spPr>
            <a:xfrm>
              <a:off x="5747760" y="15012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4" name="Google Shape;371;p17"/>
            <p:cNvSpPr/>
            <p:nvPr/>
          </p:nvSpPr>
          <p:spPr>
            <a:xfrm>
              <a:off x="8586000" y="392040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5" name="Google Shape;372;p17"/>
            <p:cNvSpPr/>
            <p:nvPr/>
          </p:nvSpPr>
          <p:spPr>
            <a:xfrm>
              <a:off x="265320" y="53964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16" name="Google Shape;373;p17"/>
            <p:cNvSpPr/>
            <p:nvPr/>
          </p:nvSpPr>
          <p:spPr>
            <a:xfrm>
              <a:off x="8739720" y="44200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4" r:id="rId6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84;p18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320" name="Google Shape;385;p18"/>
          <p:cNvGrpSpPr/>
          <p:nvPr/>
        </p:nvGrpSpPr>
        <p:grpSpPr>
          <a:xfrm>
            <a:off x="7804440" y="2935440"/>
            <a:ext cx="2724120" cy="3634920"/>
            <a:chOff x="7804440" y="2935440"/>
            <a:chExt cx="2724120" cy="3634920"/>
          </a:xfrm>
        </p:grpSpPr>
        <p:pic>
          <p:nvPicPr>
            <p:cNvPr id="321" name="Google Shape;386;p18" descr=""/>
            <p:cNvPicPr/>
            <p:nvPr/>
          </p:nvPicPr>
          <p:blipFill>
            <a:blip r:embed="rId3"/>
            <a:stretch/>
          </p:blipFill>
          <p:spPr>
            <a:xfrm rot="16200000">
              <a:off x="7244280" y="3623040"/>
              <a:ext cx="3085560" cy="171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2" name="Google Shape;387;p18" descr=""/>
            <p:cNvPicPr/>
            <p:nvPr/>
          </p:nvPicPr>
          <p:blipFill>
            <a:blip r:embed="rId4"/>
            <a:stretch/>
          </p:blipFill>
          <p:spPr>
            <a:xfrm rot="16200000">
              <a:off x="7522200" y="3875400"/>
              <a:ext cx="3085560" cy="1710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23" name="Google Shape;388;p18"/>
            <p:cNvSpPr/>
            <p:nvPr/>
          </p:nvSpPr>
          <p:spPr>
            <a:xfrm flipH="1" rot="4796400">
              <a:off x="7668360" y="3875760"/>
              <a:ext cx="2792160" cy="2064960"/>
            </a:xfrm>
            <a:custGeom>
              <a:avLst/>
              <a:gdLst>
                <a:gd name="textAreaLeft" fmla="*/ -360 w 2792160"/>
                <a:gd name="textAreaRight" fmla="*/ 2792520 w 2792160"/>
                <a:gd name="textAreaTop" fmla="*/ 0 h 2064960"/>
                <a:gd name="textAreaBottom" fmla="*/ 2065680 h 20649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4" name="Google Shape;389;p18"/>
            <p:cNvSpPr/>
            <p:nvPr/>
          </p:nvSpPr>
          <p:spPr>
            <a:xfrm flipH="1" rot="4796400">
              <a:off x="7871400" y="3982680"/>
              <a:ext cx="2792160" cy="2064960"/>
            </a:xfrm>
            <a:custGeom>
              <a:avLst/>
              <a:gdLst>
                <a:gd name="textAreaLeft" fmla="*/ -360 w 2792160"/>
                <a:gd name="textAreaRight" fmla="*/ 2792520 w 2792160"/>
                <a:gd name="textAreaTop" fmla="*/ 0 h 2064960"/>
                <a:gd name="textAreaBottom" fmla="*/ 2065680 h 20649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25" name="Google Shape;403;p18"/>
          <p:cNvGrpSpPr/>
          <p:nvPr/>
        </p:nvGrpSpPr>
        <p:grpSpPr>
          <a:xfrm>
            <a:off x="180360" y="221040"/>
            <a:ext cx="8870400" cy="4779000"/>
            <a:chOff x="180360" y="221040"/>
            <a:chExt cx="8870400" cy="4779000"/>
          </a:xfrm>
        </p:grpSpPr>
        <p:sp>
          <p:nvSpPr>
            <p:cNvPr id="326" name="Google Shape;404;p18"/>
            <p:cNvSpPr/>
            <p:nvPr/>
          </p:nvSpPr>
          <p:spPr>
            <a:xfrm>
              <a:off x="8647200" y="46764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7" name="Google Shape;405;p18"/>
            <p:cNvSpPr/>
            <p:nvPr/>
          </p:nvSpPr>
          <p:spPr>
            <a:xfrm>
              <a:off x="8690400" y="2934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8" name="Google Shape;406;p18"/>
            <p:cNvSpPr/>
            <p:nvPr/>
          </p:nvSpPr>
          <p:spPr>
            <a:xfrm>
              <a:off x="227880" y="116820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29" name="Google Shape;407;p18"/>
            <p:cNvSpPr/>
            <p:nvPr/>
          </p:nvSpPr>
          <p:spPr>
            <a:xfrm>
              <a:off x="311040" y="4467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0" name="Google Shape;408;p18"/>
            <p:cNvSpPr/>
            <p:nvPr/>
          </p:nvSpPr>
          <p:spPr>
            <a:xfrm>
              <a:off x="8044560" y="470124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1" name="Google Shape;409;p18"/>
            <p:cNvSpPr/>
            <p:nvPr/>
          </p:nvSpPr>
          <p:spPr>
            <a:xfrm>
              <a:off x="8791200" y="257076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2" name="Google Shape;410;p18"/>
            <p:cNvSpPr/>
            <p:nvPr/>
          </p:nvSpPr>
          <p:spPr>
            <a:xfrm>
              <a:off x="8386920" y="2210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3" name="Google Shape;411;p18"/>
            <p:cNvSpPr/>
            <p:nvPr/>
          </p:nvSpPr>
          <p:spPr>
            <a:xfrm>
              <a:off x="1092960" y="22104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4" name="Google Shape;412;p18"/>
            <p:cNvSpPr/>
            <p:nvPr/>
          </p:nvSpPr>
          <p:spPr>
            <a:xfrm>
              <a:off x="355680" y="459288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5" name="Google Shape;413;p18"/>
            <p:cNvSpPr/>
            <p:nvPr/>
          </p:nvSpPr>
          <p:spPr>
            <a:xfrm>
              <a:off x="180360" y="43851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36" name="Google Shape;414;p18"/>
            <p:cNvSpPr/>
            <p:nvPr/>
          </p:nvSpPr>
          <p:spPr>
            <a:xfrm>
              <a:off x="1094760" y="49107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6" r:id="rId5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9" name="Google Shape;384;p18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340" name="Google Shape;385;p18"/>
          <p:cNvGrpSpPr/>
          <p:nvPr/>
        </p:nvGrpSpPr>
        <p:grpSpPr>
          <a:xfrm>
            <a:off x="7804440" y="2935440"/>
            <a:ext cx="2724120" cy="3634920"/>
            <a:chOff x="7804440" y="2935440"/>
            <a:chExt cx="2724120" cy="3634920"/>
          </a:xfrm>
        </p:grpSpPr>
        <p:pic>
          <p:nvPicPr>
            <p:cNvPr id="341" name="Google Shape;386;p18" descr=""/>
            <p:cNvPicPr/>
            <p:nvPr/>
          </p:nvPicPr>
          <p:blipFill>
            <a:blip r:embed="rId3"/>
            <a:stretch/>
          </p:blipFill>
          <p:spPr>
            <a:xfrm rot="16200000">
              <a:off x="7244280" y="3623040"/>
              <a:ext cx="3085560" cy="171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42" name="Google Shape;387;p18" descr=""/>
            <p:cNvPicPr/>
            <p:nvPr/>
          </p:nvPicPr>
          <p:blipFill>
            <a:blip r:embed="rId4"/>
            <a:stretch/>
          </p:blipFill>
          <p:spPr>
            <a:xfrm rot="16200000">
              <a:off x="7522200" y="3875400"/>
              <a:ext cx="3085560" cy="1710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43" name="Google Shape;388;p18"/>
            <p:cNvSpPr/>
            <p:nvPr/>
          </p:nvSpPr>
          <p:spPr>
            <a:xfrm flipH="1" rot="4796400">
              <a:off x="7668360" y="3875760"/>
              <a:ext cx="2792160" cy="2064960"/>
            </a:xfrm>
            <a:custGeom>
              <a:avLst/>
              <a:gdLst>
                <a:gd name="textAreaLeft" fmla="*/ -360 w 2792160"/>
                <a:gd name="textAreaRight" fmla="*/ 2792520 w 2792160"/>
                <a:gd name="textAreaTop" fmla="*/ 0 h 2064960"/>
                <a:gd name="textAreaBottom" fmla="*/ 2065680 h 20649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4" name="Google Shape;389;p18"/>
            <p:cNvSpPr/>
            <p:nvPr/>
          </p:nvSpPr>
          <p:spPr>
            <a:xfrm flipH="1" rot="4796400">
              <a:off x="7871400" y="3982680"/>
              <a:ext cx="2792160" cy="2064960"/>
            </a:xfrm>
            <a:custGeom>
              <a:avLst/>
              <a:gdLst>
                <a:gd name="textAreaLeft" fmla="*/ -360 w 2792160"/>
                <a:gd name="textAreaRight" fmla="*/ 2792520 w 2792160"/>
                <a:gd name="textAreaTop" fmla="*/ 0 h 2064960"/>
                <a:gd name="textAreaBottom" fmla="*/ 2065680 h 20649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45" name="Google Shape;403;p18"/>
          <p:cNvGrpSpPr/>
          <p:nvPr/>
        </p:nvGrpSpPr>
        <p:grpSpPr>
          <a:xfrm>
            <a:off x="180360" y="221040"/>
            <a:ext cx="8870400" cy="4779000"/>
            <a:chOff x="180360" y="221040"/>
            <a:chExt cx="8870400" cy="4779000"/>
          </a:xfrm>
        </p:grpSpPr>
        <p:sp>
          <p:nvSpPr>
            <p:cNvPr id="346" name="Google Shape;404;p18"/>
            <p:cNvSpPr/>
            <p:nvPr/>
          </p:nvSpPr>
          <p:spPr>
            <a:xfrm>
              <a:off x="8647200" y="46764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7" name="Google Shape;405;p18"/>
            <p:cNvSpPr/>
            <p:nvPr/>
          </p:nvSpPr>
          <p:spPr>
            <a:xfrm>
              <a:off x="8690400" y="2934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8" name="Google Shape;406;p18"/>
            <p:cNvSpPr/>
            <p:nvPr/>
          </p:nvSpPr>
          <p:spPr>
            <a:xfrm>
              <a:off x="227880" y="116820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49" name="Google Shape;407;p18"/>
            <p:cNvSpPr/>
            <p:nvPr/>
          </p:nvSpPr>
          <p:spPr>
            <a:xfrm>
              <a:off x="311040" y="4467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0" name="Google Shape;408;p18"/>
            <p:cNvSpPr/>
            <p:nvPr/>
          </p:nvSpPr>
          <p:spPr>
            <a:xfrm>
              <a:off x="8044560" y="470124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1" name="Google Shape;409;p18"/>
            <p:cNvSpPr/>
            <p:nvPr/>
          </p:nvSpPr>
          <p:spPr>
            <a:xfrm>
              <a:off x="8791200" y="257076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2" name="Google Shape;410;p18"/>
            <p:cNvSpPr/>
            <p:nvPr/>
          </p:nvSpPr>
          <p:spPr>
            <a:xfrm>
              <a:off x="8386920" y="2210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3" name="Google Shape;411;p18"/>
            <p:cNvSpPr/>
            <p:nvPr/>
          </p:nvSpPr>
          <p:spPr>
            <a:xfrm>
              <a:off x="1092960" y="22104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4" name="Google Shape;412;p18"/>
            <p:cNvSpPr/>
            <p:nvPr/>
          </p:nvSpPr>
          <p:spPr>
            <a:xfrm>
              <a:off x="355680" y="459288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5" name="Google Shape;413;p18"/>
            <p:cNvSpPr/>
            <p:nvPr/>
          </p:nvSpPr>
          <p:spPr>
            <a:xfrm>
              <a:off x="180360" y="43851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56" name="Google Shape;414;p18"/>
            <p:cNvSpPr/>
            <p:nvPr/>
          </p:nvSpPr>
          <p:spPr>
            <a:xfrm>
              <a:off x="1094760" y="49107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8" r:id="rId5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84;p18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362" name="Google Shape;385;p18"/>
          <p:cNvGrpSpPr/>
          <p:nvPr/>
        </p:nvGrpSpPr>
        <p:grpSpPr>
          <a:xfrm>
            <a:off x="7804440" y="2935440"/>
            <a:ext cx="2724120" cy="3634920"/>
            <a:chOff x="7804440" y="2935440"/>
            <a:chExt cx="2724120" cy="3634920"/>
          </a:xfrm>
        </p:grpSpPr>
        <p:pic>
          <p:nvPicPr>
            <p:cNvPr id="363" name="Google Shape;386;p18" descr=""/>
            <p:cNvPicPr/>
            <p:nvPr/>
          </p:nvPicPr>
          <p:blipFill>
            <a:blip r:embed="rId3"/>
            <a:stretch/>
          </p:blipFill>
          <p:spPr>
            <a:xfrm rot="16200000">
              <a:off x="7244280" y="3623040"/>
              <a:ext cx="3085560" cy="171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64" name="Google Shape;387;p18" descr=""/>
            <p:cNvPicPr/>
            <p:nvPr/>
          </p:nvPicPr>
          <p:blipFill>
            <a:blip r:embed="rId4"/>
            <a:stretch/>
          </p:blipFill>
          <p:spPr>
            <a:xfrm rot="16200000">
              <a:off x="7522200" y="3875400"/>
              <a:ext cx="3085560" cy="1710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65" name="Google Shape;388;p18"/>
            <p:cNvSpPr/>
            <p:nvPr/>
          </p:nvSpPr>
          <p:spPr>
            <a:xfrm flipH="1" rot="4796400">
              <a:off x="7668360" y="3875760"/>
              <a:ext cx="2792160" cy="2064960"/>
            </a:xfrm>
            <a:custGeom>
              <a:avLst/>
              <a:gdLst>
                <a:gd name="textAreaLeft" fmla="*/ -360 w 2792160"/>
                <a:gd name="textAreaRight" fmla="*/ 2792520 w 2792160"/>
                <a:gd name="textAreaTop" fmla="*/ 0 h 2064960"/>
                <a:gd name="textAreaBottom" fmla="*/ 2065680 h 20649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6" name="Google Shape;389;p18"/>
            <p:cNvSpPr/>
            <p:nvPr/>
          </p:nvSpPr>
          <p:spPr>
            <a:xfrm flipH="1" rot="4796400">
              <a:off x="7871400" y="3982680"/>
              <a:ext cx="2792160" cy="2064960"/>
            </a:xfrm>
            <a:custGeom>
              <a:avLst/>
              <a:gdLst>
                <a:gd name="textAreaLeft" fmla="*/ -360 w 2792160"/>
                <a:gd name="textAreaRight" fmla="*/ 2792520 w 2792160"/>
                <a:gd name="textAreaTop" fmla="*/ 0 h 2064960"/>
                <a:gd name="textAreaBottom" fmla="*/ 2065680 h 20649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67" name="Google Shape;403;p18"/>
          <p:cNvGrpSpPr/>
          <p:nvPr/>
        </p:nvGrpSpPr>
        <p:grpSpPr>
          <a:xfrm>
            <a:off x="180360" y="221040"/>
            <a:ext cx="8870400" cy="4779000"/>
            <a:chOff x="180360" y="221040"/>
            <a:chExt cx="8870400" cy="4779000"/>
          </a:xfrm>
        </p:grpSpPr>
        <p:sp>
          <p:nvSpPr>
            <p:cNvPr id="368" name="Google Shape;404;p18"/>
            <p:cNvSpPr/>
            <p:nvPr/>
          </p:nvSpPr>
          <p:spPr>
            <a:xfrm>
              <a:off x="8647200" y="46764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69" name="Google Shape;405;p18"/>
            <p:cNvSpPr/>
            <p:nvPr/>
          </p:nvSpPr>
          <p:spPr>
            <a:xfrm>
              <a:off x="8690400" y="2934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0" name="Google Shape;406;p18"/>
            <p:cNvSpPr/>
            <p:nvPr/>
          </p:nvSpPr>
          <p:spPr>
            <a:xfrm>
              <a:off x="227880" y="116820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1" name="Google Shape;407;p18"/>
            <p:cNvSpPr/>
            <p:nvPr/>
          </p:nvSpPr>
          <p:spPr>
            <a:xfrm>
              <a:off x="311040" y="4467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2" name="Google Shape;408;p18"/>
            <p:cNvSpPr/>
            <p:nvPr/>
          </p:nvSpPr>
          <p:spPr>
            <a:xfrm>
              <a:off x="8044560" y="470124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3" name="Google Shape;409;p18"/>
            <p:cNvSpPr/>
            <p:nvPr/>
          </p:nvSpPr>
          <p:spPr>
            <a:xfrm>
              <a:off x="8791200" y="257076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4" name="Google Shape;410;p18"/>
            <p:cNvSpPr/>
            <p:nvPr/>
          </p:nvSpPr>
          <p:spPr>
            <a:xfrm>
              <a:off x="8386920" y="2210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5" name="Google Shape;411;p18"/>
            <p:cNvSpPr/>
            <p:nvPr/>
          </p:nvSpPr>
          <p:spPr>
            <a:xfrm>
              <a:off x="1092960" y="22104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6" name="Google Shape;412;p18"/>
            <p:cNvSpPr/>
            <p:nvPr/>
          </p:nvSpPr>
          <p:spPr>
            <a:xfrm>
              <a:off x="355680" y="459288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7" name="Google Shape;413;p18"/>
            <p:cNvSpPr/>
            <p:nvPr/>
          </p:nvSpPr>
          <p:spPr>
            <a:xfrm>
              <a:off x="180360" y="43851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78" name="Google Shape;414;p18"/>
            <p:cNvSpPr/>
            <p:nvPr/>
          </p:nvSpPr>
          <p:spPr>
            <a:xfrm>
              <a:off x="1094760" y="49107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0" r:id="rId5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3" name="Google Shape;384;p18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384" name="Google Shape;385;p18"/>
          <p:cNvGrpSpPr/>
          <p:nvPr/>
        </p:nvGrpSpPr>
        <p:grpSpPr>
          <a:xfrm>
            <a:off x="7804440" y="2935440"/>
            <a:ext cx="2724120" cy="3634920"/>
            <a:chOff x="7804440" y="2935440"/>
            <a:chExt cx="2724120" cy="3634920"/>
          </a:xfrm>
        </p:grpSpPr>
        <p:pic>
          <p:nvPicPr>
            <p:cNvPr id="385" name="Google Shape;386;p18" descr=""/>
            <p:cNvPicPr/>
            <p:nvPr/>
          </p:nvPicPr>
          <p:blipFill>
            <a:blip r:embed="rId3"/>
            <a:stretch/>
          </p:blipFill>
          <p:spPr>
            <a:xfrm rot="16200000">
              <a:off x="7244280" y="3623040"/>
              <a:ext cx="3085560" cy="1710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6" name="Google Shape;387;p18" descr=""/>
            <p:cNvPicPr/>
            <p:nvPr/>
          </p:nvPicPr>
          <p:blipFill>
            <a:blip r:embed="rId4"/>
            <a:stretch/>
          </p:blipFill>
          <p:spPr>
            <a:xfrm rot="16200000">
              <a:off x="7522200" y="3875400"/>
              <a:ext cx="3085560" cy="1710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387" name="Google Shape;388;p18"/>
            <p:cNvSpPr/>
            <p:nvPr/>
          </p:nvSpPr>
          <p:spPr>
            <a:xfrm flipH="1" rot="4796400">
              <a:off x="7668360" y="3875760"/>
              <a:ext cx="2792160" cy="2064960"/>
            </a:xfrm>
            <a:custGeom>
              <a:avLst/>
              <a:gdLst>
                <a:gd name="textAreaLeft" fmla="*/ -360 w 2792160"/>
                <a:gd name="textAreaRight" fmla="*/ 2792520 w 2792160"/>
                <a:gd name="textAreaTop" fmla="*/ 0 h 2064960"/>
                <a:gd name="textAreaBottom" fmla="*/ 2065680 h 20649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88" name="Google Shape;389;p18"/>
            <p:cNvSpPr/>
            <p:nvPr/>
          </p:nvSpPr>
          <p:spPr>
            <a:xfrm flipH="1" rot="4796400">
              <a:off x="7871400" y="3982680"/>
              <a:ext cx="2792160" cy="2064960"/>
            </a:xfrm>
            <a:custGeom>
              <a:avLst/>
              <a:gdLst>
                <a:gd name="textAreaLeft" fmla="*/ -360 w 2792160"/>
                <a:gd name="textAreaRight" fmla="*/ 2792520 w 2792160"/>
                <a:gd name="textAreaTop" fmla="*/ 0 h 2064960"/>
                <a:gd name="textAreaBottom" fmla="*/ 2065680 h 20649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389" name="Google Shape;403;p18"/>
          <p:cNvGrpSpPr/>
          <p:nvPr/>
        </p:nvGrpSpPr>
        <p:grpSpPr>
          <a:xfrm>
            <a:off x="180360" y="221040"/>
            <a:ext cx="8870400" cy="4779000"/>
            <a:chOff x="180360" y="221040"/>
            <a:chExt cx="8870400" cy="4779000"/>
          </a:xfrm>
        </p:grpSpPr>
        <p:sp>
          <p:nvSpPr>
            <p:cNvPr id="390" name="Google Shape;404;p18"/>
            <p:cNvSpPr/>
            <p:nvPr/>
          </p:nvSpPr>
          <p:spPr>
            <a:xfrm>
              <a:off x="8647200" y="46764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1" name="Google Shape;405;p18"/>
            <p:cNvSpPr/>
            <p:nvPr/>
          </p:nvSpPr>
          <p:spPr>
            <a:xfrm>
              <a:off x="8690400" y="2934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2" name="Google Shape;406;p18"/>
            <p:cNvSpPr/>
            <p:nvPr/>
          </p:nvSpPr>
          <p:spPr>
            <a:xfrm>
              <a:off x="227880" y="116820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3" name="Google Shape;407;p18"/>
            <p:cNvSpPr/>
            <p:nvPr/>
          </p:nvSpPr>
          <p:spPr>
            <a:xfrm>
              <a:off x="311040" y="4467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4" name="Google Shape;408;p18"/>
            <p:cNvSpPr/>
            <p:nvPr/>
          </p:nvSpPr>
          <p:spPr>
            <a:xfrm>
              <a:off x="8044560" y="470124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5" name="Google Shape;409;p18"/>
            <p:cNvSpPr/>
            <p:nvPr/>
          </p:nvSpPr>
          <p:spPr>
            <a:xfrm>
              <a:off x="8791200" y="257076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6" name="Google Shape;410;p18"/>
            <p:cNvSpPr/>
            <p:nvPr/>
          </p:nvSpPr>
          <p:spPr>
            <a:xfrm>
              <a:off x="8386920" y="2210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7" name="Google Shape;411;p18"/>
            <p:cNvSpPr/>
            <p:nvPr/>
          </p:nvSpPr>
          <p:spPr>
            <a:xfrm>
              <a:off x="1092960" y="22104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8" name="Google Shape;412;p18"/>
            <p:cNvSpPr/>
            <p:nvPr/>
          </p:nvSpPr>
          <p:spPr>
            <a:xfrm>
              <a:off x="355680" y="459288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399" name="Google Shape;413;p18"/>
            <p:cNvSpPr/>
            <p:nvPr/>
          </p:nvSpPr>
          <p:spPr>
            <a:xfrm>
              <a:off x="180360" y="43851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0" name="Google Shape;414;p18"/>
            <p:cNvSpPr/>
            <p:nvPr/>
          </p:nvSpPr>
          <p:spPr>
            <a:xfrm>
              <a:off x="1094760" y="49107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2" r:id="rId5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3" name="Google Shape;416;p19" descr=""/>
          <p:cNvPicPr/>
          <p:nvPr/>
        </p:nvPicPr>
        <p:blipFill>
          <a:blip r:embed="rId2"/>
          <a:stretch/>
        </p:blipFill>
        <p:spPr>
          <a:xfrm>
            <a:off x="0" y="18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404" name="Google Shape;417;p19"/>
          <p:cNvGrpSpPr/>
          <p:nvPr/>
        </p:nvGrpSpPr>
        <p:grpSpPr>
          <a:xfrm>
            <a:off x="263520" y="183240"/>
            <a:ext cx="8794800" cy="4698720"/>
            <a:chOff x="263520" y="183240"/>
            <a:chExt cx="8794800" cy="4698720"/>
          </a:xfrm>
        </p:grpSpPr>
        <p:sp>
          <p:nvSpPr>
            <p:cNvPr id="405" name="Google Shape;418;p19"/>
            <p:cNvSpPr/>
            <p:nvPr/>
          </p:nvSpPr>
          <p:spPr>
            <a:xfrm>
              <a:off x="8915040" y="442944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6" name="Google Shape;419;p19"/>
            <p:cNvSpPr/>
            <p:nvPr/>
          </p:nvSpPr>
          <p:spPr>
            <a:xfrm>
              <a:off x="8596440" y="7099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7" name="Google Shape;420;p19"/>
            <p:cNvSpPr/>
            <p:nvPr/>
          </p:nvSpPr>
          <p:spPr>
            <a:xfrm>
              <a:off x="265320" y="14252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8" name="Google Shape;421;p19"/>
            <p:cNvSpPr/>
            <p:nvPr/>
          </p:nvSpPr>
          <p:spPr>
            <a:xfrm>
              <a:off x="7226280" y="9684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09" name="Google Shape;422;p19"/>
            <p:cNvSpPr/>
            <p:nvPr/>
          </p:nvSpPr>
          <p:spPr>
            <a:xfrm>
              <a:off x="8636400" y="418860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0" name="Google Shape;423;p19"/>
            <p:cNvSpPr/>
            <p:nvPr/>
          </p:nvSpPr>
          <p:spPr>
            <a:xfrm>
              <a:off x="1814400" y="18324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1" name="Google Shape;424;p19"/>
            <p:cNvSpPr/>
            <p:nvPr/>
          </p:nvSpPr>
          <p:spPr>
            <a:xfrm>
              <a:off x="413280" y="24480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2" name="Google Shape;425;p19"/>
            <p:cNvSpPr/>
            <p:nvPr/>
          </p:nvSpPr>
          <p:spPr>
            <a:xfrm>
              <a:off x="846000" y="46764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3" name="Google Shape;426;p19"/>
            <p:cNvSpPr/>
            <p:nvPr/>
          </p:nvSpPr>
          <p:spPr>
            <a:xfrm>
              <a:off x="8654400" y="91512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4" name="Google Shape;427;p19"/>
            <p:cNvSpPr/>
            <p:nvPr/>
          </p:nvSpPr>
          <p:spPr>
            <a:xfrm>
              <a:off x="263520" y="237312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5" name="Google Shape;428;p19"/>
            <p:cNvSpPr/>
            <p:nvPr/>
          </p:nvSpPr>
          <p:spPr>
            <a:xfrm>
              <a:off x="8666640" y="359388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6" name="Google Shape;429;p19"/>
            <p:cNvSpPr/>
            <p:nvPr/>
          </p:nvSpPr>
          <p:spPr>
            <a:xfrm>
              <a:off x="413280" y="205272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17" name="Google Shape;430;p19"/>
            <p:cNvSpPr/>
            <p:nvPr/>
          </p:nvSpPr>
          <p:spPr>
            <a:xfrm>
              <a:off x="4587480" y="47926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18" name="Google Shape;437;p19"/>
          <p:cNvGrpSpPr/>
          <p:nvPr/>
        </p:nvGrpSpPr>
        <p:grpSpPr>
          <a:xfrm>
            <a:off x="-1865520" y="-1940400"/>
            <a:ext cx="12058920" cy="8822880"/>
            <a:chOff x="-1865520" y="-1940400"/>
            <a:chExt cx="12058920" cy="8822880"/>
          </a:xfrm>
        </p:grpSpPr>
        <p:pic>
          <p:nvPicPr>
            <p:cNvPr id="419" name="Google Shape;438;p19" descr=""/>
            <p:cNvPicPr/>
            <p:nvPr/>
          </p:nvPicPr>
          <p:blipFill>
            <a:blip r:embed="rId3">
              <a:alphaModFix amt="35000"/>
            </a:blip>
            <a:srcRect l="0" t="21525" r="35723" b="15228"/>
            <a:stretch/>
          </p:blipFill>
          <p:spPr>
            <a:xfrm flipH="1" rot="10800000">
              <a:off x="245880" y="-1940400"/>
              <a:ext cx="9603720" cy="649836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420" name="Google Shape;439;p19"/>
            <p:cNvGrpSpPr/>
            <p:nvPr/>
          </p:nvGrpSpPr>
          <p:grpSpPr>
            <a:xfrm>
              <a:off x="-1865520" y="-1217880"/>
              <a:ext cx="12058920" cy="8100360"/>
              <a:chOff x="-1865520" y="-1217880"/>
              <a:chExt cx="12058920" cy="8100360"/>
            </a:xfrm>
          </p:grpSpPr>
          <p:grpSp>
            <p:nvGrpSpPr>
              <p:cNvPr id="421" name="Google Shape;440;p19"/>
              <p:cNvGrpSpPr/>
              <p:nvPr/>
            </p:nvGrpSpPr>
            <p:grpSpPr>
              <a:xfrm>
                <a:off x="-1315800" y="-1145880"/>
                <a:ext cx="11279520" cy="6988680"/>
                <a:chOff x="-1315800" y="-1145880"/>
                <a:chExt cx="11279520" cy="6988680"/>
              </a:xfrm>
            </p:grpSpPr>
            <p:pic>
              <p:nvPicPr>
                <p:cNvPr id="422" name="Google Shape;441;p19" descr=""/>
                <p:cNvPicPr/>
                <p:nvPr/>
              </p:nvPicPr>
              <p:blipFill>
                <a:blip r:embed="rId4"/>
                <a:stretch/>
              </p:blipFill>
              <p:spPr>
                <a:xfrm>
                  <a:off x="-965520" y="2316600"/>
                  <a:ext cx="5642280" cy="31276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23" name="Google Shape;442;p19" descr=""/>
                <p:cNvPicPr/>
                <p:nvPr/>
              </p:nvPicPr>
              <p:blipFill>
                <a:blip r:embed="rId5"/>
                <a:stretch/>
              </p:blipFill>
              <p:spPr>
                <a:xfrm>
                  <a:off x="-1315800" y="2715120"/>
                  <a:ext cx="5642280" cy="312768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24" name="Google Shape;443;p19" descr=""/>
                <p:cNvPicPr/>
                <p:nvPr/>
              </p:nvPicPr>
              <p:blipFill>
                <a:blip r:embed="rId6"/>
                <a:stretch/>
              </p:blipFill>
              <p:spPr>
                <a:xfrm flipH="1" rot="10800000">
                  <a:off x="5340600" y="-805320"/>
                  <a:ext cx="4441320" cy="4182840"/>
                </a:xfrm>
                <a:prstGeom prst="rect">
                  <a:avLst/>
                </a:prstGeom>
                <a:ln w="0">
                  <a:noFill/>
                </a:ln>
              </p:spPr>
            </p:pic>
            <p:pic>
              <p:nvPicPr>
                <p:cNvPr id="425" name="Google Shape;444;p19" descr=""/>
                <p:cNvPicPr/>
                <p:nvPr/>
              </p:nvPicPr>
              <p:blipFill>
                <a:blip r:embed="rId7"/>
                <a:stretch/>
              </p:blipFill>
              <p:spPr>
                <a:xfrm flipH="1" rot="10800000">
                  <a:off x="5522400" y="-1145880"/>
                  <a:ext cx="4441320" cy="4182840"/>
                </a:xfrm>
                <a:prstGeom prst="rect">
                  <a:avLst/>
                </a:prstGeom>
                <a:ln w="0">
                  <a:noFill/>
                </a:ln>
              </p:spPr>
            </p:pic>
          </p:grpSp>
          <p:grpSp>
            <p:nvGrpSpPr>
              <p:cNvPr id="426" name="Google Shape;445;p19"/>
              <p:cNvGrpSpPr/>
              <p:nvPr/>
            </p:nvGrpSpPr>
            <p:grpSpPr>
              <a:xfrm>
                <a:off x="-1865520" y="-1217880"/>
                <a:ext cx="12058920" cy="8100360"/>
                <a:chOff x="-1865520" y="-1217880"/>
                <a:chExt cx="12058920" cy="8100360"/>
              </a:xfrm>
            </p:grpSpPr>
            <p:grpSp>
              <p:nvGrpSpPr>
                <p:cNvPr id="427" name="Google Shape;446;p19"/>
                <p:cNvGrpSpPr/>
                <p:nvPr/>
              </p:nvGrpSpPr>
              <p:grpSpPr>
                <a:xfrm>
                  <a:off x="-1865520" y="1976400"/>
                  <a:ext cx="6003360" cy="4906080"/>
                  <a:chOff x="-1865520" y="1976400"/>
                  <a:chExt cx="6003360" cy="4906080"/>
                </a:xfrm>
              </p:grpSpPr>
              <p:sp>
                <p:nvSpPr>
                  <p:cNvPr id="428" name="Google Shape;447;p19"/>
                  <p:cNvSpPr/>
                  <p:nvPr/>
                </p:nvSpPr>
                <p:spPr>
                  <a:xfrm flipH="1" rot="10557000">
                    <a:off x="-1542240" y="2166840"/>
                    <a:ext cx="5542560" cy="4098600"/>
                  </a:xfrm>
                  <a:custGeom>
                    <a:avLst/>
                    <a:gdLst>
                      <a:gd name="textAreaLeft" fmla="*/ -360 w 5542560"/>
                      <a:gd name="textAreaRight" fmla="*/ 5542920 w 5542560"/>
                      <a:gd name="textAreaTop" fmla="*/ 0 h 4098600"/>
                      <a:gd name="textAreaBottom" fmla="*/ 4099320 h 4098600"/>
                    </a:gdLst>
                    <a:ahLst/>
                    <a:rect l="textAreaLeft" t="textAreaTop" r="textAreaRight" b="textAreaBottom"/>
                    <a:pathLst>
                      <a:path w="2956871" h="2186887">
                        <a:moveTo>
                          <a:pt x="2952768" y="178044"/>
                        </a:moveTo>
                        <a:cubicBezTo>
                          <a:pt x="2944569" y="304180"/>
                          <a:pt x="2933823" y="432256"/>
                          <a:pt x="2895101" y="553351"/>
                        </a:cubicBezTo>
                        <a:cubicBezTo>
                          <a:pt x="2854994" y="678822"/>
                          <a:pt x="2780985" y="787454"/>
                          <a:pt x="2665042" y="853762"/>
                        </a:cubicBezTo>
                        <a:cubicBezTo>
                          <a:pt x="2600839" y="890490"/>
                          <a:pt x="2529766" y="915418"/>
                          <a:pt x="2458194" y="933366"/>
                        </a:cubicBezTo>
                        <a:cubicBezTo>
                          <a:pt x="2382800" y="952256"/>
                          <a:pt x="2305136" y="962227"/>
                          <a:pt x="2227360" y="961563"/>
                        </a:cubicBezTo>
                        <a:cubicBezTo>
                          <a:pt x="2149473" y="960898"/>
                          <a:pt x="2073194" y="948267"/>
                          <a:pt x="1998464" y="926774"/>
                        </a:cubicBezTo>
                        <a:cubicBezTo>
                          <a:pt x="1925785" y="905890"/>
                          <a:pt x="1854768" y="879134"/>
                          <a:pt x="1781202" y="861241"/>
                        </a:cubicBezTo>
                        <a:cubicBezTo>
                          <a:pt x="1708523" y="843570"/>
                          <a:pt x="1634126" y="836867"/>
                          <a:pt x="1559619" y="845120"/>
                        </a:cubicBezTo>
                        <a:cubicBezTo>
                          <a:pt x="1490540" y="852710"/>
                          <a:pt x="1419301" y="870880"/>
                          <a:pt x="1358643" y="905613"/>
                        </a:cubicBezTo>
                        <a:cubicBezTo>
                          <a:pt x="1304743" y="936468"/>
                          <a:pt x="1265079" y="983222"/>
                          <a:pt x="1247796" y="1043216"/>
                        </a:cubicBezTo>
                        <a:cubicBezTo>
                          <a:pt x="1230623" y="1102711"/>
                          <a:pt x="1233448" y="1165973"/>
                          <a:pt x="1234889" y="1227185"/>
                        </a:cubicBezTo>
                        <a:cubicBezTo>
                          <a:pt x="1236384" y="1291666"/>
                          <a:pt x="1238323" y="1358806"/>
                          <a:pt x="1217107" y="1420628"/>
                        </a:cubicBezTo>
                        <a:cubicBezTo>
                          <a:pt x="1197053" y="1479125"/>
                          <a:pt x="1157335" y="1529868"/>
                          <a:pt x="1107589" y="1566208"/>
                        </a:cubicBezTo>
                        <a:cubicBezTo>
                          <a:pt x="1058841" y="1601827"/>
                          <a:pt x="999900" y="1624263"/>
                          <a:pt x="939352" y="1626921"/>
                        </a:cubicBezTo>
                        <a:cubicBezTo>
                          <a:pt x="872323" y="1629858"/>
                          <a:pt x="807953" y="1605539"/>
                          <a:pt x="743306" y="1591579"/>
                        </a:cubicBezTo>
                        <a:cubicBezTo>
                          <a:pt x="686470" y="1579281"/>
                          <a:pt x="623707" y="1573852"/>
                          <a:pt x="573851" y="1609638"/>
                        </a:cubicBezTo>
                        <a:cubicBezTo>
                          <a:pt x="529922" y="1641158"/>
                          <a:pt x="512251" y="1693285"/>
                          <a:pt x="504661" y="1744748"/>
                        </a:cubicBezTo>
                        <a:cubicBezTo>
                          <a:pt x="496075" y="1802803"/>
                          <a:pt x="499011" y="1862243"/>
                          <a:pt x="487987" y="1919965"/>
                        </a:cubicBezTo>
                        <a:cubicBezTo>
                          <a:pt x="476465" y="1980457"/>
                          <a:pt x="450927" y="2039233"/>
                          <a:pt x="411707" y="2087039"/>
                        </a:cubicBezTo>
                        <a:cubicBezTo>
                          <a:pt x="374204" y="2132741"/>
                          <a:pt x="323185" y="2167806"/>
                          <a:pt x="264354" y="2178553"/>
                        </a:cubicBezTo>
                        <a:cubicBezTo>
                          <a:pt x="189238" y="2192291"/>
                          <a:pt x="113955" y="2168415"/>
                          <a:pt x="38561" y="2172626"/>
                        </a:cubicBezTo>
                        <a:cubicBezTo>
                          <a:pt x="33575" y="2172903"/>
                          <a:pt x="3551" y="2176558"/>
                          <a:pt x="4326" y="2178221"/>
                        </a:cubicBezTo>
                        <a:cubicBezTo>
                          <a:pt x="3828" y="2177112"/>
                          <a:pt x="4714" y="2174066"/>
                          <a:pt x="4770" y="2172903"/>
                        </a:cubicBezTo>
                        <a:lnTo>
                          <a:pt x="6819" y="2149304"/>
                        </a:lnTo>
                        <a:cubicBezTo>
                          <a:pt x="13910" y="2068315"/>
                          <a:pt x="20945" y="1987271"/>
                          <a:pt x="28036" y="1906283"/>
                        </a:cubicBezTo>
                        <a:cubicBezTo>
                          <a:pt x="39946" y="1770064"/>
                          <a:pt x="51801" y="1633846"/>
                          <a:pt x="63711" y="1497628"/>
                        </a:cubicBezTo>
                        <a:cubicBezTo>
                          <a:pt x="77837" y="1335540"/>
                          <a:pt x="92018" y="1173451"/>
                          <a:pt x="106144" y="1011419"/>
                        </a:cubicBezTo>
                        <a:cubicBezTo>
                          <a:pt x="120270" y="849386"/>
                          <a:pt x="133565" y="696992"/>
                          <a:pt x="147303" y="539779"/>
                        </a:cubicBezTo>
                        <a:cubicBezTo>
                          <a:pt x="157939" y="417797"/>
                          <a:pt x="168575" y="295871"/>
                          <a:pt x="179266" y="173890"/>
                        </a:cubicBezTo>
                        <a:lnTo>
                          <a:pt x="189293" y="58832"/>
                        </a:lnTo>
                        <a:lnTo>
                          <a:pt x="192340" y="23601"/>
                        </a:lnTo>
                        <a:cubicBezTo>
                          <a:pt x="192838" y="18006"/>
                          <a:pt x="194833" y="10472"/>
                          <a:pt x="194002" y="4877"/>
                        </a:cubicBezTo>
                        <a:cubicBezTo>
                          <a:pt x="193337" y="778"/>
                          <a:pt x="191841" y="3880"/>
                          <a:pt x="193836" y="4323"/>
                        </a:cubicBezTo>
                        <a:cubicBezTo>
                          <a:pt x="198212" y="5265"/>
                          <a:pt x="203308" y="4932"/>
                          <a:pt x="207795" y="5209"/>
                        </a:cubicBezTo>
                        <a:cubicBezTo>
                          <a:pt x="230286" y="6650"/>
                          <a:pt x="252777" y="8090"/>
                          <a:pt x="275267" y="9530"/>
                        </a:cubicBezTo>
                        <a:cubicBezTo>
                          <a:pt x="365396" y="15291"/>
                          <a:pt x="455470" y="20997"/>
                          <a:pt x="545599" y="26758"/>
                        </a:cubicBezTo>
                        <a:cubicBezTo>
                          <a:pt x="678826" y="35234"/>
                          <a:pt x="812108" y="43765"/>
                          <a:pt x="945335" y="52240"/>
                        </a:cubicBezTo>
                        <a:cubicBezTo>
                          <a:pt x="1104265" y="62378"/>
                          <a:pt x="1263141" y="72515"/>
                          <a:pt x="1422071" y="82597"/>
                        </a:cubicBezTo>
                        <a:cubicBezTo>
                          <a:pt x="1585877" y="93012"/>
                          <a:pt x="1749682" y="103481"/>
                          <a:pt x="1913432" y="113896"/>
                        </a:cubicBezTo>
                        <a:cubicBezTo>
                          <a:pt x="2064995" y="123535"/>
                          <a:pt x="2216558" y="133229"/>
                          <a:pt x="2368121" y="142868"/>
                        </a:cubicBezTo>
                        <a:cubicBezTo>
                          <a:pt x="2486778" y="150402"/>
                          <a:pt x="2605436" y="157991"/>
                          <a:pt x="2724039" y="165525"/>
                        </a:cubicBezTo>
                        <a:cubicBezTo>
                          <a:pt x="2792120" y="169845"/>
                          <a:pt x="2860201" y="174222"/>
                          <a:pt x="2928283" y="178543"/>
                        </a:cubicBezTo>
                        <a:cubicBezTo>
                          <a:pt x="2937091" y="179097"/>
                          <a:pt x="2945899" y="179651"/>
                          <a:pt x="2954707" y="180205"/>
                        </a:cubicBezTo>
                        <a:cubicBezTo>
                          <a:pt x="2957366" y="180371"/>
                          <a:pt x="2957366" y="176216"/>
                          <a:pt x="2954707" y="176050"/>
                        </a:cubicBezTo>
                        <a:cubicBezTo>
                          <a:pt x="2930056" y="174499"/>
                          <a:pt x="2905349" y="172893"/>
                          <a:pt x="2880698" y="171341"/>
                        </a:cubicBezTo>
                        <a:cubicBezTo>
                          <a:pt x="2813558" y="167076"/>
                          <a:pt x="2746474" y="162810"/>
                          <a:pt x="2679334" y="158489"/>
                        </a:cubicBezTo>
                        <a:cubicBezTo>
                          <a:pt x="2580508" y="152175"/>
                          <a:pt x="2481627" y="145915"/>
                          <a:pt x="2382800" y="139600"/>
                        </a:cubicBezTo>
                        <a:cubicBezTo>
                          <a:pt x="2261761" y="131899"/>
                          <a:pt x="2140776" y="124199"/>
                          <a:pt x="2019736" y="116444"/>
                        </a:cubicBezTo>
                        <a:cubicBezTo>
                          <a:pt x="1887174" y="108024"/>
                          <a:pt x="1754557" y="99549"/>
                          <a:pt x="1621995" y="91128"/>
                        </a:cubicBezTo>
                        <a:cubicBezTo>
                          <a:pt x="1488657" y="82653"/>
                          <a:pt x="1355319" y="74122"/>
                          <a:pt x="1221982" y="65646"/>
                        </a:cubicBezTo>
                        <a:cubicBezTo>
                          <a:pt x="1097175" y="57669"/>
                          <a:pt x="972423" y="49747"/>
                          <a:pt x="847617" y="41770"/>
                        </a:cubicBezTo>
                        <a:cubicBezTo>
                          <a:pt x="742199" y="35068"/>
                          <a:pt x="636725" y="28309"/>
                          <a:pt x="531307" y="21607"/>
                        </a:cubicBezTo>
                        <a:cubicBezTo>
                          <a:pt x="455747" y="16787"/>
                          <a:pt x="380187" y="11967"/>
                          <a:pt x="304627" y="7148"/>
                        </a:cubicBezTo>
                        <a:cubicBezTo>
                          <a:pt x="268841" y="4877"/>
                          <a:pt x="232613" y="611"/>
                          <a:pt x="196772" y="279"/>
                        </a:cubicBezTo>
                        <a:cubicBezTo>
                          <a:pt x="195220" y="279"/>
                          <a:pt x="193669" y="58"/>
                          <a:pt x="192174" y="2"/>
                        </a:cubicBezTo>
                        <a:cubicBezTo>
                          <a:pt x="191010" y="-53"/>
                          <a:pt x="190179" y="999"/>
                          <a:pt x="190069" y="2107"/>
                        </a:cubicBezTo>
                        <a:cubicBezTo>
                          <a:pt x="188351" y="21496"/>
                          <a:pt x="186689" y="40940"/>
                          <a:pt x="184972" y="60328"/>
                        </a:cubicBezTo>
                        <a:cubicBezTo>
                          <a:pt x="180374" y="113176"/>
                          <a:pt x="175776" y="165968"/>
                          <a:pt x="171123" y="218816"/>
                        </a:cubicBezTo>
                        <a:cubicBezTo>
                          <a:pt x="164310" y="296923"/>
                          <a:pt x="157496" y="375087"/>
                          <a:pt x="150682" y="453195"/>
                        </a:cubicBezTo>
                        <a:cubicBezTo>
                          <a:pt x="142373" y="548531"/>
                          <a:pt x="134063" y="643867"/>
                          <a:pt x="125699" y="739204"/>
                        </a:cubicBezTo>
                        <a:cubicBezTo>
                          <a:pt x="116614" y="843126"/>
                          <a:pt x="107529" y="947049"/>
                          <a:pt x="98499" y="1050971"/>
                        </a:cubicBezTo>
                        <a:cubicBezTo>
                          <a:pt x="89304" y="1156390"/>
                          <a:pt x="80108" y="1261752"/>
                          <a:pt x="70912" y="1367170"/>
                        </a:cubicBezTo>
                        <a:cubicBezTo>
                          <a:pt x="62326" y="1465443"/>
                          <a:pt x="53740" y="1563770"/>
                          <a:pt x="45153" y="1662042"/>
                        </a:cubicBezTo>
                        <a:cubicBezTo>
                          <a:pt x="37896" y="1745136"/>
                          <a:pt x="30639" y="1828230"/>
                          <a:pt x="23383" y="1911268"/>
                        </a:cubicBezTo>
                        <a:cubicBezTo>
                          <a:pt x="18175" y="1971040"/>
                          <a:pt x="12968" y="2030812"/>
                          <a:pt x="7761" y="2090529"/>
                        </a:cubicBezTo>
                        <a:lnTo>
                          <a:pt x="2886" y="2146146"/>
                        </a:lnTo>
                        <a:cubicBezTo>
                          <a:pt x="2055" y="2155619"/>
                          <a:pt x="-161" y="2166033"/>
                          <a:pt x="338" y="2175506"/>
                        </a:cubicBezTo>
                        <a:cubicBezTo>
                          <a:pt x="393" y="2176669"/>
                          <a:pt x="116" y="2177999"/>
                          <a:pt x="6" y="2179162"/>
                        </a:cubicBezTo>
                        <a:cubicBezTo>
                          <a:pt x="-105" y="2180602"/>
                          <a:pt x="1446" y="2181378"/>
                          <a:pt x="2609" y="2181157"/>
                        </a:cubicBezTo>
                        <a:cubicBezTo>
                          <a:pt x="85592" y="2165368"/>
                          <a:pt x="168630" y="2195171"/>
                          <a:pt x="251835" y="2184536"/>
                        </a:cubicBezTo>
                        <a:cubicBezTo>
                          <a:pt x="312493" y="2176780"/>
                          <a:pt x="366283" y="2144650"/>
                          <a:pt x="406555" y="2099282"/>
                        </a:cubicBezTo>
                        <a:cubicBezTo>
                          <a:pt x="447548" y="2053082"/>
                          <a:pt x="475080" y="1995359"/>
                          <a:pt x="488874" y="1935366"/>
                        </a:cubicBezTo>
                        <a:cubicBezTo>
                          <a:pt x="503332" y="1872491"/>
                          <a:pt x="499122" y="1807290"/>
                          <a:pt x="508871" y="1743696"/>
                        </a:cubicBezTo>
                        <a:cubicBezTo>
                          <a:pt x="518621" y="1680101"/>
                          <a:pt x="549089" y="1612297"/>
                          <a:pt x="618832" y="1592299"/>
                        </a:cubicBezTo>
                        <a:cubicBezTo>
                          <a:pt x="690182" y="1571803"/>
                          <a:pt x="767237" y="1602547"/>
                          <a:pt x="836427" y="1618667"/>
                        </a:cubicBezTo>
                        <a:cubicBezTo>
                          <a:pt x="900021" y="1633458"/>
                          <a:pt x="962341" y="1636173"/>
                          <a:pt x="1024772" y="1614346"/>
                        </a:cubicBezTo>
                        <a:cubicBezTo>
                          <a:pt x="1082606" y="1594127"/>
                          <a:pt x="1134678" y="1557289"/>
                          <a:pt x="1172790" y="1509261"/>
                        </a:cubicBezTo>
                        <a:cubicBezTo>
                          <a:pt x="1212177" y="1459626"/>
                          <a:pt x="1231897" y="1401239"/>
                          <a:pt x="1237382" y="1338586"/>
                        </a:cubicBezTo>
                        <a:cubicBezTo>
                          <a:pt x="1243586" y="1267846"/>
                          <a:pt x="1235110" y="1196884"/>
                          <a:pt x="1239044" y="1126088"/>
                        </a:cubicBezTo>
                        <a:cubicBezTo>
                          <a:pt x="1243253" y="1050861"/>
                          <a:pt x="1266021" y="979455"/>
                          <a:pt x="1327344" y="931538"/>
                        </a:cubicBezTo>
                        <a:cubicBezTo>
                          <a:pt x="1391936" y="881072"/>
                          <a:pt x="1479461" y="858138"/>
                          <a:pt x="1559619" y="849331"/>
                        </a:cubicBezTo>
                        <a:cubicBezTo>
                          <a:pt x="1644873" y="839913"/>
                          <a:pt x="1729019" y="850715"/>
                          <a:pt x="1811393" y="873483"/>
                        </a:cubicBezTo>
                        <a:cubicBezTo>
                          <a:pt x="1891274" y="895530"/>
                          <a:pt x="1968828" y="925666"/>
                          <a:pt x="2049595" y="944611"/>
                        </a:cubicBezTo>
                        <a:cubicBezTo>
                          <a:pt x="2209190" y="982114"/>
                          <a:pt x="2377593" y="967767"/>
                          <a:pt x="2532369" y="916138"/>
                        </a:cubicBezTo>
                        <a:cubicBezTo>
                          <a:pt x="2602722" y="892650"/>
                          <a:pt x="2671634" y="861462"/>
                          <a:pt x="2730021" y="815041"/>
                        </a:cubicBezTo>
                        <a:cubicBezTo>
                          <a:pt x="2781429" y="774214"/>
                          <a:pt x="2822699" y="722142"/>
                          <a:pt x="2853443" y="664308"/>
                        </a:cubicBezTo>
                        <a:cubicBezTo>
                          <a:pt x="2916040" y="546648"/>
                          <a:pt x="2937091" y="411260"/>
                          <a:pt x="2949112" y="280083"/>
                        </a:cubicBezTo>
                        <a:cubicBezTo>
                          <a:pt x="2952214" y="246126"/>
                          <a:pt x="2954651" y="212113"/>
                          <a:pt x="2956867" y="178100"/>
                        </a:cubicBezTo>
                        <a:cubicBezTo>
                          <a:pt x="2957033" y="175441"/>
                          <a:pt x="2952879" y="175441"/>
                          <a:pt x="2952712" y="17810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68400" rIns="68400" tIns="34200" bIns="3420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  <p:sp>
                <p:nvSpPr>
                  <p:cNvPr id="429" name="Google Shape;448;p19"/>
                  <p:cNvSpPr/>
                  <p:nvPr/>
                </p:nvSpPr>
                <p:spPr>
                  <a:xfrm flipH="1" rot="10557000">
                    <a:off x="-1727280" y="2593080"/>
                    <a:ext cx="5542560" cy="4098600"/>
                  </a:xfrm>
                  <a:custGeom>
                    <a:avLst/>
                    <a:gdLst>
                      <a:gd name="textAreaLeft" fmla="*/ -360 w 5542560"/>
                      <a:gd name="textAreaRight" fmla="*/ 5542920 w 5542560"/>
                      <a:gd name="textAreaTop" fmla="*/ 0 h 4098600"/>
                      <a:gd name="textAreaBottom" fmla="*/ 4099320 h 4098600"/>
                    </a:gdLst>
                    <a:ahLst/>
                    <a:rect l="textAreaLeft" t="textAreaTop" r="textAreaRight" b="textAreaBottom"/>
                    <a:pathLst>
                      <a:path w="2956871" h="2186887">
                        <a:moveTo>
                          <a:pt x="2952768" y="178044"/>
                        </a:moveTo>
                        <a:cubicBezTo>
                          <a:pt x="2944569" y="304180"/>
                          <a:pt x="2933823" y="432256"/>
                          <a:pt x="2895101" y="553351"/>
                        </a:cubicBezTo>
                        <a:cubicBezTo>
                          <a:pt x="2854994" y="678822"/>
                          <a:pt x="2780985" y="787454"/>
                          <a:pt x="2665042" y="853762"/>
                        </a:cubicBezTo>
                        <a:cubicBezTo>
                          <a:pt x="2600839" y="890490"/>
                          <a:pt x="2529766" y="915418"/>
                          <a:pt x="2458194" y="933366"/>
                        </a:cubicBezTo>
                        <a:cubicBezTo>
                          <a:pt x="2382800" y="952256"/>
                          <a:pt x="2305136" y="962227"/>
                          <a:pt x="2227360" y="961563"/>
                        </a:cubicBezTo>
                        <a:cubicBezTo>
                          <a:pt x="2149473" y="960898"/>
                          <a:pt x="2073194" y="948267"/>
                          <a:pt x="1998464" y="926774"/>
                        </a:cubicBezTo>
                        <a:cubicBezTo>
                          <a:pt x="1925785" y="905890"/>
                          <a:pt x="1854768" y="879134"/>
                          <a:pt x="1781202" y="861241"/>
                        </a:cubicBezTo>
                        <a:cubicBezTo>
                          <a:pt x="1708523" y="843570"/>
                          <a:pt x="1634126" y="836867"/>
                          <a:pt x="1559619" y="845120"/>
                        </a:cubicBezTo>
                        <a:cubicBezTo>
                          <a:pt x="1490540" y="852710"/>
                          <a:pt x="1419301" y="870880"/>
                          <a:pt x="1358643" y="905613"/>
                        </a:cubicBezTo>
                        <a:cubicBezTo>
                          <a:pt x="1304743" y="936468"/>
                          <a:pt x="1265079" y="983222"/>
                          <a:pt x="1247796" y="1043216"/>
                        </a:cubicBezTo>
                        <a:cubicBezTo>
                          <a:pt x="1230623" y="1102711"/>
                          <a:pt x="1233448" y="1165973"/>
                          <a:pt x="1234889" y="1227185"/>
                        </a:cubicBezTo>
                        <a:cubicBezTo>
                          <a:pt x="1236384" y="1291666"/>
                          <a:pt x="1238323" y="1358806"/>
                          <a:pt x="1217107" y="1420628"/>
                        </a:cubicBezTo>
                        <a:cubicBezTo>
                          <a:pt x="1197053" y="1479125"/>
                          <a:pt x="1157335" y="1529868"/>
                          <a:pt x="1107589" y="1566208"/>
                        </a:cubicBezTo>
                        <a:cubicBezTo>
                          <a:pt x="1058841" y="1601827"/>
                          <a:pt x="999900" y="1624263"/>
                          <a:pt x="939352" y="1626921"/>
                        </a:cubicBezTo>
                        <a:cubicBezTo>
                          <a:pt x="872323" y="1629858"/>
                          <a:pt x="807953" y="1605539"/>
                          <a:pt x="743306" y="1591579"/>
                        </a:cubicBezTo>
                        <a:cubicBezTo>
                          <a:pt x="686470" y="1579281"/>
                          <a:pt x="623707" y="1573852"/>
                          <a:pt x="573851" y="1609638"/>
                        </a:cubicBezTo>
                        <a:cubicBezTo>
                          <a:pt x="529922" y="1641158"/>
                          <a:pt x="512251" y="1693285"/>
                          <a:pt x="504661" y="1744748"/>
                        </a:cubicBezTo>
                        <a:cubicBezTo>
                          <a:pt x="496075" y="1802803"/>
                          <a:pt x="499011" y="1862243"/>
                          <a:pt x="487987" y="1919965"/>
                        </a:cubicBezTo>
                        <a:cubicBezTo>
                          <a:pt x="476465" y="1980457"/>
                          <a:pt x="450927" y="2039233"/>
                          <a:pt x="411707" y="2087039"/>
                        </a:cubicBezTo>
                        <a:cubicBezTo>
                          <a:pt x="374204" y="2132741"/>
                          <a:pt x="323185" y="2167806"/>
                          <a:pt x="264354" y="2178553"/>
                        </a:cubicBezTo>
                        <a:cubicBezTo>
                          <a:pt x="189238" y="2192291"/>
                          <a:pt x="113955" y="2168415"/>
                          <a:pt x="38561" y="2172626"/>
                        </a:cubicBezTo>
                        <a:cubicBezTo>
                          <a:pt x="33575" y="2172903"/>
                          <a:pt x="3551" y="2176558"/>
                          <a:pt x="4326" y="2178221"/>
                        </a:cubicBezTo>
                        <a:cubicBezTo>
                          <a:pt x="3828" y="2177112"/>
                          <a:pt x="4714" y="2174066"/>
                          <a:pt x="4770" y="2172903"/>
                        </a:cubicBezTo>
                        <a:lnTo>
                          <a:pt x="6819" y="2149304"/>
                        </a:lnTo>
                        <a:cubicBezTo>
                          <a:pt x="13910" y="2068315"/>
                          <a:pt x="20945" y="1987271"/>
                          <a:pt x="28036" y="1906283"/>
                        </a:cubicBezTo>
                        <a:cubicBezTo>
                          <a:pt x="39946" y="1770064"/>
                          <a:pt x="51801" y="1633846"/>
                          <a:pt x="63711" y="1497628"/>
                        </a:cubicBezTo>
                        <a:cubicBezTo>
                          <a:pt x="77837" y="1335540"/>
                          <a:pt x="92018" y="1173451"/>
                          <a:pt x="106144" y="1011419"/>
                        </a:cubicBezTo>
                        <a:cubicBezTo>
                          <a:pt x="120270" y="849386"/>
                          <a:pt x="133565" y="696992"/>
                          <a:pt x="147303" y="539779"/>
                        </a:cubicBezTo>
                        <a:cubicBezTo>
                          <a:pt x="157939" y="417797"/>
                          <a:pt x="168575" y="295871"/>
                          <a:pt x="179266" y="173890"/>
                        </a:cubicBezTo>
                        <a:lnTo>
                          <a:pt x="189293" y="58832"/>
                        </a:lnTo>
                        <a:lnTo>
                          <a:pt x="192340" y="23601"/>
                        </a:lnTo>
                        <a:cubicBezTo>
                          <a:pt x="192838" y="18006"/>
                          <a:pt x="194833" y="10472"/>
                          <a:pt x="194002" y="4877"/>
                        </a:cubicBezTo>
                        <a:cubicBezTo>
                          <a:pt x="193337" y="778"/>
                          <a:pt x="191841" y="3880"/>
                          <a:pt x="193836" y="4323"/>
                        </a:cubicBezTo>
                        <a:cubicBezTo>
                          <a:pt x="198212" y="5265"/>
                          <a:pt x="203308" y="4932"/>
                          <a:pt x="207795" y="5209"/>
                        </a:cubicBezTo>
                        <a:cubicBezTo>
                          <a:pt x="230286" y="6650"/>
                          <a:pt x="252777" y="8090"/>
                          <a:pt x="275267" y="9530"/>
                        </a:cubicBezTo>
                        <a:cubicBezTo>
                          <a:pt x="365396" y="15291"/>
                          <a:pt x="455470" y="20997"/>
                          <a:pt x="545599" y="26758"/>
                        </a:cubicBezTo>
                        <a:cubicBezTo>
                          <a:pt x="678826" y="35234"/>
                          <a:pt x="812108" y="43765"/>
                          <a:pt x="945335" y="52240"/>
                        </a:cubicBezTo>
                        <a:cubicBezTo>
                          <a:pt x="1104265" y="62378"/>
                          <a:pt x="1263141" y="72515"/>
                          <a:pt x="1422071" y="82597"/>
                        </a:cubicBezTo>
                        <a:cubicBezTo>
                          <a:pt x="1585877" y="93012"/>
                          <a:pt x="1749682" y="103481"/>
                          <a:pt x="1913432" y="113896"/>
                        </a:cubicBezTo>
                        <a:cubicBezTo>
                          <a:pt x="2064995" y="123535"/>
                          <a:pt x="2216558" y="133229"/>
                          <a:pt x="2368121" y="142868"/>
                        </a:cubicBezTo>
                        <a:cubicBezTo>
                          <a:pt x="2486778" y="150402"/>
                          <a:pt x="2605436" y="157991"/>
                          <a:pt x="2724039" y="165525"/>
                        </a:cubicBezTo>
                        <a:cubicBezTo>
                          <a:pt x="2792120" y="169845"/>
                          <a:pt x="2860201" y="174222"/>
                          <a:pt x="2928283" y="178543"/>
                        </a:cubicBezTo>
                        <a:cubicBezTo>
                          <a:pt x="2937091" y="179097"/>
                          <a:pt x="2945899" y="179651"/>
                          <a:pt x="2954707" y="180205"/>
                        </a:cubicBezTo>
                        <a:cubicBezTo>
                          <a:pt x="2957366" y="180371"/>
                          <a:pt x="2957366" y="176216"/>
                          <a:pt x="2954707" y="176050"/>
                        </a:cubicBezTo>
                        <a:cubicBezTo>
                          <a:pt x="2930056" y="174499"/>
                          <a:pt x="2905349" y="172893"/>
                          <a:pt x="2880698" y="171341"/>
                        </a:cubicBezTo>
                        <a:cubicBezTo>
                          <a:pt x="2813558" y="167076"/>
                          <a:pt x="2746474" y="162810"/>
                          <a:pt x="2679334" y="158489"/>
                        </a:cubicBezTo>
                        <a:cubicBezTo>
                          <a:pt x="2580508" y="152175"/>
                          <a:pt x="2481627" y="145915"/>
                          <a:pt x="2382800" y="139600"/>
                        </a:cubicBezTo>
                        <a:cubicBezTo>
                          <a:pt x="2261761" y="131899"/>
                          <a:pt x="2140776" y="124199"/>
                          <a:pt x="2019736" y="116444"/>
                        </a:cubicBezTo>
                        <a:cubicBezTo>
                          <a:pt x="1887174" y="108024"/>
                          <a:pt x="1754557" y="99549"/>
                          <a:pt x="1621995" y="91128"/>
                        </a:cubicBezTo>
                        <a:cubicBezTo>
                          <a:pt x="1488657" y="82653"/>
                          <a:pt x="1355319" y="74122"/>
                          <a:pt x="1221982" y="65646"/>
                        </a:cubicBezTo>
                        <a:cubicBezTo>
                          <a:pt x="1097175" y="57669"/>
                          <a:pt x="972423" y="49747"/>
                          <a:pt x="847617" y="41770"/>
                        </a:cubicBezTo>
                        <a:cubicBezTo>
                          <a:pt x="742199" y="35068"/>
                          <a:pt x="636725" y="28309"/>
                          <a:pt x="531307" y="21607"/>
                        </a:cubicBezTo>
                        <a:cubicBezTo>
                          <a:pt x="455747" y="16787"/>
                          <a:pt x="380187" y="11967"/>
                          <a:pt x="304627" y="7148"/>
                        </a:cubicBezTo>
                        <a:cubicBezTo>
                          <a:pt x="268841" y="4877"/>
                          <a:pt x="232613" y="611"/>
                          <a:pt x="196772" y="279"/>
                        </a:cubicBezTo>
                        <a:cubicBezTo>
                          <a:pt x="195220" y="279"/>
                          <a:pt x="193669" y="58"/>
                          <a:pt x="192174" y="2"/>
                        </a:cubicBezTo>
                        <a:cubicBezTo>
                          <a:pt x="191010" y="-53"/>
                          <a:pt x="190179" y="999"/>
                          <a:pt x="190069" y="2107"/>
                        </a:cubicBezTo>
                        <a:cubicBezTo>
                          <a:pt x="188351" y="21496"/>
                          <a:pt x="186689" y="40940"/>
                          <a:pt x="184972" y="60328"/>
                        </a:cubicBezTo>
                        <a:cubicBezTo>
                          <a:pt x="180374" y="113176"/>
                          <a:pt x="175776" y="165968"/>
                          <a:pt x="171123" y="218816"/>
                        </a:cubicBezTo>
                        <a:cubicBezTo>
                          <a:pt x="164310" y="296923"/>
                          <a:pt x="157496" y="375087"/>
                          <a:pt x="150682" y="453195"/>
                        </a:cubicBezTo>
                        <a:cubicBezTo>
                          <a:pt x="142373" y="548531"/>
                          <a:pt x="134063" y="643867"/>
                          <a:pt x="125699" y="739204"/>
                        </a:cubicBezTo>
                        <a:cubicBezTo>
                          <a:pt x="116614" y="843126"/>
                          <a:pt x="107529" y="947049"/>
                          <a:pt x="98499" y="1050971"/>
                        </a:cubicBezTo>
                        <a:cubicBezTo>
                          <a:pt x="89304" y="1156390"/>
                          <a:pt x="80108" y="1261752"/>
                          <a:pt x="70912" y="1367170"/>
                        </a:cubicBezTo>
                        <a:cubicBezTo>
                          <a:pt x="62326" y="1465443"/>
                          <a:pt x="53740" y="1563770"/>
                          <a:pt x="45153" y="1662042"/>
                        </a:cubicBezTo>
                        <a:cubicBezTo>
                          <a:pt x="37896" y="1745136"/>
                          <a:pt x="30639" y="1828230"/>
                          <a:pt x="23383" y="1911268"/>
                        </a:cubicBezTo>
                        <a:cubicBezTo>
                          <a:pt x="18175" y="1971040"/>
                          <a:pt x="12968" y="2030812"/>
                          <a:pt x="7761" y="2090529"/>
                        </a:cubicBezTo>
                        <a:lnTo>
                          <a:pt x="2886" y="2146146"/>
                        </a:lnTo>
                        <a:cubicBezTo>
                          <a:pt x="2055" y="2155619"/>
                          <a:pt x="-161" y="2166033"/>
                          <a:pt x="338" y="2175506"/>
                        </a:cubicBezTo>
                        <a:cubicBezTo>
                          <a:pt x="393" y="2176669"/>
                          <a:pt x="116" y="2177999"/>
                          <a:pt x="6" y="2179162"/>
                        </a:cubicBezTo>
                        <a:cubicBezTo>
                          <a:pt x="-105" y="2180602"/>
                          <a:pt x="1446" y="2181378"/>
                          <a:pt x="2609" y="2181157"/>
                        </a:cubicBezTo>
                        <a:cubicBezTo>
                          <a:pt x="85592" y="2165368"/>
                          <a:pt x="168630" y="2195171"/>
                          <a:pt x="251835" y="2184536"/>
                        </a:cubicBezTo>
                        <a:cubicBezTo>
                          <a:pt x="312493" y="2176780"/>
                          <a:pt x="366283" y="2144650"/>
                          <a:pt x="406555" y="2099282"/>
                        </a:cubicBezTo>
                        <a:cubicBezTo>
                          <a:pt x="447548" y="2053082"/>
                          <a:pt x="475080" y="1995359"/>
                          <a:pt x="488874" y="1935366"/>
                        </a:cubicBezTo>
                        <a:cubicBezTo>
                          <a:pt x="503332" y="1872491"/>
                          <a:pt x="499122" y="1807290"/>
                          <a:pt x="508871" y="1743696"/>
                        </a:cubicBezTo>
                        <a:cubicBezTo>
                          <a:pt x="518621" y="1680101"/>
                          <a:pt x="549089" y="1612297"/>
                          <a:pt x="618832" y="1592299"/>
                        </a:cubicBezTo>
                        <a:cubicBezTo>
                          <a:pt x="690182" y="1571803"/>
                          <a:pt x="767237" y="1602547"/>
                          <a:pt x="836427" y="1618667"/>
                        </a:cubicBezTo>
                        <a:cubicBezTo>
                          <a:pt x="900021" y="1633458"/>
                          <a:pt x="962341" y="1636173"/>
                          <a:pt x="1024772" y="1614346"/>
                        </a:cubicBezTo>
                        <a:cubicBezTo>
                          <a:pt x="1082606" y="1594127"/>
                          <a:pt x="1134678" y="1557289"/>
                          <a:pt x="1172790" y="1509261"/>
                        </a:cubicBezTo>
                        <a:cubicBezTo>
                          <a:pt x="1212177" y="1459626"/>
                          <a:pt x="1231897" y="1401239"/>
                          <a:pt x="1237382" y="1338586"/>
                        </a:cubicBezTo>
                        <a:cubicBezTo>
                          <a:pt x="1243586" y="1267846"/>
                          <a:pt x="1235110" y="1196884"/>
                          <a:pt x="1239044" y="1126088"/>
                        </a:cubicBezTo>
                        <a:cubicBezTo>
                          <a:pt x="1243253" y="1050861"/>
                          <a:pt x="1266021" y="979455"/>
                          <a:pt x="1327344" y="931538"/>
                        </a:cubicBezTo>
                        <a:cubicBezTo>
                          <a:pt x="1391936" y="881072"/>
                          <a:pt x="1479461" y="858138"/>
                          <a:pt x="1559619" y="849331"/>
                        </a:cubicBezTo>
                        <a:cubicBezTo>
                          <a:pt x="1644873" y="839913"/>
                          <a:pt x="1729019" y="850715"/>
                          <a:pt x="1811393" y="873483"/>
                        </a:cubicBezTo>
                        <a:cubicBezTo>
                          <a:pt x="1891274" y="895530"/>
                          <a:pt x="1968828" y="925666"/>
                          <a:pt x="2049595" y="944611"/>
                        </a:cubicBezTo>
                        <a:cubicBezTo>
                          <a:pt x="2209190" y="982114"/>
                          <a:pt x="2377593" y="967767"/>
                          <a:pt x="2532369" y="916138"/>
                        </a:cubicBezTo>
                        <a:cubicBezTo>
                          <a:pt x="2602722" y="892650"/>
                          <a:pt x="2671634" y="861462"/>
                          <a:pt x="2730021" y="815041"/>
                        </a:cubicBezTo>
                        <a:cubicBezTo>
                          <a:pt x="2781429" y="774214"/>
                          <a:pt x="2822699" y="722142"/>
                          <a:pt x="2853443" y="664308"/>
                        </a:cubicBezTo>
                        <a:cubicBezTo>
                          <a:pt x="2916040" y="546648"/>
                          <a:pt x="2937091" y="411260"/>
                          <a:pt x="2949112" y="280083"/>
                        </a:cubicBezTo>
                        <a:cubicBezTo>
                          <a:pt x="2952214" y="246126"/>
                          <a:pt x="2954651" y="212113"/>
                          <a:pt x="2956867" y="178100"/>
                        </a:cubicBezTo>
                        <a:cubicBezTo>
                          <a:pt x="2957033" y="175441"/>
                          <a:pt x="2952879" y="175441"/>
                          <a:pt x="2952712" y="17810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7000"/>
                    </a:srgbClr>
                  </a:solidFill>
                  <a:ln w="0"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  <p:txBody>
                  <a:bodyPr lIns="68400" rIns="68400" tIns="34200" bIns="34200" anchor="ctr">
                    <a:noAutofit/>
                  </a:bodyPr>
                  <a:p>
                    <a:pPr>
                      <a:lnSpc>
                        <a:spcPct val="100000"/>
                      </a:lnSpc>
                    </a:pPr>
                    <a:endParaRPr b="0" lang="en-US" sz="1400" spc="-1" strike="noStrike">
                      <a:solidFill>
                        <a:srgbClr val="000000"/>
                      </a:solidFill>
                      <a:latin typeface="Arial"/>
                      <a:ea typeface="DejaVu Sans"/>
                    </a:endParaRPr>
                  </a:p>
                </p:txBody>
              </p:sp>
            </p:grpSp>
            <p:sp>
              <p:nvSpPr>
                <p:cNvPr id="430" name="Google Shape;449;p19"/>
                <p:cNvSpPr/>
                <p:nvPr/>
              </p:nvSpPr>
              <p:spPr>
                <a:xfrm flipH="1" rot="365400">
                  <a:off x="5863320" y="-1004760"/>
                  <a:ext cx="4177440" cy="3088440"/>
                </a:xfrm>
                <a:custGeom>
                  <a:avLst/>
                  <a:gdLst>
                    <a:gd name="textAreaLeft" fmla="*/ -360 w 4177440"/>
                    <a:gd name="textAreaRight" fmla="*/ 4177800 w 4177440"/>
                    <a:gd name="textAreaTop" fmla="*/ 0 h 3088440"/>
                    <a:gd name="textAreaBottom" fmla="*/ 3089160 h 3088440"/>
                  </a:gdLst>
                  <a:ahLst/>
                  <a:rect l="textAreaLeft" t="textAreaTop" r="textAreaRight" b="textAreaBottom"/>
                  <a:pathLst>
                    <a:path w="2956871" h="2186887">
                      <a:moveTo>
                        <a:pt x="2952768" y="178044"/>
                      </a:moveTo>
                      <a:cubicBezTo>
                        <a:pt x="2944569" y="304180"/>
                        <a:pt x="2933823" y="432256"/>
                        <a:pt x="2895101" y="553351"/>
                      </a:cubicBezTo>
                      <a:cubicBezTo>
                        <a:pt x="2854994" y="678822"/>
                        <a:pt x="2780985" y="787454"/>
                        <a:pt x="2665042" y="853762"/>
                      </a:cubicBezTo>
                      <a:cubicBezTo>
                        <a:pt x="2600839" y="890490"/>
                        <a:pt x="2529766" y="915418"/>
                        <a:pt x="2458194" y="933366"/>
                      </a:cubicBezTo>
                      <a:cubicBezTo>
                        <a:pt x="2382800" y="952256"/>
                        <a:pt x="2305136" y="962227"/>
                        <a:pt x="2227360" y="961563"/>
                      </a:cubicBezTo>
                      <a:cubicBezTo>
                        <a:pt x="2149473" y="960898"/>
                        <a:pt x="2073194" y="948267"/>
                        <a:pt x="1998464" y="926774"/>
                      </a:cubicBezTo>
                      <a:cubicBezTo>
                        <a:pt x="1925785" y="905890"/>
                        <a:pt x="1854768" y="879134"/>
                        <a:pt x="1781202" y="861241"/>
                      </a:cubicBezTo>
                      <a:cubicBezTo>
                        <a:pt x="1708523" y="843570"/>
                        <a:pt x="1634126" y="836867"/>
                        <a:pt x="1559619" y="845120"/>
                      </a:cubicBezTo>
                      <a:cubicBezTo>
                        <a:pt x="1490540" y="852710"/>
                        <a:pt x="1419301" y="870880"/>
                        <a:pt x="1358643" y="905613"/>
                      </a:cubicBezTo>
                      <a:cubicBezTo>
                        <a:pt x="1304743" y="936468"/>
                        <a:pt x="1265079" y="983222"/>
                        <a:pt x="1247796" y="1043216"/>
                      </a:cubicBezTo>
                      <a:cubicBezTo>
                        <a:pt x="1230623" y="1102711"/>
                        <a:pt x="1233448" y="1165973"/>
                        <a:pt x="1234889" y="1227185"/>
                      </a:cubicBezTo>
                      <a:cubicBezTo>
                        <a:pt x="1236384" y="1291666"/>
                        <a:pt x="1238323" y="1358806"/>
                        <a:pt x="1217107" y="1420628"/>
                      </a:cubicBezTo>
                      <a:cubicBezTo>
                        <a:pt x="1197053" y="1479125"/>
                        <a:pt x="1157335" y="1529868"/>
                        <a:pt x="1107589" y="1566208"/>
                      </a:cubicBezTo>
                      <a:cubicBezTo>
                        <a:pt x="1058841" y="1601827"/>
                        <a:pt x="999900" y="1624263"/>
                        <a:pt x="939352" y="1626921"/>
                      </a:cubicBezTo>
                      <a:cubicBezTo>
                        <a:pt x="872323" y="1629858"/>
                        <a:pt x="807953" y="1605539"/>
                        <a:pt x="743306" y="1591579"/>
                      </a:cubicBezTo>
                      <a:cubicBezTo>
                        <a:pt x="686470" y="1579281"/>
                        <a:pt x="623707" y="1573852"/>
                        <a:pt x="573851" y="1609638"/>
                      </a:cubicBezTo>
                      <a:cubicBezTo>
                        <a:pt x="529922" y="1641158"/>
                        <a:pt x="512251" y="1693285"/>
                        <a:pt x="504661" y="1744748"/>
                      </a:cubicBezTo>
                      <a:cubicBezTo>
                        <a:pt x="496075" y="1802803"/>
                        <a:pt x="499011" y="1862243"/>
                        <a:pt x="487987" y="1919965"/>
                      </a:cubicBezTo>
                      <a:cubicBezTo>
                        <a:pt x="476465" y="1980457"/>
                        <a:pt x="450927" y="2039233"/>
                        <a:pt x="411707" y="2087039"/>
                      </a:cubicBezTo>
                      <a:cubicBezTo>
                        <a:pt x="374204" y="2132741"/>
                        <a:pt x="323185" y="2167806"/>
                        <a:pt x="264354" y="2178553"/>
                      </a:cubicBezTo>
                      <a:cubicBezTo>
                        <a:pt x="189238" y="2192291"/>
                        <a:pt x="113955" y="2168415"/>
                        <a:pt x="38561" y="2172626"/>
                      </a:cubicBezTo>
                      <a:cubicBezTo>
                        <a:pt x="33575" y="2172903"/>
                        <a:pt x="3551" y="2176558"/>
                        <a:pt x="4326" y="2178221"/>
                      </a:cubicBezTo>
                      <a:cubicBezTo>
                        <a:pt x="3828" y="2177112"/>
                        <a:pt x="4714" y="2174066"/>
                        <a:pt x="4770" y="2172903"/>
                      </a:cubicBezTo>
                      <a:lnTo>
                        <a:pt x="6819" y="2149304"/>
                      </a:lnTo>
                      <a:cubicBezTo>
                        <a:pt x="13910" y="2068315"/>
                        <a:pt x="20945" y="1987271"/>
                        <a:pt x="28036" y="1906283"/>
                      </a:cubicBezTo>
                      <a:cubicBezTo>
                        <a:pt x="39946" y="1770064"/>
                        <a:pt x="51801" y="1633846"/>
                        <a:pt x="63711" y="1497628"/>
                      </a:cubicBezTo>
                      <a:cubicBezTo>
                        <a:pt x="77837" y="1335540"/>
                        <a:pt x="92018" y="1173451"/>
                        <a:pt x="106144" y="1011419"/>
                      </a:cubicBezTo>
                      <a:cubicBezTo>
                        <a:pt x="120270" y="849386"/>
                        <a:pt x="133565" y="696992"/>
                        <a:pt x="147303" y="539779"/>
                      </a:cubicBezTo>
                      <a:cubicBezTo>
                        <a:pt x="157939" y="417797"/>
                        <a:pt x="168575" y="295871"/>
                        <a:pt x="179266" y="173890"/>
                      </a:cubicBezTo>
                      <a:lnTo>
                        <a:pt x="189293" y="58832"/>
                      </a:lnTo>
                      <a:lnTo>
                        <a:pt x="192340" y="23601"/>
                      </a:lnTo>
                      <a:cubicBezTo>
                        <a:pt x="192838" y="18006"/>
                        <a:pt x="194833" y="10472"/>
                        <a:pt x="194002" y="4877"/>
                      </a:cubicBezTo>
                      <a:cubicBezTo>
                        <a:pt x="193337" y="778"/>
                        <a:pt x="191841" y="3880"/>
                        <a:pt x="193836" y="4323"/>
                      </a:cubicBezTo>
                      <a:cubicBezTo>
                        <a:pt x="198212" y="5265"/>
                        <a:pt x="203308" y="4932"/>
                        <a:pt x="207795" y="5209"/>
                      </a:cubicBezTo>
                      <a:cubicBezTo>
                        <a:pt x="230286" y="6650"/>
                        <a:pt x="252777" y="8090"/>
                        <a:pt x="275267" y="9530"/>
                      </a:cubicBezTo>
                      <a:cubicBezTo>
                        <a:pt x="365396" y="15291"/>
                        <a:pt x="455470" y="20997"/>
                        <a:pt x="545599" y="26758"/>
                      </a:cubicBezTo>
                      <a:cubicBezTo>
                        <a:pt x="678826" y="35234"/>
                        <a:pt x="812108" y="43765"/>
                        <a:pt x="945335" y="52240"/>
                      </a:cubicBezTo>
                      <a:cubicBezTo>
                        <a:pt x="1104265" y="62378"/>
                        <a:pt x="1263141" y="72515"/>
                        <a:pt x="1422071" y="82597"/>
                      </a:cubicBezTo>
                      <a:cubicBezTo>
                        <a:pt x="1585877" y="93012"/>
                        <a:pt x="1749682" y="103481"/>
                        <a:pt x="1913432" y="113896"/>
                      </a:cubicBezTo>
                      <a:cubicBezTo>
                        <a:pt x="2064995" y="123535"/>
                        <a:pt x="2216558" y="133229"/>
                        <a:pt x="2368121" y="142868"/>
                      </a:cubicBezTo>
                      <a:cubicBezTo>
                        <a:pt x="2486778" y="150402"/>
                        <a:pt x="2605436" y="157991"/>
                        <a:pt x="2724039" y="165525"/>
                      </a:cubicBezTo>
                      <a:cubicBezTo>
                        <a:pt x="2792120" y="169845"/>
                        <a:pt x="2860201" y="174222"/>
                        <a:pt x="2928283" y="178543"/>
                      </a:cubicBezTo>
                      <a:cubicBezTo>
                        <a:pt x="2937091" y="179097"/>
                        <a:pt x="2945899" y="179651"/>
                        <a:pt x="2954707" y="180205"/>
                      </a:cubicBezTo>
                      <a:cubicBezTo>
                        <a:pt x="2957366" y="180371"/>
                        <a:pt x="2957366" y="176216"/>
                        <a:pt x="2954707" y="176050"/>
                      </a:cubicBezTo>
                      <a:cubicBezTo>
                        <a:pt x="2930056" y="174499"/>
                        <a:pt x="2905349" y="172893"/>
                        <a:pt x="2880698" y="171341"/>
                      </a:cubicBezTo>
                      <a:cubicBezTo>
                        <a:pt x="2813558" y="167076"/>
                        <a:pt x="2746474" y="162810"/>
                        <a:pt x="2679334" y="158489"/>
                      </a:cubicBezTo>
                      <a:cubicBezTo>
                        <a:pt x="2580508" y="152175"/>
                        <a:pt x="2481627" y="145915"/>
                        <a:pt x="2382800" y="139600"/>
                      </a:cubicBezTo>
                      <a:cubicBezTo>
                        <a:pt x="2261761" y="131899"/>
                        <a:pt x="2140776" y="124199"/>
                        <a:pt x="2019736" y="116444"/>
                      </a:cubicBezTo>
                      <a:cubicBezTo>
                        <a:pt x="1887174" y="108024"/>
                        <a:pt x="1754557" y="99549"/>
                        <a:pt x="1621995" y="91128"/>
                      </a:cubicBezTo>
                      <a:cubicBezTo>
                        <a:pt x="1488657" y="82653"/>
                        <a:pt x="1355319" y="74122"/>
                        <a:pt x="1221982" y="65646"/>
                      </a:cubicBezTo>
                      <a:cubicBezTo>
                        <a:pt x="1097175" y="57669"/>
                        <a:pt x="972423" y="49747"/>
                        <a:pt x="847617" y="41770"/>
                      </a:cubicBezTo>
                      <a:cubicBezTo>
                        <a:pt x="742199" y="35068"/>
                        <a:pt x="636725" y="28309"/>
                        <a:pt x="531307" y="21607"/>
                      </a:cubicBezTo>
                      <a:cubicBezTo>
                        <a:pt x="455747" y="16787"/>
                        <a:pt x="380187" y="11967"/>
                        <a:pt x="304627" y="7148"/>
                      </a:cubicBezTo>
                      <a:cubicBezTo>
                        <a:pt x="268841" y="4877"/>
                        <a:pt x="232613" y="611"/>
                        <a:pt x="196772" y="279"/>
                      </a:cubicBezTo>
                      <a:cubicBezTo>
                        <a:pt x="195220" y="279"/>
                        <a:pt x="193669" y="58"/>
                        <a:pt x="192174" y="2"/>
                      </a:cubicBezTo>
                      <a:cubicBezTo>
                        <a:pt x="191010" y="-53"/>
                        <a:pt x="190179" y="999"/>
                        <a:pt x="190069" y="2107"/>
                      </a:cubicBezTo>
                      <a:cubicBezTo>
                        <a:pt x="188351" y="21496"/>
                        <a:pt x="186689" y="40940"/>
                        <a:pt x="184972" y="60328"/>
                      </a:cubicBezTo>
                      <a:cubicBezTo>
                        <a:pt x="180374" y="113176"/>
                        <a:pt x="175776" y="165968"/>
                        <a:pt x="171123" y="218816"/>
                      </a:cubicBezTo>
                      <a:cubicBezTo>
                        <a:pt x="164310" y="296923"/>
                        <a:pt x="157496" y="375087"/>
                        <a:pt x="150682" y="453195"/>
                      </a:cubicBezTo>
                      <a:cubicBezTo>
                        <a:pt x="142373" y="548531"/>
                        <a:pt x="134063" y="643867"/>
                        <a:pt x="125699" y="739204"/>
                      </a:cubicBezTo>
                      <a:cubicBezTo>
                        <a:pt x="116614" y="843126"/>
                        <a:pt x="107529" y="947049"/>
                        <a:pt x="98499" y="1050971"/>
                      </a:cubicBezTo>
                      <a:cubicBezTo>
                        <a:pt x="89304" y="1156390"/>
                        <a:pt x="80108" y="1261752"/>
                        <a:pt x="70912" y="1367170"/>
                      </a:cubicBezTo>
                      <a:cubicBezTo>
                        <a:pt x="62326" y="1465443"/>
                        <a:pt x="53740" y="1563770"/>
                        <a:pt x="45153" y="1662042"/>
                      </a:cubicBezTo>
                      <a:cubicBezTo>
                        <a:pt x="37896" y="1745136"/>
                        <a:pt x="30639" y="1828230"/>
                        <a:pt x="23383" y="1911268"/>
                      </a:cubicBezTo>
                      <a:cubicBezTo>
                        <a:pt x="18175" y="1971040"/>
                        <a:pt x="12968" y="2030812"/>
                        <a:pt x="7761" y="2090529"/>
                      </a:cubicBezTo>
                      <a:lnTo>
                        <a:pt x="2886" y="2146146"/>
                      </a:lnTo>
                      <a:cubicBezTo>
                        <a:pt x="2055" y="2155619"/>
                        <a:pt x="-161" y="2166033"/>
                        <a:pt x="338" y="2175506"/>
                      </a:cubicBezTo>
                      <a:cubicBezTo>
                        <a:pt x="393" y="2176669"/>
                        <a:pt x="116" y="2177999"/>
                        <a:pt x="6" y="2179162"/>
                      </a:cubicBezTo>
                      <a:cubicBezTo>
                        <a:pt x="-105" y="2180602"/>
                        <a:pt x="1446" y="2181378"/>
                        <a:pt x="2609" y="2181157"/>
                      </a:cubicBezTo>
                      <a:cubicBezTo>
                        <a:pt x="85592" y="2165368"/>
                        <a:pt x="168630" y="2195171"/>
                        <a:pt x="251835" y="2184536"/>
                      </a:cubicBezTo>
                      <a:cubicBezTo>
                        <a:pt x="312493" y="2176780"/>
                        <a:pt x="366283" y="2144650"/>
                        <a:pt x="406555" y="2099282"/>
                      </a:cubicBezTo>
                      <a:cubicBezTo>
                        <a:pt x="447548" y="2053082"/>
                        <a:pt x="475080" y="1995359"/>
                        <a:pt x="488874" y="1935366"/>
                      </a:cubicBezTo>
                      <a:cubicBezTo>
                        <a:pt x="503332" y="1872491"/>
                        <a:pt x="499122" y="1807290"/>
                        <a:pt x="508871" y="1743696"/>
                      </a:cubicBezTo>
                      <a:cubicBezTo>
                        <a:pt x="518621" y="1680101"/>
                        <a:pt x="549089" y="1612297"/>
                        <a:pt x="618832" y="1592299"/>
                      </a:cubicBezTo>
                      <a:cubicBezTo>
                        <a:pt x="690182" y="1571803"/>
                        <a:pt x="767237" y="1602547"/>
                        <a:pt x="836427" y="1618667"/>
                      </a:cubicBezTo>
                      <a:cubicBezTo>
                        <a:pt x="900021" y="1633458"/>
                        <a:pt x="962341" y="1636173"/>
                        <a:pt x="1024772" y="1614346"/>
                      </a:cubicBezTo>
                      <a:cubicBezTo>
                        <a:pt x="1082606" y="1594127"/>
                        <a:pt x="1134678" y="1557289"/>
                        <a:pt x="1172790" y="1509261"/>
                      </a:cubicBezTo>
                      <a:cubicBezTo>
                        <a:pt x="1212177" y="1459626"/>
                        <a:pt x="1231897" y="1401239"/>
                        <a:pt x="1237382" y="1338586"/>
                      </a:cubicBezTo>
                      <a:cubicBezTo>
                        <a:pt x="1243586" y="1267846"/>
                        <a:pt x="1235110" y="1196884"/>
                        <a:pt x="1239044" y="1126088"/>
                      </a:cubicBezTo>
                      <a:cubicBezTo>
                        <a:pt x="1243253" y="1050861"/>
                        <a:pt x="1266021" y="979455"/>
                        <a:pt x="1327344" y="931538"/>
                      </a:cubicBezTo>
                      <a:cubicBezTo>
                        <a:pt x="1391936" y="881072"/>
                        <a:pt x="1479461" y="858138"/>
                        <a:pt x="1559619" y="849331"/>
                      </a:cubicBezTo>
                      <a:cubicBezTo>
                        <a:pt x="1644873" y="839913"/>
                        <a:pt x="1729019" y="850715"/>
                        <a:pt x="1811393" y="873483"/>
                      </a:cubicBezTo>
                      <a:cubicBezTo>
                        <a:pt x="1891274" y="895530"/>
                        <a:pt x="1968828" y="925666"/>
                        <a:pt x="2049595" y="944611"/>
                      </a:cubicBezTo>
                      <a:cubicBezTo>
                        <a:pt x="2209190" y="982114"/>
                        <a:pt x="2377593" y="967767"/>
                        <a:pt x="2532369" y="916138"/>
                      </a:cubicBezTo>
                      <a:cubicBezTo>
                        <a:pt x="2602722" y="892650"/>
                        <a:pt x="2671634" y="861462"/>
                        <a:pt x="2730021" y="815041"/>
                      </a:cubicBezTo>
                      <a:cubicBezTo>
                        <a:pt x="2781429" y="774214"/>
                        <a:pt x="2822699" y="722142"/>
                        <a:pt x="2853443" y="664308"/>
                      </a:cubicBezTo>
                      <a:cubicBezTo>
                        <a:pt x="2916040" y="546648"/>
                        <a:pt x="2937091" y="411260"/>
                        <a:pt x="2949112" y="280083"/>
                      </a:cubicBezTo>
                      <a:cubicBezTo>
                        <a:pt x="2952214" y="246126"/>
                        <a:pt x="2954651" y="212113"/>
                        <a:pt x="2956867" y="178100"/>
                      </a:cubicBezTo>
                      <a:cubicBezTo>
                        <a:pt x="2957033" y="175441"/>
                        <a:pt x="2952879" y="175441"/>
                        <a:pt x="2952712" y="178100"/>
                      </a:cubicBezTo>
                      <a:close/>
                    </a:path>
                  </a:pathLst>
                </a:custGeom>
                <a:solidFill>
                  <a:srgbClr val="ffffff">
                    <a:alpha val="17000"/>
                  </a:srgbClr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68400" rIns="68400" tIns="34200" bIns="34200" anchor="ctr">
                  <a:noAutofit/>
                </a:bodyPr>
                <a:p>
                  <a:pPr>
                    <a:lnSpc>
                      <a:spcPct val="100000"/>
                    </a:lnSpc>
                  </a:pPr>
                  <a:endParaRPr b="0" lang="en-US" sz="1400" spc="-1" strike="noStrike">
                    <a:solidFill>
                      <a:srgbClr val="000000"/>
                    </a:solidFill>
                    <a:latin typeface="Arial"/>
                    <a:ea typeface="DejaVu Sans"/>
                  </a:endParaRPr>
                </a:p>
              </p:txBody>
            </p:sp>
          </p:grpSp>
        </p:grpSp>
      </p:grpSp>
      <p:sp>
        <p:nvSpPr>
          <p:cNvPr id="43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4" r:id="rId8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3" name="Google Shape;451;p20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434" name="Google Shape;452;p20"/>
          <p:cNvGrpSpPr/>
          <p:nvPr/>
        </p:nvGrpSpPr>
        <p:grpSpPr>
          <a:xfrm>
            <a:off x="-1602720" y="-2128680"/>
            <a:ext cx="12613320" cy="8769960"/>
            <a:chOff x="-1602720" y="-2128680"/>
            <a:chExt cx="12613320" cy="8769960"/>
          </a:xfrm>
        </p:grpSpPr>
        <p:pic>
          <p:nvPicPr>
            <p:cNvPr id="435" name="Google Shape;453;p20" descr=""/>
            <p:cNvPicPr/>
            <p:nvPr/>
          </p:nvPicPr>
          <p:blipFill>
            <a:blip r:embed="rId3">
              <a:alphaModFix amt="35000"/>
            </a:blip>
            <a:srcRect l="0" t="21525" r="35723" b="15228"/>
            <a:stretch/>
          </p:blipFill>
          <p:spPr>
            <a:xfrm flipH="1" rot="10800000">
              <a:off x="1219320" y="-1500480"/>
              <a:ext cx="8421480" cy="5698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6" name="Google Shape;454;p20" descr=""/>
            <p:cNvPicPr/>
            <p:nvPr/>
          </p:nvPicPr>
          <p:blipFill>
            <a:blip r:embed="rId4"/>
            <a:stretch/>
          </p:blipFill>
          <p:spPr>
            <a:xfrm>
              <a:off x="-1431720" y="2664720"/>
              <a:ext cx="4667400" cy="305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7" name="Google Shape;455;p20" descr=""/>
            <p:cNvPicPr/>
            <p:nvPr/>
          </p:nvPicPr>
          <p:blipFill>
            <a:blip r:embed="rId5"/>
            <a:stretch/>
          </p:blipFill>
          <p:spPr>
            <a:xfrm>
              <a:off x="4641840" y="1464120"/>
              <a:ext cx="6123960" cy="4838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8" name="Google Shape;456;p20" descr=""/>
            <p:cNvPicPr/>
            <p:nvPr/>
          </p:nvPicPr>
          <p:blipFill>
            <a:blip r:embed="rId6"/>
            <a:stretch/>
          </p:blipFill>
          <p:spPr>
            <a:xfrm flipH="1" rot="10800000">
              <a:off x="-1293840" y="-1378080"/>
              <a:ext cx="5347800" cy="3498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39" name="Google Shape;457;p20" descr=""/>
            <p:cNvPicPr/>
            <p:nvPr/>
          </p:nvPicPr>
          <p:blipFill>
            <a:blip r:embed="rId7"/>
            <a:stretch/>
          </p:blipFill>
          <p:spPr>
            <a:xfrm flipH="1" rot="10800000">
              <a:off x="-1066680" y="-1397160"/>
              <a:ext cx="4416120" cy="2889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40" name="Google Shape;458;p20" descr=""/>
            <p:cNvPicPr/>
            <p:nvPr/>
          </p:nvPicPr>
          <p:blipFill>
            <a:blip r:embed="rId8"/>
            <a:stretch/>
          </p:blipFill>
          <p:spPr>
            <a:xfrm>
              <a:off x="4772520" y="1684800"/>
              <a:ext cx="6123960" cy="4838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41" name="Google Shape;459;p20"/>
            <p:cNvSpPr/>
            <p:nvPr/>
          </p:nvSpPr>
          <p:spPr>
            <a:xfrm rot="10300200">
              <a:off x="6184800" y="2868120"/>
              <a:ext cx="4384800" cy="3242880"/>
            </a:xfrm>
            <a:custGeom>
              <a:avLst/>
              <a:gdLst>
                <a:gd name="textAreaLeft" fmla="*/ 0 w 4384800"/>
                <a:gd name="textAreaRight" fmla="*/ 4385520 w 4384800"/>
                <a:gd name="textAreaTop" fmla="*/ 0 h 3242880"/>
                <a:gd name="textAreaBottom" fmla="*/ 3243600 h 32428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2" name="Google Shape;460;p20"/>
            <p:cNvSpPr/>
            <p:nvPr/>
          </p:nvSpPr>
          <p:spPr>
            <a:xfrm rot="10300200">
              <a:off x="6413760" y="3097440"/>
              <a:ext cx="4384800" cy="3242880"/>
            </a:xfrm>
            <a:custGeom>
              <a:avLst/>
              <a:gdLst>
                <a:gd name="textAreaLeft" fmla="*/ 0 w 4384800"/>
                <a:gd name="textAreaRight" fmla="*/ 4385520 w 4384800"/>
                <a:gd name="textAreaTop" fmla="*/ 0 h 3242880"/>
                <a:gd name="textAreaBottom" fmla="*/ 3243600 h 32428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3" name="Google Shape;461;p20"/>
            <p:cNvSpPr/>
            <p:nvPr/>
          </p:nvSpPr>
          <p:spPr>
            <a:xfrm>
              <a:off x="-1289160" y="-1453320"/>
              <a:ext cx="4383000" cy="3241440"/>
            </a:xfrm>
            <a:custGeom>
              <a:avLst/>
              <a:gdLst>
                <a:gd name="textAreaLeft" fmla="*/ 0 w 4383000"/>
                <a:gd name="textAreaRight" fmla="*/ 4383720 w 4383000"/>
                <a:gd name="textAreaTop" fmla="*/ 0 h 3241440"/>
                <a:gd name="textAreaBottom" fmla="*/ 3242160 h 324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4" name="Google Shape;462;p20"/>
            <p:cNvSpPr/>
            <p:nvPr/>
          </p:nvSpPr>
          <p:spPr>
            <a:xfrm>
              <a:off x="-1446120" y="-1791000"/>
              <a:ext cx="4383000" cy="3241440"/>
            </a:xfrm>
            <a:custGeom>
              <a:avLst/>
              <a:gdLst>
                <a:gd name="textAreaLeft" fmla="*/ 0 w 4383000"/>
                <a:gd name="textAreaRight" fmla="*/ 4383720 w 4383000"/>
                <a:gd name="textAreaTop" fmla="*/ 0 h 3241440"/>
                <a:gd name="textAreaBottom" fmla="*/ 3242160 h 324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5" name="Google Shape;463;p20"/>
            <p:cNvSpPr/>
            <p:nvPr/>
          </p:nvSpPr>
          <p:spPr>
            <a:xfrm>
              <a:off x="-1602720" y="-2128680"/>
              <a:ext cx="4383000" cy="3241440"/>
            </a:xfrm>
            <a:custGeom>
              <a:avLst/>
              <a:gdLst>
                <a:gd name="textAreaLeft" fmla="*/ 0 w 4383000"/>
                <a:gd name="textAreaRight" fmla="*/ 4383720 w 4383000"/>
                <a:gd name="textAreaTop" fmla="*/ 0 h 3241440"/>
                <a:gd name="textAreaBottom" fmla="*/ 3242160 h 324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46" name="Google Shape;466;p20"/>
          <p:cNvGrpSpPr/>
          <p:nvPr/>
        </p:nvGrpSpPr>
        <p:grpSpPr>
          <a:xfrm>
            <a:off x="270000" y="158760"/>
            <a:ext cx="8528760" cy="4825080"/>
            <a:chOff x="270000" y="158760"/>
            <a:chExt cx="8528760" cy="4825080"/>
          </a:xfrm>
        </p:grpSpPr>
        <p:sp>
          <p:nvSpPr>
            <p:cNvPr id="447" name="Google Shape;467;p20"/>
            <p:cNvSpPr/>
            <p:nvPr/>
          </p:nvSpPr>
          <p:spPr>
            <a:xfrm>
              <a:off x="8597520" y="121536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8" name="Google Shape;468;p20"/>
            <p:cNvSpPr/>
            <p:nvPr/>
          </p:nvSpPr>
          <p:spPr>
            <a:xfrm>
              <a:off x="8539200" y="184464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9" name="Google Shape;469;p20"/>
            <p:cNvSpPr/>
            <p:nvPr/>
          </p:nvSpPr>
          <p:spPr>
            <a:xfrm>
              <a:off x="270000" y="233280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0" name="Google Shape;470;p20"/>
            <p:cNvSpPr/>
            <p:nvPr/>
          </p:nvSpPr>
          <p:spPr>
            <a:xfrm>
              <a:off x="438840" y="197208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1" name="Google Shape;471;p20"/>
            <p:cNvSpPr/>
            <p:nvPr/>
          </p:nvSpPr>
          <p:spPr>
            <a:xfrm>
              <a:off x="4314960" y="476100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2" name="Google Shape;472;p20"/>
            <p:cNvSpPr/>
            <p:nvPr/>
          </p:nvSpPr>
          <p:spPr>
            <a:xfrm>
              <a:off x="4420800" y="17352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3" name="Google Shape;473;p20"/>
            <p:cNvSpPr/>
            <p:nvPr/>
          </p:nvSpPr>
          <p:spPr>
            <a:xfrm>
              <a:off x="3350880" y="1587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4" name="Google Shape;474;p20"/>
            <p:cNvSpPr/>
            <p:nvPr/>
          </p:nvSpPr>
          <p:spPr>
            <a:xfrm>
              <a:off x="8117280" y="17100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5" name="Google Shape;475;p20"/>
            <p:cNvSpPr/>
            <p:nvPr/>
          </p:nvSpPr>
          <p:spPr>
            <a:xfrm>
              <a:off x="8539200" y="23436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6" name="Google Shape;476;p20"/>
            <p:cNvSpPr/>
            <p:nvPr/>
          </p:nvSpPr>
          <p:spPr>
            <a:xfrm>
              <a:off x="4985640" y="34524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7" name="Google Shape;477;p20"/>
            <p:cNvSpPr/>
            <p:nvPr/>
          </p:nvSpPr>
          <p:spPr>
            <a:xfrm>
              <a:off x="1075320" y="437868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8" name="Google Shape;478;p20"/>
            <p:cNvSpPr/>
            <p:nvPr/>
          </p:nvSpPr>
          <p:spPr>
            <a:xfrm>
              <a:off x="438840" y="39495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9" name="Google Shape;479;p20"/>
            <p:cNvSpPr/>
            <p:nvPr/>
          </p:nvSpPr>
          <p:spPr>
            <a:xfrm>
              <a:off x="3414960" y="48945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60" name="Google Shape;480;p20"/>
          <p:cNvSpPr/>
          <p:nvPr/>
        </p:nvSpPr>
        <p:spPr>
          <a:xfrm>
            <a:off x="2496240" y="3529080"/>
            <a:ext cx="4151160" cy="55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pt-BR" sz="1200" spc="-1" strike="noStrike">
                <a:solidFill>
                  <a:schemeClr val="dk1"/>
                </a:solidFill>
                <a:latin typeface="Didact Gothic"/>
                <a:ea typeface="Didact Gothic"/>
              </a:rPr>
              <a:t>CRÉDITOS:</a:t>
            </a:r>
            <a:r>
              <a:rPr b="0" lang="pt-BR" sz="1200" spc="-1" strike="noStrike">
                <a:solidFill>
                  <a:schemeClr val="dk1"/>
                </a:solidFill>
                <a:latin typeface="Didact Gothic"/>
                <a:ea typeface="Didact Gothic"/>
              </a:rPr>
              <a:t> Este modelo foi criado pelo </a:t>
            </a:r>
            <a:r>
              <a:rPr b="1" lang="pt-BR" sz="1200" spc="-1" strike="noStrike" u="sng">
                <a:solidFill>
                  <a:schemeClr val="dk1"/>
                </a:solidFill>
                <a:uFillTx/>
                <a:latin typeface="Didact Gothic"/>
                <a:ea typeface="Didact Gothic"/>
                <a:hlinkClick r:id="rId9"/>
              </a:rPr>
              <a:t>Slidesgo</a:t>
            </a:r>
            <a:r>
              <a:rPr b="0" lang="pt-BR" sz="1200" spc="-1" strike="noStrike">
                <a:solidFill>
                  <a:schemeClr val="dk1"/>
                </a:solidFill>
                <a:latin typeface="Didact Gothic"/>
                <a:ea typeface="Didact Gothic"/>
              </a:rPr>
              <a:t>, e inclui ícones do </a:t>
            </a:r>
            <a:r>
              <a:rPr b="1" lang="pt-BR" sz="1200" spc="-1" strike="noStrike" u="sng">
                <a:solidFill>
                  <a:schemeClr val="dk1"/>
                </a:solidFill>
                <a:uFillTx/>
                <a:latin typeface="Didact Gothic"/>
                <a:ea typeface="Didact Gothic"/>
                <a:hlinkClick r:id="rId10"/>
              </a:rPr>
              <a:t>Flaticon</a:t>
            </a:r>
            <a:r>
              <a:rPr b="0" lang="pt-BR" sz="1200" spc="-1" strike="noStrike">
                <a:solidFill>
                  <a:schemeClr val="dk1"/>
                </a:solidFill>
                <a:latin typeface="Didact Gothic"/>
                <a:ea typeface="Didact Gothic"/>
              </a:rPr>
              <a:t>, e infográficos e imagens da </a:t>
            </a:r>
            <a:r>
              <a:rPr b="1" lang="pt-BR" sz="1200" spc="-1" strike="noStrike" u="sng">
                <a:solidFill>
                  <a:schemeClr val="dk1"/>
                </a:solidFill>
                <a:uFillTx/>
                <a:latin typeface="Didact Gothic"/>
                <a:ea typeface="Didact Gothic"/>
                <a:hlinkClick r:id="rId11"/>
              </a:rPr>
              <a:t>Freepik</a:t>
            </a:r>
            <a:r>
              <a:rPr b="0" lang="pt-BR" sz="1200" spc="-1" strike="noStrike" u="sng">
                <a:solidFill>
                  <a:schemeClr val="dk1"/>
                </a:solidFill>
                <a:uFillTx/>
                <a:latin typeface="Didact Gothic"/>
                <a:ea typeface="Didact Gothic"/>
              </a:rPr>
              <a:t> </a:t>
            </a:r>
            <a:endParaRPr b="0" lang="en-US" sz="1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6" r:id="rId1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9;p2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36" name="Google Shape;10;p2"/>
          <p:cNvGrpSpPr/>
          <p:nvPr/>
        </p:nvGrpSpPr>
        <p:grpSpPr>
          <a:xfrm>
            <a:off x="-1914480" y="-2395440"/>
            <a:ext cx="13206960" cy="9416160"/>
            <a:chOff x="-1914480" y="-2395440"/>
            <a:chExt cx="13206960" cy="9416160"/>
          </a:xfrm>
        </p:grpSpPr>
        <p:pic>
          <p:nvPicPr>
            <p:cNvPr id="37" name="Google Shape;11;p2" descr=""/>
            <p:cNvPicPr/>
            <p:nvPr/>
          </p:nvPicPr>
          <p:blipFill>
            <a:blip r:embed="rId3">
              <a:alphaModFix amt="35000"/>
            </a:blip>
            <a:srcRect l="0" t="21525" r="35723" b="15228"/>
            <a:stretch/>
          </p:blipFill>
          <p:spPr>
            <a:xfrm>
              <a:off x="1839960" y="488520"/>
              <a:ext cx="8421480" cy="56980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8" name="Google Shape;12;p2" descr=""/>
            <p:cNvPicPr/>
            <p:nvPr/>
          </p:nvPicPr>
          <p:blipFill>
            <a:blip r:embed="rId4"/>
            <a:stretch/>
          </p:blipFill>
          <p:spPr>
            <a:xfrm flipH="1" rot="10800000">
              <a:off x="-1743480" y="-1072080"/>
              <a:ext cx="4667400" cy="305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9" name="Google Shape;13;p2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4211280" y="-967680"/>
              <a:ext cx="6123960" cy="4838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0" name="Google Shape;14;p2" descr=""/>
            <p:cNvPicPr/>
            <p:nvPr/>
          </p:nvPicPr>
          <p:blipFill>
            <a:blip r:embed="rId6"/>
            <a:stretch/>
          </p:blipFill>
          <p:spPr>
            <a:xfrm>
              <a:off x="-1454040" y="2557440"/>
              <a:ext cx="5347800" cy="3498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1" name="Google Shape;15;p2" descr=""/>
            <p:cNvPicPr/>
            <p:nvPr/>
          </p:nvPicPr>
          <p:blipFill>
            <a:blip r:embed="rId7"/>
            <a:stretch/>
          </p:blipFill>
          <p:spPr>
            <a:xfrm>
              <a:off x="-1378440" y="3400200"/>
              <a:ext cx="4416120" cy="2889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2" name="Google Shape;16;p2" descr=""/>
            <p:cNvPicPr/>
            <p:nvPr/>
          </p:nvPicPr>
          <p:blipFill>
            <a:blip r:embed="rId8"/>
            <a:stretch/>
          </p:blipFill>
          <p:spPr>
            <a:xfrm flipH="1" rot="10800000">
              <a:off x="4826160" y="-2048040"/>
              <a:ext cx="6123960" cy="4838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" name="Google Shape;17;p2"/>
            <p:cNvSpPr/>
            <p:nvPr/>
          </p:nvSpPr>
          <p:spPr>
            <a:xfrm flipH="1" rot="499800">
              <a:off x="6237000" y="-1636200"/>
              <a:ext cx="4385160" cy="3242880"/>
            </a:xfrm>
            <a:custGeom>
              <a:avLst/>
              <a:gdLst>
                <a:gd name="textAreaLeft" fmla="*/ -360 w 4385160"/>
                <a:gd name="textAreaRight" fmla="*/ 4385520 w 4385160"/>
                <a:gd name="textAreaTop" fmla="*/ 0 h 3242880"/>
                <a:gd name="textAreaBottom" fmla="*/ 3243600 h 32428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4" name="Google Shape;18;p2"/>
            <p:cNvSpPr/>
            <p:nvPr/>
          </p:nvSpPr>
          <p:spPr>
            <a:xfrm flipH="1" rot="499800">
              <a:off x="6465960" y="-1865520"/>
              <a:ext cx="4385160" cy="3242880"/>
            </a:xfrm>
            <a:custGeom>
              <a:avLst/>
              <a:gdLst>
                <a:gd name="textAreaLeft" fmla="*/ -360 w 4385160"/>
                <a:gd name="textAreaRight" fmla="*/ 4385520 w 4385160"/>
                <a:gd name="textAreaTop" fmla="*/ 0 h 3242880"/>
                <a:gd name="textAreaBottom" fmla="*/ 3243600 h 32428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5" name="Google Shape;19;p2"/>
            <p:cNvSpPr/>
            <p:nvPr/>
          </p:nvSpPr>
          <p:spPr>
            <a:xfrm flipH="1" rot="499800">
              <a:off x="6695280" y="-2094480"/>
              <a:ext cx="4385160" cy="3242880"/>
            </a:xfrm>
            <a:custGeom>
              <a:avLst/>
              <a:gdLst>
                <a:gd name="textAreaLeft" fmla="*/ -360 w 4385160"/>
                <a:gd name="textAreaRight" fmla="*/ 4385520 w 4385160"/>
                <a:gd name="textAreaTop" fmla="*/ 0 h 3242880"/>
                <a:gd name="textAreaBottom" fmla="*/ 3243600 h 32428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" name="Google Shape;20;p2"/>
            <p:cNvSpPr/>
            <p:nvPr/>
          </p:nvSpPr>
          <p:spPr>
            <a:xfrm flipH="1" rot="10800000">
              <a:off x="-1601280" y="3104280"/>
              <a:ext cx="4383000" cy="3241440"/>
            </a:xfrm>
            <a:custGeom>
              <a:avLst/>
              <a:gdLst>
                <a:gd name="textAreaLeft" fmla="*/ 360 w 4383000"/>
                <a:gd name="textAreaRight" fmla="*/ 4384080 w 4383000"/>
                <a:gd name="textAreaTop" fmla="*/ 0 h 3241440"/>
                <a:gd name="textAreaBottom" fmla="*/ 3242160 h 324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" name="Google Shape;21;p2"/>
            <p:cNvSpPr/>
            <p:nvPr/>
          </p:nvSpPr>
          <p:spPr>
            <a:xfrm flipH="1" rot="10800000">
              <a:off x="-1758240" y="3441600"/>
              <a:ext cx="4383000" cy="3241440"/>
            </a:xfrm>
            <a:custGeom>
              <a:avLst/>
              <a:gdLst>
                <a:gd name="textAreaLeft" fmla="*/ 360 w 4383000"/>
                <a:gd name="textAreaRight" fmla="*/ 4384080 w 4383000"/>
                <a:gd name="textAreaTop" fmla="*/ 0 h 3241440"/>
                <a:gd name="textAreaBottom" fmla="*/ 3242160 h 324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" name="Google Shape;22;p2"/>
            <p:cNvSpPr/>
            <p:nvPr/>
          </p:nvSpPr>
          <p:spPr>
            <a:xfrm flipH="1" rot="10800000">
              <a:off x="-1914840" y="3779280"/>
              <a:ext cx="4383000" cy="3241440"/>
            </a:xfrm>
            <a:custGeom>
              <a:avLst/>
              <a:gdLst>
                <a:gd name="textAreaLeft" fmla="*/ 360 w 4383000"/>
                <a:gd name="textAreaRight" fmla="*/ 4384080 w 4383000"/>
                <a:gd name="textAreaTop" fmla="*/ 0 h 3241440"/>
                <a:gd name="textAreaBottom" fmla="*/ 3242160 h 324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9" name="Google Shape;25;p2"/>
          <p:cNvGrpSpPr/>
          <p:nvPr/>
        </p:nvGrpSpPr>
        <p:grpSpPr>
          <a:xfrm>
            <a:off x="265320" y="160920"/>
            <a:ext cx="8590680" cy="4829400"/>
            <a:chOff x="265320" y="160920"/>
            <a:chExt cx="8590680" cy="4829400"/>
          </a:xfrm>
        </p:grpSpPr>
        <p:sp>
          <p:nvSpPr>
            <p:cNvPr id="50" name="Google Shape;26;p2"/>
            <p:cNvSpPr/>
            <p:nvPr/>
          </p:nvSpPr>
          <p:spPr>
            <a:xfrm>
              <a:off x="8712720" y="207360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1" name="Google Shape;27;p2"/>
            <p:cNvSpPr/>
            <p:nvPr/>
          </p:nvSpPr>
          <p:spPr>
            <a:xfrm>
              <a:off x="8386920" y="14385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" name="Google Shape;28;p2"/>
            <p:cNvSpPr/>
            <p:nvPr/>
          </p:nvSpPr>
          <p:spPr>
            <a:xfrm>
              <a:off x="265320" y="14252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" name="Google Shape;29;p2"/>
            <p:cNvSpPr/>
            <p:nvPr/>
          </p:nvSpPr>
          <p:spPr>
            <a:xfrm>
              <a:off x="355680" y="11394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" name="Google Shape;30;p2"/>
            <p:cNvSpPr/>
            <p:nvPr/>
          </p:nvSpPr>
          <p:spPr>
            <a:xfrm>
              <a:off x="7830720" y="4932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" name="Google Shape;31;p2"/>
            <p:cNvSpPr/>
            <p:nvPr/>
          </p:nvSpPr>
          <p:spPr>
            <a:xfrm>
              <a:off x="3567240" y="25956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" name="Google Shape;32;p2"/>
            <p:cNvSpPr/>
            <p:nvPr/>
          </p:nvSpPr>
          <p:spPr>
            <a:xfrm>
              <a:off x="3331800" y="1609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" name="Google Shape;33;p2"/>
            <p:cNvSpPr/>
            <p:nvPr/>
          </p:nvSpPr>
          <p:spPr>
            <a:xfrm>
              <a:off x="2141280" y="23904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" name="Google Shape;34;p2"/>
            <p:cNvSpPr/>
            <p:nvPr/>
          </p:nvSpPr>
          <p:spPr>
            <a:xfrm>
              <a:off x="8252640" y="168228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" name="Google Shape;35;p2"/>
            <p:cNvSpPr/>
            <p:nvPr/>
          </p:nvSpPr>
          <p:spPr>
            <a:xfrm>
              <a:off x="2867760" y="16308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" name="Google Shape;36;p2"/>
            <p:cNvSpPr/>
            <p:nvPr/>
          </p:nvSpPr>
          <p:spPr>
            <a:xfrm>
              <a:off x="4966560" y="34740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" name="Google Shape;37;p2"/>
            <p:cNvSpPr/>
            <p:nvPr/>
          </p:nvSpPr>
          <p:spPr>
            <a:xfrm>
              <a:off x="8098200" y="444492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" name="Google Shape;38;p2"/>
            <p:cNvSpPr/>
            <p:nvPr/>
          </p:nvSpPr>
          <p:spPr>
            <a:xfrm>
              <a:off x="341280" y="34416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" name="Google Shape;39;p2"/>
            <p:cNvSpPr/>
            <p:nvPr/>
          </p:nvSpPr>
          <p:spPr>
            <a:xfrm>
              <a:off x="3395880" y="48967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9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1;p3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464" name="Google Shape;44;p3"/>
          <p:cNvGrpSpPr/>
          <p:nvPr/>
        </p:nvGrpSpPr>
        <p:grpSpPr>
          <a:xfrm>
            <a:off x="-1723320" y="-1647360"/>
            <a:ext cx="12537360" cy="7071840"/>
            <a:chOff x="-1723320" y="-1647360"/>
            <a:chExt cx="12537360" cy="7071840"/>
          </a:xfrm>
        </p:grpSpPr>
        <p:pic>
          <p:nvPicPr>
            <p:cNvPr id="465" name="Google Shape;45;p3" descr=""/>
            <p:cNvPicPr/>
            <p:nvPr/>
          </p:nvPicPr>
          <p:blipFill>
            <a:blip r:embed="rId3"/>
            <a:stretch/>
          </p:blipFill>
          <p:spPr>
            <a:xfrm rot="16200000">
              <a:off x="4450680" y="-286200"/>
              <a:ext cx="5789880" cy="4574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6" name="Google Shape;46;p3" descr=""/>
            <p:cNvPicPr/>
            <p:nvPr/>
          </p:nvPicPr>
          <p:blipFill>
            <a:blip r:embed="rId4"/>
            <a:stretch/>
          </p:blipFill>
          <p:spPr>
            <a:xfrm rot="16200000">
              <a:off x="5136480" y="-834840"/>
              <a:ext cx="5789880" cy="45741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67" name="Google Shape;47;p3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-1239840" y="-894960"/>
              <a:ext cx="4928760" cy="3224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68" name="Google Shape;48;p3"/>
            <p:cNvSpPr/>
            <p:nvPr/>
          </p:nvSpPr>
          <p:spPr>
            <a:xfrm rot="4860600">
              <a:off x="6697800" y="-651240"/>
              <a:ext cx="4018320" cy="2971800"/>
            </a:xfrm>
            <a:custGeom>
              <a:avLst/>
              <a:gdLst>
                <a:gd name="textAreaLeft" fmla="*/ 0 w 4018320"/>
                <a:gd name="textAreaRight" fmla="*/ 4019040 w 4018320"/>
                <a:gd name="textAreaTop" fmla="*/ 0 h 2971800"/>
                <a:gd name="textAreaBottom" fmla="*/ 2972520 h 29718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69" name="Google Shape;49;p3"/>
            <p:cNvSpPr/>
            <p:nvPr/>
          </p:nvSpPr>
          <p:spPr>
            <a:xfrm rot="4860600">
              <a:off x="7023240" y="-916560"/>
              <a:ext cx="4018320" cy="2971800"/>
            </a:xfrm>
            <a:custGeom>
              <a:avLst/>
              <a:gdLst>
                <a:gd name="textAreaLeft" fmla="*/ 0 w 4018320"/>
                <a:gd name="textAreaRight" fmla="*/ 4019040 w 4018320"/>
                <a:gd name="textAreaTop" fmla="*/ 0 h 2971800"/>
                <a:gd name="textAreaBottom" fmla="*/ 2972520 h 29718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0" name="Google Shape;50;p3"/>
            <p:cNvSpPr/>
            <p:nvPr/>
          </p:nvSpPr>
          <p:spPr>
            <a:xfrm>
              <a:off x="-1338840" y="-815760"/>
              <a:ext cx="4464000" cy="3301560"/>
            </a:xfrm>
            <a:custGeom>
              <a:avLst/>
              <a:gdLst>
                <a:gd name="textAreaLeft" fmla="*/ 0 w 4464000"/>
                <a:gd name="textAreaRight" fmla="*/ 4464720 w 4464000"/>
                <a:gd name="textAreaTop" fmla="*/ 0 h 3301560"/>
                <a:gd name="textAreaBottom" fmla="*/ 3302280 h 33015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1" name="Google Shape;51;p3"/>
            <p:cNvSpPr/>
            <p:nvPr/>
          </p:nvSpPr>
          <p:spPr>
            <a:xfrm>
              <a:off x="-1433160" y="-1137960"/>
              <a:ext cx="4109400" cy="3039120"/>
            </a:xfrm>
            <a:custGeom>
              <a:avLst/>
              <a:gdLst>
                <a:gd name="textAreaLeft" fmla="*/ 0 w 4109400"/>
                <a:gd name="textAreaRight" fmla="*/ 4110120 w 4109400"/>
                <a:gd name="textAreaTop" fmla="*/ 0 h 3039120"/>
                <a:gd name="textAreaBottom" fmla="*/ 3039840 h 30391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2" name="Google Shape;52;p3"/>
            <p:cNvSpPr/>
            <p:nvPr/>
          </p:nvSpPr>
          <p:spPr>
            <a:xfrm>
              <a:off x="-1723320" y="-1618560"/>
              <a:ext cx="4109400" cy="3039120"/>
            </a:xfrm>
            <a:custGeom>
              <a:avLst/>
              <a:gdLst>
                <a:gd name="textAreaLeft" fmla="*/ 0 w 4109400"/>
                <a:gd name="textAreaRight" fmla="*/ 4110120 w 4109400"/>
                <a:gd name="textAreaTop" fmla="*/ 0 h 3039120"/>
                <a:gd name="textAreaBottom" fmla="*/ 3039840 h 30391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473" name="Google Shape;53;p3" descr=""/>
            <p:cNvPicPr/>
            <p:nvPr/>
          </p:nvPicPr>
          <p:blipFill>
            <a:blip r:embed="rId6">
              <a:alphaModFix amt="35000"/>
            </a:blip>
            <a:srcRect l="0" t="21525" r="35723" b="15228"/>
            <a:stretch/>
          </p:blipFill>
          <p:spPr>
            <a:xfrm rot="10800000">
              <a:off x="-758160" y="-273600"/>
              <a:ext cx="8421480" cy="56980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474" name="Google Shape;54;p3"/>
          <p:cNvGrpSpPr/>
          <p:nvPr/>
        </p:nvGrpSpPr>
        <p:grpSpPr>
          <a:xfrm>
            <a:off x="355680" y="968400"/>
            <a:ext cx="7812720" cy="3963600"/>
            <a:chOff x="355680" y="968400"/>
            <a:chExt cx="7812720" cy="3963600"/>
          </a:xfrm>
        </p:grpSpPr>
        <p:sp>
          <p:nvSpPr>
            <p:cNvPr id="475" name="Google Shape;55;p3"/>
            <p:cNvSpPr/>
            <p:nvPr/>
          </p:nvSpPr>
          <p:spPr>
            <a:xfrm>
              <a:off x="6304680" y="130860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6" name="Google Shape;56;p3"/>
            <p:cNvSpPr/>
            <p:nvPr/>
          </p:nvSpPr>
          <p:spPr>
            <a:xfrm>
              <a:off x="668160" y="30650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7" name="Google Shape;57;p3"/>
            <p:cNvSpPr/>
            <p:nvPr/>
          </p:nvSpPr>
          <p:spPr>
            <a:xfrm>
              <a:off x="7169760" y="455760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8" name="Google Shape;58;p3"/>
            <p:cNvSpPr/>
            <p:nvPr/>
          </p:nvSpPr>
          <p:spPr>
            <a:xfrm>
              <a:off x="8079120" y="20523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79" name="Google Shape;59;p3"/>
            <p:cNvSpPr/>
            <p:nvPr/>
          </p:nvSpPr>
          <p:spPr>
            <a:xfrm>
              <a:off x="835200" y="46040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0" name="Google Shape;60;p3"/>
            <p:cNvSpPr/>
            <p:nvPr/>
          </p:nvSpPr>
          <p:spPr>
            <a:xfrm>
              <a:off x="6112080" y="96840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1" name="Google Shape;61;p3"/>
            <p:cNvSpPr/>
            <p:nvPr/>
          </p:nvSpPr>
          <p:spPr>
            <a:xfrm>
              <a:off x="7169760" y="263772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2" name="Google Shape;62;p3"/>
            <p:cNvSpPr/>
            <p:nvPr/>
          </p:nvSpPr>
          <p:spPr>
            <a:xfrm>
              <a:off x="355680" y="416124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3" name="Google Shape;63;p3"/>
            <p:cNvSpPr/>
            <p:nvPr/>
          </p:nvSpPr>
          <p:spPr>
            <a:xfrm>
              <a:off x="1297800" y="48427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4" name="Google Shape;64;p3"/>
            <p:cNvSpPr/>
            <p:nvPr/>
          </p:nvSpPr>
          <p:spPr>
            <a:xfrm>
              <a:off x="1114920" y="130860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5" name="Google Shape;65;p3"/>
            <p:cNvSpPr/>
            <p:nvPr/>
          </p:nvSpPr>
          <p:spPr>
            <a:xfrm>
              <a:off x="355680" y="289476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6" name="Google Shape;66;p3"/>
            <p:cNvSpPr/>
            <p:nvPr/>
          </p:nvSpPr>
          <p:spPr>
            <a:xfrm>
              <a:off x="7541280" y="446760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87" name="Google Shape;67;p3"/>
            <p:cNvSpPr/>
            <p:nvPr/>
          </p:nvSpPr>
          <p:spPr>
            <a:xfrm>
              <a:off x="7989120" y="42224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7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82;p21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491" name="Google Shape;483;p21"/>
          <p:cNvGrpSpPr/>
          <p:nvPr/>
        </p:nvGrpSpPr>
        <p:grpSpPr>
          <a:xfrm>
            <a:off x="-979560" y="-1316160"/>
            <a:ext cx="3758760" cy="4602960"/>
            <a:chOff x="-979560" y="-1316160"/>
            <a:chExt cx="3758760" cy="4602960"/>
          </a:xfrm>
        </p:grpSpPr>
        <p:pic>
          <p:nvPicPr>
            <p:cNvPr id="492" name="Google Shape;484;p21" descr=""/>
            <p:cNvPicPr/>
            <p:nvPr/>
          </p:nvPicPr>
          <p:blipFill>
            <a:blip r:embed="rId3"/>
            <a:stretch/>
          </p:blipFill>
          <p:spPr>
            <a:xfrm flipH="1" rot="5400000">
              <a:off x="-913680" y="-406080"/>
              <a:ext cx="4126320" cy="3259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93" name="Google Shape;485;p21" descr=""/>
            <p:cNvPicPr/>
            <p:nvPr/>
          </p:nvPicPr>
          <p:blipFill>
            <a:blip r:embed="rId4"/>
            <a:stretch/>
          </p:blipFill>
          <p:spPr>
            <a:xfrm flipH="1" rot="5400000">
              <a:off x="-1095840" y="-630000"/>
              <a:ext cx="4126320" cy="32598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94" name="Google Shape;486;p21"/>
            <p:cNvSpPr/>
            <p:nvPr/>
          </p:nvSpPr>
          <p:spPr>
            <a:xfrm flipH="1" rot="16486200">
              <a:off x="-1060200" y="-499320"/>
              <a:ext cx="3544920" cy="2621520"/>
            </a:xfrm>
            <a:custGeom>
              <a:avLst/>
              <a:gdLst>
                <a:gd name="textAreaLeft" fmla="*/ 360 w 3544920"/>
                <a:gd name="textAreaRight" fmla="*/ 3546000 w 3544920"/>
                <a:gd name="textAreaTop" fmla="*/ 0 h 2621520"/>
                <a:gd name="textAreaBottom" fmla="*/ 2622240 h 2621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5" name="Google Shape;487;p21"/>
            <p:cNvSpPr/>
            <p:nvPr/>
          </p:nvSpPr>
          <p:spPr>
            <a:xfrm flipH="1" rot="16486200">
              <a:off x="-1298160" y="-751320"/>
              <a:ext cx="3544920" cy="2621520"/>
            </a:xfrm>
            <a:custGeom>
              <a:avLst/>
              <a:gdLst>
                <a:gd name="textAreaLeft" fmla="*/ 360 w 3544920"/>
                <a:gd name="textAreaRight" fmla="*/ 3546000 w 3544920"/>
                <a:gd name="textAreaTop" fmla="*/ 0 h 2621520"/>
                <a:gd name="textAreaBottom" fmla="*/ 2622240 h 26215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496" name="Google Shape;488;p21"/>
          <p:cNvGrpSpPr/>
          <p:nvPr/>
        </p:nvGrpSpPr>
        <p:grpSpPr>
          <a:xfrm>
            <a:off x="250920" y="176040"/>
            <a:ext cx="8731080" cy="4708440"/>
            <a:chOff x="250920" y="176040"/>
            <a:chExt cx="8731080" cy="4708440"/>
          </a:xfrm>
        </p:grpSpPr>
        <p:sp>
          <p:nvSpPr>
            <p:cNvPr id="497" name="Google Shape;489;p21"/>
            <p:cNvSpPr/>
            <p:nvPr/>
          </p:nvSpPr>
          <p:spPr>
            <a:xfrm>
              <a:off x="7430040" y="17604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8" name="Google Shape;490;p21"/>
            <p:cNvSpPr/>
            <p:nvPr/>
          </p:nvSpPr>
          <p:spPr>
            <a:xfrm>
              <a:off x="8722800" y="38937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499" name="Google Shape;491;p21"/>
            <p:cNvSpPr/>
            <p:nvPr/>
          </p:nvSpPr>
          <p:spPr>
            <a:xfrm>
              <a:off x="250920" y="47469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0" name="Google Shape;492;p21"/>
            <p:cNvSpPr/>
            <p:nvPr/>
          </p:nvSpPr>
          <p:spPr>
            <a:xfrm>
              <a:off x="341280" y="444492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1" name="Google Shape;493;p21"/>
            <p:cNvSpPr/>
            <p:nvPr/>
          </p:nvSpPr>
          <p:spPr>
            <a:xfrm>
              <a:off x="6565320" y="47631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2" name="Google Shape;494;p21"/>
            <p:cNvSpPr/>
            <p:nvPr/>
          </p:nvSpPr>
          <p:spPr>
            <a:xfrm>
              <a:off x="2725560" y="32832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3" name="Google Shape;495;p21"/>
            <p:cNvSpPr/>
            <p:nvPr/>
          </p:nvSpPr>
          <p:spPr>
            <a:xfrm>
              <a:off x="2543760" y="2379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4" name="Google Shape;496;p21"/>
            <p:cNvSpPr/>
            <p:nvPr/>
          </p:nvSpPr>
          <p:spPr>
            <a:xfrm>
              <a:off x="7815600" y="32004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5" name="Google Shape;497;p21"/>
            <p:cNvSpPr/>
            <p:nvPr/>
          </p:nvSpPr>
          <p:spPr>
            <a:xfrm>
              <a:off x="8722440" y="16736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6" name="Google Shape;498;p21"/>
            <p:cNvSpPr/>
            <p:nvPr/>
          </p:nvSpPr>
          <p:spPr>
            <a:xfrm>
              <a:off x="8705160" y="138564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7" name="Google Shape;499;p21"/>
            <p:cNvSpPr/>
            <p:nvPr/>
          </p:nvSpPr>
          <p:spPr>
            <a:xfrm>
              <a:off x="8578440" y="444492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8" name="Google Shape;500;p21"/>
            <p:cNvSpPr/>
            <p:nvPr/>
          </p:nvSpPr>
          <p:spPr>
            <a:xfrm>
              <a:off x="7815600" y="469944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09" name="Google Shape;501;p21"/>
            <p:cNvSpPr/>
            <p:nvPr/>
          </p:nvSpPr>
          <p:spPr>
            <a:xfrm>
              <a:off x="250920" y="40420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1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0" r:id="rId5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" name="Google Shape;503;p22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513" name="Google Shape;504;p22"/>
          <p:cNvGrpSpPr/>
          <p:nvPr/>
        </p:nvGrpSpPr>
        <p:grpSpPr>
          <a:xfrm>
            <a:off x="-1260000" y="-1393200"/>
            <a:ext cx="11966400" cy="7872840"/>
            <a:chOff x="-1260000" y="-1393200"/>
            <a:chExt cx="11966400" cy="7872840"/>
          </a:xfrm>
        </p:grpSpPr>
        <p:pic>
          <p:nvPicPr>
            <p:cNvPr id="514" name="Google Shape;505;p22" descr=""/>
            <p:cNvPicPr/>
            <p:nvPr/>
          </p:nvPicPr>
          <p:blipFill>
            <a:blip r:embed="rId3"/>
            <a:stretch/>
          </p:blipFill>
          <p:spPr>
            <a:xfrm rot="10800000">
              <a:off x="5781600" y="-932760"/>
              <a:ext cx="4667400" cy="3053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5" name="Google Shape;506;p22" descr=""/>
            <p:cNvPicPr/>
            <p:nvPr/>
          </p:nvPicPr>
          <p:blipFill>
            <a:blip r:embed="rId4"/>
            <a:stretch/>
          </p:blipFill>
          <p:spPr>
            <a:xfrm rot="10800000">
              <a:off x="5973480" y="-1264680"/>
              <a:ext cx="4667400" cy="3053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6" name="Google Shape;507;p22"/>
            <p:cNvSpPr/>
            <p:nvPr/>
          </p:nvSpPr>
          <p:spPr>
            <a:xfrm flipH="1" rot="222600">
              <a:off x="6728760" y="-1270080"/>
              <a:ext cx="3888360" cy="2875680"/>
            </a:xfrm>
            <a:custGeom>
              <a:avLst/>
              <a:gdLst>
                <a:gd name="textAreaLeft" fmla="*/ 360 w 3888360"/>
                <a:gd name="textAreaRight" fmla="*/ 3889440 w 3888360"/>
                <a:gd name="textAreaTop" fmla="*/ 0 h 2875680"/>
                <a:gd name="textAreaBottom" fmla="*/ 2876400 h 28756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pic>
          <p:nvPicPr>
            <p:cNvPr id="517" name="Google Shape;508;p22" descr=""/>
            <p:cNvPicPr/>
            <p:nvPr/>
          </p:nvPicPr>
          <p:blipFill>
            <a:blip r:embed="rId5"/>
            <a:stretch/>
          </p:blipFill>
          <p:spPr>
            <a:xfrm flipH="1" rot="5400000">
              <a:off x="-2109240" y="2055960"/>
              <a:ext cx="5347800" cy="34988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18" name="Google Shape;509;p22" descr=""/>
            <p:cNvPicPr/>
            <p:nvPr/>
          </p:nvPicPr>
          <p:blipFill>
            <a:blip r:embed="rId6"/>
            <a:stretch/>
          </p:blipFill>
          <p:spPr>
            <a:xfrm flipH="1" rot="5400000">
              <a:off x="-1966680" y="2599920"/>
              <a:ext cx="4416120" cy="2889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19" name="Google Shape;510;p22"/>
            <p:cNvSpPr/>
            <p:nvPr/>
          </p:nvSpPr>
          <p:spPr>
            <a:xfrm rot="16200000">
              <a:off x="-1830600" y="2663280"/>
              <a:ext cx="4383000" cy="3241440"/>
            </a:xfrm>
            <a:custGeom>
              <a:avLst/>
              <a:gdLst>
                <a:gd name="textAreaLeft" fmla="*/ 0 w 4383000"/>
                <a:gd name="textAreaRight" fmla="*/ 4383720 w 4383000"/>
                <a:gd name="textAreaTop" fmla="*/ 0 h 3241440"/>
                <a:gd name="textAreaBottom" fmla="*/ 3242160 h 324144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20" name="Google Shape;511;p22"/>
          <p:cNvGrpSpPr/>
          <p:nvPr/>
        </p:nvGrpSpPr>
        <p:grpSpPr>
          <a:xfrm>
            <a:off x="203400" y="142200"/>
            <a:ext cx="8778960" cy="4694040"/>
            <a:chOff x="203400" y="142200"/>
            <a:chExt cx="8778960" cy="4694040"/>
          </a:xfrm>
        </p:grpSpPr>
        <p:sp>
          <p:nvSpPr>
            <p:cNvPr id="521" name="Google Shape;512;p22"/>
            <p:cNvSpPr/>
            <p:nvPr/>
          </p:nvSpPr>
          <p:spPr>
            <a:xfrm>
              <a:off x="8780760" y="421200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2" name="Google Shape;513;p22"/>
            <p:cNvSpPr/>
            <p:nvPr/>
          </p:nvSpPr>
          <p:spPr>
            <a:xfrm>
              <a:off x="8924760" y="223884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3" name="Google Shape;514;p22"/>
            <p:cNvSpPr/>
            <p:nvPr/>
          </p:nvSpPr>
          <p:spPr>
            <a:xfrm>
              <a:off x="2314080" y="47469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4" name="Google Shape;515;p22"/>
            <p:cNvSpPr/>
            <p:nvPr/>
          </p:nvSpPr>
          <p:spPr>
            <a:xfrm>
              <a:off x="341280" y="3474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5" name="Google Shape;516;p22"/>
            <p:cNvSpPr/>
            <p:nvPr/>
          </p:nvSpPr>
          <p:spPr>
            <a:xfrm>
              <a:off x="8715600" y="38487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6" name="Google Shape;517;p22"/>
            <p:cNvSpPr/>
            <p:nvPr/>
          </p:nvSpPr>
          <p:spPr>
            <a:xfrm>
              <a:off x="5310720" y="22860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7" name="Google Shape;518;p22"/>
            <p:cNvSpPr/>
            <p:nvPr/>
          </p:nvSpPr>
          <p:spPr>
            <a:xfrm>
              <a:off x="8543520" y="29390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8" name="Google Shape;519;p22"/>
            <p:cNvSpPr/>
            <p:nvPr/>
          </p:nvSpPr>
          <p:spPr>
            <a:xfrm>
              <a:off x="1091880" y="14220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29" name="Google Shape;520;p22"/>
            <p:cNvSpPr/>
            <p:nvPr/>
          </p:nvSpPr>
          <p:spPr>
            <a:xfrm>
              <a:off x="4966560" y="34740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0" name="Google Shape;521;p22"/>
            <p:cNvSpPr/>
            <p:nvPr/>
          </p:nvSpPr>
          <p:spPr>
            <a:xfrm>
              <a:off x="8500320" y="444492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1" name="Google Shape;522;p22"/>
            <p:cNvSpPr/>
            <p:nvPr/>
          </p:nvSpPr>
          <p:spPr>
            <a:xfrm>
              <a:off x="203400" y="8841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32" name="Google Shape;523;p22"/>
            <p:cNvSpPr/>
            <p:nvPr/>
          </p:nvSpPr>
          <p:spPr>
            <a:xfrm>
              <a:off x="519480" y="113940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3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2" r:id="rId7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69;p4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536" name="Google Shape;70;p4"/>
          <p:cNvGrpSpPr/>
          <p:nvPr/>
        </p:nvGrpSpPr>
        <p:grpSpPr>
          <a:xfrm>
            <a:off x="-1545120" y="1825560"/>
            <a:ext cx="13727880" cy="5164920"/>
            <a:chOff x="-1545120" y="1825560"/>
            <a:chExt cx="13727880" cy="5164920"/>
          </a:xfrm>
        </p:grpSpPr>
        <p:pic>
          <p:nvPicPr>
            <p:cNvPr id="537" name="Google Shape;71;p4" descr=""/>
            <p:cNvPicPr/>
            <p:nvPr/>
          </p:nvPicPr>
          <p:blipFill>
            <a:blip r:embed="rId3"/>
            <a:stretch/>
          </p:blipFill>
          <p:spPr>
            <a:xfrm rot="5400000">
              <a:off x="-1658880" y="2413440"/>
              <a:ext cx="4791960" cy="378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8" name="Google Shape;72;p4" descr=""/>
            <p:cNvPicPr/>
            <p:nvPr/>
          </p:nvPicPr>
          <p:blipFill>
            <a:blip r:embed="rId4"/>
            <a:stretch/>
          </p:blipFill>
          <p:spPr>
            <a:xfrm rot="17390400">
              <a:off x="7463520" y="3675240"/>
              <a:ext cx="2538360" cy="166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39" name="Google Shape;73;p4" descr=""/>
            <p:cNvPicPr/>
            <p:nvPr/>
          </p:nvPicPr>
          <p:blipFill>
            <a:blip r:embed="rId5"/>
            <a:stretch/>
          </p:blipFill>
          <p:spPr>
            <a:xfrm rot="17390400">
              <a:off x="7780320" y="3675240"/>
              <a:ext cx="2538360" cy="166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0" name="Google Shape;74;p4" descr=""/>
            <p:cNvPicPr/>
            <p:nvPr/>
          </p:nvPicPr>
          <p:blipFill>
            <a:blip r:embed="rId6"/>
            <a:stretch/>
          </p:blipFill>
          <p:spPr>
            <a:xfrm rot="5400000">
              <a:off x="-2048040" y="2701440"/>
              <a:ext cx="4791960" cy="3785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41" name="Google Shape;75;p4"/>
            <p:cNvSpPr/>
            <p:nvPr/>
          </p:nvSpPr>
          <p:spPr>
            <a:xfrm rot="16004400">
              <a:off x="-1745280" y="3314520"/>
              <a:ext cx="3634560" cy="2688120"/>
            </a:xfrm>
            <a:custGeom>
              <a:avLst/>
              <a:gdLst>
                <a:gd name="textAreaLeft" fmla="*/ 0 w 3634560"/>
                <a:gd name="textAreaRight" fmla="*/ 3635280 w 3634560"/>
                <a:gd name="textAreaTop" fmla="*/ 0 h 2688120"/>
                <a:gd name="textAreaBottom" fmla="*/ 2688840 h 26881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2" name="Google Shape;76;p4"/>
            <p:cNvSpPr/>
            <p:nvPr/>
          </p:nvSpPr>
          <p:spPr>
            <a:xfrm flipH="1" rot="6634200">
              <a:off x="8318880" y="2655720"/>
              <a:ext cx="3639240" cy="2691720"/>
            </a:xfrm>
            <a:custGeom>
              <a:avLst/>
              <a:gdLst>
                <a:gd name="textAreaLeft" fmla="*/ 360 w 3639240"/>
                <a:gd name="textAreaRight" fmla="*/ 3640320 w 3639240"/>
                <a:gd name="textAreaTop" fmla="*/ 0 h 2691720"/>
                <a:gd name="textAreaBottom" fmla="*/ 2692440 h 26917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3" name="Google Shape;77;p4"/>
            <p:cNvSpPr/>
            <p:nvPr/>
          </p:nvSpPr>
          <p:spPr>
            <a:xfrm flipH="1" rot="6634200">
              <a:off x="8463600" y="2848680"/>
              <a:ext cx="3639240" cy="2691720"/>
            </a:xfrm>
            <a:custGeom>
              <a:avLst/>
              <a:gdLst>
                <a:gd name="textAreaLeft" fmla="*/ 360 w 3639240"/>
                <a:gd name="textAreaRight" fmla="*/ 3640320 w 3639240"/>
                <a:gd name="textAreaTop" fmla="*/ 0 h 2691720"/>
                <a:gd name="textAreaBottom" fmla="*/ 2692440 h 26917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44" name="Google Shape;80;p4"/>
          <p:cNvGrpSpPr/>
          <p:nvPr/>
        </p:nvGrpSpPr>
        <p:grpSpPr>
          <a:xfrm>
            <a:off x="79920" y="232920"/>
            <a:ext cx="8877600" cy="4775400"/>
            <a:chOff x="79920" y="232920"/>
            <a:chExt cx="8877600" cy="4775400"/>
          </a:xfrm>
        </p:grpSpPr>
        <p:sp>
          <p:nvSpPr>
            <p:cNvPr id="545" name="Google Shape;81;p4"/>
            <p:cNvSpPr/>
            <p:nvPr/>
          </p:nvSpPr>
          <p:spPr>
            <a:xfrm>
              <a:off x="8123760" y="36144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6" name="Google Shape;82;p4"/>
            <p:cNvSpPr/>
            <p:nvPr/>
          </p:nvSpPr>
          <p:spPr>
            <a:xfrm>
              <a:off x="310680" y="238680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7" name="Google Shape;83;p4"/>
            <p:cNvSpPr/>
            <p:nvPr/>
          </p:nvSpPr>
          <p:spPr>
            <a:xfrm>
              <a:off x="8691840" y="311724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8" name="Google Shape;84;p4"/>
            <p:cNvSpPr/>
            <p:nvPr/>
          </p:nvSpPr>
          <p:spPr>
            <a:xfrm>
              <a:off x="3568320" y="4860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49" name="Google Shape;85;p4"/>
            <p:cNvSpPr/>
            <p:nvPr/>
          </p:nvSpPr>
          <p:spPr>
            <a:xfrm>
              <a:off x="1602720" y="26244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0" name="Google Shape;86;p4"/>
            <p:cNvSpPr/>
            <p:nvPr/>
          </p:nvSpPr>
          <p:spPr>
            <a:xfrm>
              <a:off x="7250760" y="2329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1" name="Google Shape;87;p4"/>
            <p:cNvSpPr/>
            <p:nvPr/>
          </p:nvSpPr>
          <p:spPr>
            <a:xfrm>
              <a:off x="1628280" y="484668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2" name="Google Shape;88;p4"/>
            <p:cNvSpPr/>
            <p:nvPr/>
          </p:nvSpPr>
          <p:spPr>
            <a:xfrm>
              <a:off x="8611200" y="53964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3" name="Google Shape;89;p4"/>
            <p:cNvSpPr/>
            <p:nvPr/>
          </p:nvSpPr>
          <p:spPr>
            <a:xfrm>
              <a:off x="79920" y="20736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54" name="Google Shape;90;p4"/>
            <p:cNvSpPr/>
            <p:nvPr/>
          </p:nvSpPr>
          <p:spPr>
            <a:xfrm>
              <a:off x="2914920" y="49190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5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4" r:id="rId7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69;p4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558" name="Google Shape;70;p4"/>
          <p:cNvGrpSpPr/>
          <p:nvPr/>
        </p:nvGrpSpPr>
        <p:grpSpPr>
          <a:xfrm>
            <a:off x="-1545120" y="1825560"/>
            <a:ext cx="13727880" cy="5164920"/>
            <a:chOff x="-1545120" y="1825560"/>
            <a:chExt cx="13727880" cy="5164920"/>
          </a:xfrm>
        </p:grpSpPr>
        <p:pic>
          <p:nvPicPr>
            <p:cNvPr id="559" name="Google Shape;71;p4" descr=""/>
            <p:cNvPicPr/>
            <p:nvPr/>
          </p:nvPicPr>
          <p:blipFill>
            <a:blip r:embed="rId3"/>
            <a:stretch/>
          </p:blipFill>
          <p:spPr>
            <a:xfrm rot="5400000">
              <a:off x="-1658880" y="2413440"/>
              <a:ext cx="4791960" cy="37857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0" name="Google Shape;72;p4" descr=""/>
            <p:cNvPicPr/>
            <p:nvPr/>
          </p:nvPicPr>
          <p:blipFill>
            <a:blip r:embed="rId4"/>
            <a:stretch/>
          </p:blipFill>
          <p:spPr>
            <a:xfrm rot="17390400">
              <a:off x="7463520" y="3675240"/>
              <a:ext cx="2538360" cy="166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1" name="Google Shape;73;p4" descr=""/>
            <p:cNvPicPr/>
            <p:nvPr/>
          </p:nvPicPr>
          <p:blipFill>
            <a:blip r:embed="rId5"/>
            <a:stretch/>
          </p:blipFill>
          <p:spPr>
            <a:xfrm rot="17390400">
              <a:off x="7780320" y="3675240"/>
              <a:ext cx="2538360" cy="1660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62" name="Google Shape;74;p4" descr=""/>
            <p:cNvPicPr/>
            <p:nvPr/>
          </p:nvPicPr>
          <p:blipFill>
            <a:blip r:embed="rId6"/>
            <a:stretch/>
          </p:blipFill>
          <p:spPr>
            <a:xfrm rot="5400000">
              <a:off x="-2048040" y="2701440"/>
              <a:ext cx="4791960" cy="37857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63" name="Google Shape;75;p4"/>
            <p:cNvSpPr/>
            <p:nvPr/>
          </p:nvSpPr>
          <p:spPr>
            <a:xfrm rot="16004400">
              <a:off x="-1745280" y="3314520"/>
              <a:ext cx="3634560" cy="2688120"/>
            </a:xfrm>
            <a:custGeom>
              <a:avLst/>
              <a:gdLst>
                <a:gd name="textAreaLeft" fmla="*/ 0 w 3634560"/>
                <a:gd name="textAreaRight" fmla="*/ 3635280 w 3634560"/>
                <a:gd name="textAreaTop" fmla="*/ 0 h 2688120"/>
                <a:gd name="textAreaBottom" fmla="*/ 2688840 h 26881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4" name="Google Shape;76;p4"/>
            <p:cNvSpPr/>
            <p:nvPr/>
          </p:nvSpPr>
          <p:spPr>
            <a:xfrm flipH="1" rot="6634200">
              <a:off x="8318880" y="2655720"/>
              <a:ext cx="3639240" cy="2691720"/>
            </a:xfrm>
            <a:custGeom>
              <a:avLst/>
              <a:gdLst>
                <a:gd name="textAreaLeft" fmla="*/ 360 w 3639240"/>
                <a:gd name="textAreaRight" fmla="*/ 3640320 w 3639240"/>
                <a:gd name="textAreaTop" fmla="*/ 0 h 2691720"/>
                <a:gd name="textAreaBottom" fmla="*/ 2692440 h 26917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5" name="Google Shape;77;p4"/>
            <p:cNvSpPr/>
            <p:nvPr/>
          </p:nvSpPr>
          <p:spPr>
            <a:xfrm flipH="1" rot="6634200">
              <a:off x="8463600" y="2848680"/>
              <a:ext cx="3639240" cy="2691720"/>
            </a:xfrm>
            <a:custGeom>
              <a:avLst/>
              <a:gdLst>
                <a:gd name="textAreaLeft" fmla="*/ 360 w 3639240"/>
                <a:gd name="textAreaRight" fmla="*/ 3640320 w 3639240"/>
                <a:gd name="textAreaTop" fmla="*/ 0 h 2691720"/>
                <a:gd name="textAreaBottom" fmla="*/ 2692440 h 269172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66" name="Google Shape;80;p4"/>
          <p:cNvGrpSpPr/>
          <p:nvPr/>
        </p:nvGrpSpPr>
        <p:grpSpPr>
          <a:xfrm>
            <a:off x="79920" y="232920"/>
            <a:ext cx="8877600" cy="4775400"/>
            <a:chOff x="79920" y="232920"/>
            <a:chExt cx="8877600" cy="4775400"/>
          </a:xfrm>
        </p:grpSpPr>
        <p:sp>
          <p:nvSpPr>
            <p:cNvPr id="567" name="Google Shape;81;p4"/>
            <p:cNvSpPr/>
            <p:nvPr/>
          </p:nvSpPr>
          <p:spPr>
            <a:xfrm>
              <a:off x="8123760" y="36144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8" name="Google Shape;82;p4"/>
            <p:cNvSpPr/>
            <p:nvPr/>
          </p:nvSpPr>
          <p:spPr>
            <a:xfrm>
              <a:off x="310680" y="238680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69" name="Google Shape;83;p4"/>
            <p:cNvSpPr/>
            <p:nvPr/>
          </p:nvSpPr>
          <p:spPr>
            <a:xfrm>
              <a:off x="8691840" y="311724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0" name="Google Shape;84;p4"/>
            <p:cNvSpPr/>
            <p:nvPr/>
          </p:nvSpPr>
          <p:spPr>
            <a:xfrm>
              <a:off x="3568320" y="4860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1" name="Google Shape;85;p4"/>
            <p:cNvSpPr/>
            <p:nvPr/>
          </p:nvSpPr>
          <p:spPr>
            <a:xfrm>
              <a:off x="1602720" y="26244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2" name="Google Shape;86;p4"/>
            <p:cNvSpPr/>
            <p:nvPr/>
          </p:nvSpPr>
          <p:spPr>
            <a:xfrm>
              <a:off x="7250760" y="2329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3" name="Google Shape;87;p4"/>
            <p:cNvSpPr/>
            <p:nvPr/>
          </p:nvSpPr>
          <p:spPr>
            <a:xfrm>
              <a:off x="1628280" y="484668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4" name="Google Shape;88;p4"/>
            <p:cNvSpPr/>
            <p:nvPr/>
          </p:nvSpPr>
          <p:spPr>
            <a:xfrm>
              <a:off x="8611200" y="53964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5" name="Google Shape;89;p4"/>
            <p:cNvSpPr/>
            <p:nvPr/>
          </p:nvSpPr>
          <p:spPr>
            <a:xfrm>
              <a:off x="79920" y="20736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76" name="Google Shape;90;p4"/>
            <p:cNvSpPr/>
            <p:nvPr/>
          </p:nvSpPr>
          <p:spPr>
            <a:xfrm>
              <a:off x="2914920" y="49190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57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6" r:id="rId7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1" name="Google Shape;92;p5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582" name="Google Shape;93;p5"/>
          <p:cNvGrpSpPr/>
          <p:nvPr/>
        </p:nvGrpSpPr>
        <p:grpSpPr>
          <a:xfrm>
            <a:off x="-1712160" y="-880560"/>
            <a:ext cx="11940120" cy="7398360"/>
            <a:chOff x="-1712160" y="-880560"/>
            <a:chExt cx="11940120" cy="7398360"/>
          </a:xfrm>
        </p:grpSpPr>
        <p:pic>
          <p:nvPicPr>
            <p:cNvPr id="583" name="Google Shape;94;p5" descr=""/>
            <p:cNvPicPr/>
            <p:nvPr/>
          </p:nvPicPr>
          <p:blipFill>
            <a:blip r:embed="rId3"/>
            <a:stretch/>
          </p:blipFill>
          <p:spPr>
            <a:xfrm>
              <a:off x="-912600" y="3582720"/>
              <a:ext cx="3809160" cy="211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4" name="Google Shape;95;p5" descr=""/>
            <p:cNvPicPr/>
            <p:nvPr/>
          </p:nvPicPr>
          <p:blipFill>
            <a:blip r:embed="rId4"/>
            <a:stretch/>
          </p:blipFill>
          <p:spPr>
            <a:xfrm>
              <a:off x="-1231920" y="3967200"/>
              <a:ext cx="3809160" cy="211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5" name="Google Shape;96;p5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6218280" y="-533160"/>
              <a:ext cx="3595320" cy="284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86" name="Google Shape;97;p5" descr=""/>
            <p:cNvPicPr/>
            <p:nvPr/>
          </p:nvPicPr>
          <p:blipFill>
            <a:blip r:embed="rId6"/>
            <a:stretch/>
          </p:blipFill>
          <p:spPr>
            <a:xfrm flipH="1" rot="10800000">
              <a:off x="6632640" y="-880560"/>
              <a:ext cx="3595320" cy="284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87" name="Google Shape;98;p5"/>
            <p:cNvSpPr/>
            <p:nvPr/>
          </p:nvSpPr>
          <p:spPr>
            <a:xfrm flipH="1" rot="10558200">
              <a:off x="-1423080" y="3620520"/>
              <a:ext cx="3467520" cy="2564280"/>
            </a:xfrm>
            <a:custGeom>
              <a:avLst/>
              <a:gdLst>
                <a:gd name="textAreaLeft" fmla="*/ -360 w 3467520"/>
                <a:gd name="textAreaRight" fmla="*/ 3467880 w 3467520"/>
                <a:gd name="textAreaTop" fmla="*/ 0 h 2564280"/>
                <a:gd name="textAreaBottom" fmla="*/ 2565000 h 25642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88" name="Google Shape;99;p5"/>
            <p:cNvSpPr/>
            <p:nvPr/>
          </p:nvSpPr>
          <p:spPr>
            <a:xfrm flipH="1" rot="10558200">
              <a:off x="-1626480" y="3834720"/>
              <a:ext cx="3467520" cy="2564280"/>
            </a:xfrm>
            <a:custGeom>
              <a:avLst/>
              <a:gdLst>
                <a:gd name="textAreaLeft" fmla="*/ -360 w 3467520"/>
                <a:gd name="textAreaRight" fmla="*/ 3467880 w 3467520"/>
                <a:gd name="textAreaTop" fmla="*/ 0 h 2564280"/>
                <a:gd name="textAreaBottom" fmla="*/ 2565000 h 25642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589" name="Google Shape;105;p5"/>
          <p:cNvGrpSpPr/>
          <p:nvPr/>
        </p:nvGrpSpPr>
        <p:grpSpPr>
          <a:xfrm>
            <a:off x="169920" y="86760"/>
            <a:ext cx="8787600" cy="4965120"/>
            <a:chOff x="169920" y="86760"/>
            <a:chExt cx="8787600" cy="4965120"/>
          </a:xfrm>
        </p:grpSpPr>
        <p:sp>
          <p:nvSpPr>
            <p:cNvPr id="590" name="Google Shape;106;p5"/>
            <p:cNvSpPr/>
            <p:nvPr/>
          </p:nvSpPr>
          <p:spPr>
            <a:xfrm>
              <a:off x="8712720" y="207360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1" name="Google Shape;107;p5"/>
            <p:cNvSpPr/>
            <p:nvPr/>
          </p:nvSpPr>
          <p:spPr>
            <a:xfrm>
              <a:off x="8552880" y="18205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2" name="Google Shape;108;p5"/>
            <p:cNvSpPr/>
            <p:nvPr/>
          </p:nvSpPr>
          <p:spPr>
            <a:xfrm>
              <a:off x="265320" y="4942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3" name="Google Shape;109;p5"/>
            <p:cNvSpPr/>
            <p:nvPr/>
          </p:nvSpPr>
          <p:spPr>
            <a:xfrm>
              <a:off x="440640" y="1893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4" name="Google Shape;110;p5"/>
            <p:cNvSpPr/>
            <p:nvPr/>
          </p:nvSpPr>
          <p:spPr>
            <a:xfrm>
              <a:off x="7238160" y="499428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5" name="Google Shape;111;p5"/>
            <p:cNvSpPr/>
            <p:nvPr/>
          </p:nvSpPr>
          <p:spPr>
            <a:xfrm>
              <a:off x="7569720" y="487224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6" name="Google Shape;112;p5"/>
            <p:cNvSpPr/>
            <p:nvPr/>
          </p:nvSpPr>
          <p:spPr>
            <a:xfrm>
              <a:off x="7238160" y="3751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7" name="Google Shape;113;p5"/>
            <p:cNvSpPr/>
            <p:nvPr/>
          </p:nvSpPr>
          <p:spPr>
            <a:xfrm>
              <a:off x="180360" y="282996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8" name="Google Shape;114;p5"/>
            <p:cNvSpPr/>
            <p:nvPr/>
          </p:nvSpPr>
          <p:spPr>
            <a:xfrm>
              <a:off x="6806160" y="8676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599" name="Google Shape;115;p5"/>
            <p:cNvSpPr/>
            <p:nvPr/>
          </p:nvSpPr>
          <p:spPr>
            <a:xfrm>
              <a:off x="6315120" y="32040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0" name="Google Shape;116;p5"/>
            <p:cNvSpPr/>
            <p:nvPr/>
          </p:nvSpPr>
          <p:spPr>
            <a:xfrm>
              <a:off x="8611200" y="246960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1" name="Google Shape;117;p5"/>
            <p:cNvSpPr/>
            <p:nvPr/>
          </p:nvSpPr>
          <p:spPr>
            <a:xfrm>
              <a:off x="169920" y="34416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02" name="Google Shape;118;p5"/>
            <p:cNvSpPr/>
            <p:nvPr/>
          </p:nvSpPr>
          <p:spPr>
            <a:xfrm>
              <a:off x="403200" y="32806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8" r:id="rId7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5" name="Google Shape;92;p5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606" name="Google Shape;93;p5"/>
          <p:cNvGrpSpPr/>
          <p:nvPr/>
        </p:nvGrpSpPr>
        <p:grpSpPr>
          <a:xfrm>
            <a:off x="-1712160" y="-880560"/>
            <a:ext cx="11940120" cy="7398360"/>
            <a:chOff x="-1712160" y="-880560"/>
            <a:chExt cx="11940120" cy="7398360"/>
          </a:xfrm>
        </p:grpSpPr>
        <p:pic>
          <p:nvPicPr>
            <p:cNvPr id="607" name="Google Shape;94;p5" descr=""/>
            <p:cNvPicPr/>
            <p:nvPr/>
          </p:nvPicPr>
          <p:blipFill>
            <a:blip r:embed="rId3"/>
            <a:stretch/>
          </p:blipFill>
          <p:spPr>
            <a:xfrm>
              <a:off x="-912600" y="3582720"/>
              <a:ext cx="3809160" cy="211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8" name="Google Shape;95;p5" descr=""/>
            <p:cNvPicPr/>
            <p:nvPr/>
          </p:nvPicPr>
          <p:blipFill>
            <a:blip r:embed="rId4"/>
            <a:stretch/>
          </p:blipFill>
          <p:spPr>
            <a:xfrm>
              <a:off x="-1231920" y="3967200"/>
              <a:ext cx="3809160" cy="2111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9" name="Google Shape;96;p5" descr=""/>
            <p:cNvPicPr/>
            <p:nvPr/>
          </p:nvPicPr>
          <p:blipFill>
            <a:blip r:embed="rId5"/>
            <a:stretch/>
          </p:blipFill>
          <p:spPr>
            <a:xfrm flipH="1" rot="10800000">
              <a:off x="6218280" y="-533160"/>
              <a:ext cx="3595320" cy="28404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0" name="Google Shape;97;p5" descr=""/>
            <p:cNvPicPr/>
            <p:nvPr/>
          </p:nvPicPr>
          <p:blipFill>
            <a:blip r:embed="rId6"/>
            <a:stretch/>
          </p:blipFill>
          <p:spPr>
            <a:xfrm flipH="1" rot="10800000">
              <a:off x="6632640" y="-880560"/>
              <a:ext cx="3595320" cy="284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11" name="Google Shape;98;p5"/>
            <p:cNvSpPr/>
            <p:nvPr/>
          </p:nvSpPr>
          <p:spPr>
            <a:xfrm flipH="1" rot="10558200">
              <a:off x="-1423080" y="3620520"/>
              <a:ext cx="3467520" cy="2564280"/>
            </a:xfrm>
            <a:custGeom>
              <a:avLst/>
              <a:gdLst>
                <a:gd name="textAreaLeft" fmla="*/ -360 w 3467520"/>
                <a:gd name="textAreaRight" fmla="*/ 3467880 w 3467520"/>
                <a:gd name="textAreaTop" fmla="*/ 0 h 2564280"/>
                <a:gd name="textAreaBottom" fmla="*/ 2565000 h 25642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2" name="Google Shape;99;p5"/>
            <p:cNvSpPr/>
            <p:nvPr/>
          </p:nvSpPr>
          <p:spPr>
            <a:xfrm flipH="1" rot="10558200">
              <a:off x="-1626480" y="3834720"/>
              <a:ext cx="3467520" cy="2564280"/>
            </a:xfrm>
            <a:custGeom>
              <a:avLst/>
              <a:gdLst>
                <a:gd name="textAreaLeft" fmla="*/ -360 w 3467520"/>
                <a:gd name="textAreaRight" fmla="*/ 3467880 w 3467520"/>
                <a:gd name="textAreaTop" fmla="*/ 0 h 2564280"/>
                <a:gd name="textAreaBottom" fmla="*/ 2565000 h 25642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613" name="Google Shape;105;p5"/>
          <p:cNvGrpSpPr/>
          <p:nvPr/>
        </p:nvGrpSpPr>
        <p:grpSpPr>
          <a:xfrm>
            <a:off x="169920" y="86760"/>
            <a:ext cx="8787600" cy="4965120"/>
            <a:chOff x="169920" y="86760"/>
            <a:chExt cx="8787600" cy="4965120"/>
          </a:xfrm>
        </p:grpSpPr>
        <p:sp>
          <p:nvSpPr>
            <p:cNvPr id="614" name="Google Shape;106;p5"/>
            <p:cNvSpPr/>
            <p:nvPr/>
          </p:nvSpPr>
          <p:spPr>
            <a:xfrm>
              <a:off x="8712720" y="207360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5" name="Google Shape;107;p5"/>
            <p:cNvSpPr/>
            <p:nvPr/>
          </p:nvSpPr>
          <p:spPr>
            <a:xfrm>
              <a:off x="8552880" y="18205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6" name="Google Shape;108;p5"/>
            <p:cNvSpPr/>
            <p:nvPr/>
          </p:nvSpPr>
          <p:spPr>
            <a:xfrm>
              <a:off x="265320" y="4942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7" name="Google Shape;109;p5"/>
            <p:cNvSpPr/>
            <p:nvPr/>
          </p:nvSpPr>
          <p:spPr>
            <a:xfrm>
              <a:off x="440640" y="1893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8" name="Google Shape;110;p5"/>
            <p:cNvSpPr/>
            <p:nvPr/>
          </p:nvSpPr>
          <p:spPr>
            <a:xfrm>
              <a:off x="7238160" y="499428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19" name="Google Shape;111;p5"/>
            <p:cNvSpPr/>
            <p:nvPr/>
          </p:nvSpPr>
          <p:spPr>
            <a:xfrm>
              <a:off x="7569720" y="487224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0" name="Google Shape;112;p5"/>
            <p:cNvSpPr/>
            <p:nvPr/>
          </p:nvSpPr>
          <p:spPr>
            <a:xfrm>
              <a:off x="7238160" y="3751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1" name="Google Shape;113;p5"/>
            <p:cNvSpPr/>
            <p:nvPr/>
          </p:nvSpPr>
          <p:spPr>
            <a:xfrm>
              <a:off x="180360" y="282996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2" name="Google Shape;114;p5"/>
            <p:cNvSpPr/>
            <p:nvPr/>
          </p:nvSpPr>
          <p:spPr>
            <a:xfrm>
              <a:off x="6806160" y="8676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3" name="Google Shape;115;p5"/>
            <p:cNvSpPr/>
            <p:nvPr/>
          </p:nvSpPr>
          <p:spPr>
            <a:xfrm>
              <a:off x="6315120" y="32040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4" name="Google Shape;116;p5"/>
            <p:cNvSpPr/>
            <p:nvPr/>
          </p:nvSpPr>
          <p:spPr>
            <a:xfrm>
              <a:off x="8611200" y="246960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5" name="Google Shape;117;p5"/>
            <p:cNvSpPr/>
            <p:nvPr/>
          </p:nvSpPr>
          <p:spPr>
            <a:xfrm>
              <a:off x="169920" y="34416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26" name="Google Shape;118;p5"/>
            <p:cNvSpPr/>
            <p:nvPr/>
          </p:nvSpPr>
          <p:spPr>
            <a:xfrm>
              <a:off x="403200" y="32806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2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0" r:id="rId7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1" name="Google Shape;120;p6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632" name="Google Shape;121;p6"/>
          <p:cNvGrpSpPr/>
          <p:nvPr/>
        </p:nvGrpSpPr>
        <p:grpSpPr>
          <a:xfrm>
            <a:off x="-1244520" y="3764160"/>
            <a:ext cx="3591360" cy="2470680"/>
            <a:chOff x="-1244520" y="3764160"/>
            <a:chExt cx="3591360" cy="2470680"/>
          </a:xfrm>
        </p:grpSpPr>
        <p:pic>
          <p:nvPicPr>
            <p:cNvPr id="633" name="Google Shape;122;p6" descr=""/>
            <p:cNvPicPr/>
            <p:nvPr/>
          </p:nvPicPr>
          <p:blipFill>
            <a:blip r:embed="rId3"/>
            <a:stretch/>
          </p:blipFill>
          <p:spPr>
            <a:xfrm rot="498000">
              <a:off x="-941400" y="3984120"/>
              <a:ext cx="3177720" cy="1761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34" name="Google Shape;123;p6" descr=""/>
            <p:cNvPicPr/>
            <p:nvPr/>
          </p:nvPicPr>
          <p:blipFill>
            <a:blip r:embed="rId4"/>
            <a:stretch/>
          </p:blipFill>
          <p:spPr>
            <a:xfrm rot="498000">
              <a:off x="-1134000" y="4253040"/>
              <a:ext cx="3177720" cy="1761480"/>
            </a:xfrm>
            <a:prstGeom prst="rect">
              <a:avLst/>
            </a:prstGeom>
            <a:ln w="0">
              <a:noFill/>
            </a:ln>
          </p:spPr>
        </p:pic>
      </p:grpSp>
      <p:grpSp>
        <p:nvGrpSpPr>
          <p:cNvPr id="635" name="Google Shape;124;p6"/>
          <p:cNvGrpSpPr/>
          <p:nvPr/>
        </p:nvGrpSpPr>
        <p:grpSpPr>
          <a:xfrm>
            <a:off x="326880" y="106920"/>
            <a:ext cx="8630640" cy="4894200"/>
            <a:chOff x="326880" y="106920"/>
            <a:chExt cx="8630640" cy="4894200"/>
          </a:xfrm>
        </p:grpSpPr>
        <p:sp>
          <p:nvSpPr>
            <p:cNvPr id="636" name="Google Shape;125;p6"/>
            <p:cNvSpPr/>
            <p:nvPr/>
          </p:nvSpPr>
          <p:spPr>
            <a:xfrm>
              <a:off x="8610120" y="138312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7" name="Google Shape;126;p6"/>
            <p:cNvSpPr/>
            <p:nvPr/>
          </p:nvSpPr>
          <p:spPr>
            <a:xfrm>
              <a:off x="8006040" y="14328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8" name="Google Shape;127;p6"/>
            <p:cNvSpPr/>
            <p:nvPr/>
          </p:nvSpPr>
          <p:spPr>
            <a:xfrm>
              <a:off x="326880" y="24480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39" name="Google Shape;128;p6"/>
            <p:cNvSpPr/>
            <p:nvPr/>
          </p:nvSpPr>
          <p:spPr>
            <a:xfrm>
              <a:off x="896760" y="10692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0" name="Google Shape;129;p6"/>
            <p:cNvSpPr/>
            <p:nvPr/>
          </p:nvSpPr>
          <p:spPr>
            <a:xfrm>
              <a:off x="7830720" y="49327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1" name="Google Shape;130;p6"/>
            <p:cNvSpPr/>
            <p:nvPr/>
          </p:nvSpPr>
          <p:spPr>
            <a:xfrm>
              <a:off x="3567240" y="25956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2" name="Google Shape;131;p6"/>
            <p:cNvSpPr/>
            <p:nvPr/>
          </p:nvSpPr>
          <p:spPr>
            <a:xfrm>
              <a:off x="668160" y="34560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3" name="Google Shape;132;p6"/>
            <p:cNvSpPr/>
            <p:nvPr/>
          </p:nvSpPr>
          <p:spPr>
            <a:xfrm>
              <a:off x="602640" y="432360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4" name="Google Shape;133;p6"/>
            <p:cNvSpPr/>
            <p:nvPr/>
          </p:nvSpPr>
          <p:spPr>
            <a:xfrm>
              <a:off x="8445240" y="34560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5" name="Google Shape;134;p6"/>
            <p:cNvSpPr/>
            <p:nvPr/>
          </p:nvSpPr>
          <p:spPr>
            <a:xfrm>
              <a:off x="2204280" y="476316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6" name="Google Shape;135;p6"/>
            <p:cNvSpPr/>
            <p:nvPr/>
          </p:nvSpPr>
          <p:spPr>
            <a:xfrm>
              <a:off x="8737920" y="78624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7" name="Google Shape;136;p6"/>
            <p:cNvSpPr/>
            <p:nvPr/>
          </p:nvSpPr>
          <p:spPr>
            <a:xfrm>
              <a:off x="8611200" y="444492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8" name="Google Shape;137;p6"/>
            <p:cNvSpPr/>
            <p:nvPr/>
          </p:nvSpPr>
          <p:spPr>
            <a:xfrm>
              <a:off x="416880" y="399132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49" name="Google Shape;138;p6"/>
            <p:cNvSpPr/>
            <p:nvPr/>
          </p:nvSpPr>
          <p:spPr>
            <a:xfrm>
              <a:off x="2603880" y="48373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2" r:id="rId5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141;p7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653" name="Google Shape;142;p7"/>
          <p:cNvGrpSpPr/>
          <p:nvPr/>
        </p:nvGrpSpPr>
        <p:grpSpPr>
          <a:xfrm>
            <a:off x="-1371600" y="-1516320"/>
            <a:ext cx="11865240" cy="8791920"/>
            <a:chOff x="-1371600" y="-1516320"/>
            <a:chExt cx="11865240" cy="8791920"/>
          </a:xfrm>
        </p:grpSpPr>
        <p:pic>
          <p:nvPicPr>
            <p:cNvPr id="654" name="Google Shape;143;p7" descr=""/>
            <p:cNvPicPr/>
            <p:nvPr/>
          </p:nvPicPr>
          <p:blipFill>
            <a:blip r:embed="rId3"/>
            <a:stretch/>
          </p:blipFill>
          <p:spPr>
            <a:xfrm rot="5400000">
              <a:off x="-1478880" y="868320"/>
              <a:ext cx="6123960" cy="4838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5" name="Google Shape;144;p7" descr=""/>
            <p:cNvPicPr/>
            <p:nvPr/>
          </p:nvPicPr>
          <p:blipFill>
            <a:blip r:embed="rId4"/>
            <a:stretch/>
          </p:blipFill>
          <p:spPr>
            <a:xfrm rot="10800000">
              <a:off x="5946840" y="-1096560"/>
              <a:ext cx="4287960" cy="280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6" name="Google Shape;145;p7" descr=""/>
            <p:cNvPicPr/>
            <p:nvPr/>
          </p:nvPicPr>
          <p:blipFill>
            <a:blip r:embed="rId5"/>
            <a:stretch/>
          </p:blipFill>
          <p:spPr>
            <a:xfrm rot="10800000">
              <a:off x="6205680" y="-1516320"/>
              <a:ext cx="4287960" cy="280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57" name="Google Shape;146;p7" descr=""/>
            <p:cNvPicPr/>
            <p:nvPr/>
          </p:nvPicPr>
          <p:blipFill>
            <a:blip r:embed="rId6"/>
            <a:srcRect l="4651" t="5401" r="0" b="0"/>
            <a:stretch/>
          </p:blipFill>
          <p:spPr>
            <a:xfrm rot="5400000">
              <a:off x="-1815120" y="2067480"/>
              <a:ext cx="5838840" cy="4576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58" name="Google Shape;147;p7"/>
            <p:cNvGrpSpPr/>
            <p:nvPr/>
          </p:nvGrpSpPr>
          <p:grpSpPr>
            <a:xfrm>
              <a:off x="-1371600" y="2010960"/>
              <a:ext cx="3987720" cy="4973760"/>
              <a:chOff x="-1371600" y="2010960"/>
              <a:chExt cx="3987720" cy="4973760"/>
            </a:xfrm>
          </p:grpSpPr>
          <p:sp>
            <p:nvSpPr>
              <p:cNvPr id="659" name="Google Shape;148;p7"/>
              <p:cNvSpPr/>
              <p:nvPr/>
            </p:nvSpPr>
            <p:spPr>
              <a:xfrm rot="15913200">
                <a:off x="-1420200" y="2717280"/>
                <a:ext cx="4435200" cy="3279960"/>
              </a:xfrm>
              <a:custGeom>
                <a:avLst/>
                <a:gdLst>
                  <a:gd name="textAreaLeft" fmla="*/ 0 w 4435200"/>
                  <a:gd name="textAreaRight" fmla="*/ 4435920 w 4435200"/>
                  <a:gd name="textAreaTop" fmla="*/ 0 h 3279960"/>
                  <a:gd name="textAreaBottom" fmla="*/ 3280680 h 32799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60" name="Google Shape;149;p7"/>
              <p:cNvSpPr/>
              <p:nvPr/>
            </p:nvSpPr>
            <p:spPr>
              <a:xfrm rot="15913200">
                <a:off x="-1769760" y="2998080"/>
                <a:ext cx="4435200" cy="3279960"/>
              </a:xfrm>
              <a:custGeom>
                <a:avLst/>
                <a:gdLst>
                  <a:gd name="textAreaLeft" fmla="*/ 0 w 4435200"/>
                  <a:gd name="textAreaRight" fmla="*/ 4435920 w 4435200"/>
                  <a:gd name="textAreaTop" fmla="*/ 0 h 3279960"/>
                  <a:gd name="textAreaBottom" fmla="*/ 3280680 h 32799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661" name="Google Shape;153;p7"/>
          <p:cNvGrpSpPr/>
          <p:nvPr/>
        </p:nvGrpSpPr>
        <p:grpSpPr>
          <a:xfrm>
            <a:off x="341280" y="113040"/>
            <a:ext cx="8489880" cy="4637880"/>
            <a:chOff x="341280" y="113040"/>
            <a:chExt cx="8489880" cy="4637880"/>
          </a:xfrm>
        </p:grpSpPr>
        <p:sp>
          <p:nvSpPr>
            <p:cNvPr id="662" name="Google Shape;154;p7"/>
            <p:cNvSpPr/>
            <p:nvPr/>
          </p:nvSpPr>
          <p:spPr>
            <a:xfrm>
              <a:off x="8633160" y="15645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3" name="Google Shape;155;p7"/>
            <p:cNvSpPr/>
            <p:nvPr/>
          </p:nvSpPr>
          <p:spPr>
            <a:xfrm>
              <a:off x="436680" y="5396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4" name="Google Shape;156;p7"/>
            <p:cNvSpPr/>
            <p:nvPr/>
          </p:nvSpPr>
          <p:spPr>
            <a:xfrm>
              <a:off x="341280" y="19728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5" name="Google Shape;157;p7"/>
            <p:cNvSpPr/>
            <p:nvPr/>
          </p:nvSpPr>
          <p:spPr>
            <a:xfrm>
              <a:off x="8571240" y="46933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6" name="Google Shape;158;p7"/>
            <p:cNvSpPr/>
            <p:nvPr/>
          </p:nvSpPr>
          <p:spPr>
            <a:xfrm>
              <a:off x="5999760" y="25956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7" name="Google Shape;159;p7"/>
            <p:cNvSpPr/>
            <p:nvPr/>
          </p:nvSpPr>
          <p:spPr>
            <a:xfrm>
              <a:off x="5835600" y="1130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8" name="Google Shape;160;p7"/>
            <p:cNvSpPr/>
            <p:nvPr/>
          </p:nvSpPr>
          <p:spPr>
            <a:xfrm>
              <a:off x="8571240" y="409392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69" name="Google Shape;161;p7"/>
            <p:cNvSpPr/>
            <p:nvPr/>
          </p:nvSpPr>
          <p:spPr>
            <a:xfrm>
              <a:off x="8737920" y="162288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70" name="Google Shape;162;p7"/>
            <p:cNvSpPr/>
            <p:nvPr/>
          </p:nvSpPr>
          <p:spPr>
            <a:xfrm>
              <a:off x="713160" y="11304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7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4" r:id="rId7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141;p7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676" name="Google Shape;142;p7"/>
          <p:cNvGrpSpPr/>
          <p:nvPr/>
        </p:nvGrpSpPr>
        <p:grpSpPr>
          <a:xfrm>
            <a:off x="-1371600" y="-1516320"/>
            <a:ext cx="11865240" cy="8791920"/>
            <a:chOff x="-1371600" y="-1516320"/>
            <a:chExt cx="11865240" cy="8791920"/>
          </a:xfrm>
        </p:grpSpPr>
        <p:pic>
          <p:nvPicPr>
            <p:cNvPr id="677" name="Google Shape;143;p7" descr=""/>
            <p:cNvPicPr/>
            <p:nvPr/>
          </p:nvPicPr>
          <p:blipFill>
            <a:blip r:embed="rId3"/>
            <a:stretch/>
          </p:blipFill>
          <p:spPr>
            <a:xfrm rot="5400000">
              <a:off x="-1478880" y="868320"/>
              <a:ext cx="6123960" cy="4838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8" name="Google Shape;144;p7" descr=""/>
            <p:cNvPicPr/>
            <p:nvPr/>
          </p:nvPicPr>
          <p:blipFill>
            <a:blip r:embed="rId4"/>
            <a:stretch/>
          </p:blipFill>
          <p:spPr>
            <a:xfrm rot="10800000">
              <a:off x="5946840" y="-1096560"/>
              <a:ext cx="4287960" cy="280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79" name="Google Shape;145;p7" descr=""/>
            <p:cNvPicPr/>
            <p:nvPr/>
          </p:nvPicPr>
          <p:blipFill>
            <a:blip r:embed="rId5"/>
            <a:stretch/>
          </p:blipFill>
          <p:spPr>
            <a:xfrm rot="10800000">
              <a:off x="6205680" y="-1516320"/>
              <a:ext cx="4287960" cy="28054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80" name="Google Shape;146;p7" descr=""/>
            <p:cNvPicPr/>
            <p:nvPr/>
          </p:nvPicPr>
          <p:blipFill>
            <a:blip r:embed="rId6"/>
            <a:srcRect l="4651" t="5401" r="0" b="0"/>
            <a:stretch/>
          </p:blipFill>
          <p:spPr>
            <a:xfrm rot="5400000">
              <a:off x="-1815120" y="2067480"/>
              <a:ext cx="5838840" cy="4576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681" name="Google Shape;147;p7"/>
            <p:cNvGrpSpPr/>
            <p:nvPr/>
          </p:nvGrpSpPr>
          <p:grpSpPr>
            <a:xfrm>
              <a:off x="-1371600" y="2010960"/>
              <a:ext cx="3987720" cy="4973760"/>
              <a:chOff x="-1371600" y="2010960"/>
              <a:chExt cx="3987720" cy="4973760"/>
            </a:xfrm>
          </p:grpSpPr>
          <p:sp>
            <p:nvSpPr>
              <p:cNvPr id="682" name="Google Shape;148;p7"/>
              <p:cNvSpPr/>
              <p:nvPr/>
            </p:nvSpPr>
            <p:spPr>
              <a:xfrm rot="15913200">
                <a:off x="-1420200" y="2717280"/>
                <a:ext cx="4435200" cy="3279960"/>
              </a:xfrm>
              <a:custGeom>
                <a:avLst/>
                <a:gdLst>
                  <a:gd name="textAreaLeft" fmla="*/ 0 w 4435200"/>
                  <a:gd name="textAreaRight" fmla="*/ 4435920 w 4435200"/>
                  <a:gd name="textAreaTop" fmla="*/ 0 h 3279960"/>
                  <a:gd name="textAreaBottom" fmla="*/ 3280680 h 32799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  <p:sp>
            <p:nvSpPr>
              <p:cNvPr id="683" name="Google Shape;149;p7"/>
              <p:cNvSpPr/>
              <p:nvPr/>
            </p:nvSpPr>
            <p:spPr>
              <a:xfrm rot="15913200">
                <a:off x="-1769760" y="2998080"/>
                <a:ext cx="4435200" cy="3279960"/>
              </a:xfrm>
              <a:custGeom>
                <a:avLst/>
                <a:gdLst>
                  <a:gd name="textAreaLeft" fmla="*/ 0 w 4435200"/>
                  <a:gd name="textAreaRight" fmla="*/ 4435920 w 4435200"/>
                  <a:gd name="textAreaTop" fmla="*/ 0 h 3279960"/>
                  <a:gd name="textAreaBottom" fmla="*/ 3280680 h 3279960"/>
                </a:gdLst>
                <a:ahLst/>
                <a:rect l="textAreaLeft" t="textAreaTop" r="textAreaRight" b="textAreaBottom"/>
                <a:pathLst>
                  <a:path w="2956871" h="2186887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8400" rIns="68400" tIns="34200" bIns="34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US" sz="1400" spc="-1" strike="noStrike">
                  <a:solidFill>
                    <a:srgbClr val="000000"/>
                  </a:solidFill>
                  <a:latin typeface="Arial"/>
                  <a:ea typeface="DejaVu Sans"/>
                </a:endParaRPr>
              </a:p>
            </p:txBody>
          </p:sp>
        </p:grpSp>
      </p:grpSp>
      <p:grpSp>
        <p:nvGrpSpPr>
          <p:cNvPr id="684" name="Google Shape;153;p7"/>
          <p:cNvGrpSpPr/>
          <p:nvPr/>
        </p:nvGrpSpPr>
        <p:grpSpPr>
          <a:xfrm>
            <a:off x="341280" y="113040"/>
            <a:ext cx="8489880" cy="4637880"/>
            <a:chOff x="341280" y="113040"/>
            <a:chExt cx="8489880" cy="4637880"/>
          </a:xfrm>
        </p:grpSpPr>
        <p:sp>
          <p:nvSpPr>
            <p:cNvPr id="685" name="Google Shape;154;p7"/>
            <p:cNvSpPr/>
            <p:nvPr/>
          </p:nvSpPr>
          <p:spPr>
            <a:xfrm>
              <a:off x="8633160" y="15645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6" name="Google Shape;155;p7"/>
            <p:cNvSpPr/>
            <p:nvPr/>
          </p:nvSpPr>
          <p:spPr>
            <a:xfrm>
              <a:off x="436680" y="5396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7" name="Google Shape;156;p7"/>
            <p:cNvSpPr/>
            <p:nvPr/>
          </p:nvSpPr>
          <p:spPr>
            <a:xfrm>
              <a:off x="341280" y="19728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8" name="Google Shape;157;p7"/>
            <p:cNvSpPr/>
            <p:nvPr/>
          </p:nvSpPr>
          <p:spPr>
            <a:xfrm>
              <a:off x="8571240" y="46933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89" name="Google Shape;158;p7"/>
            <p:cNvSpPr/>
            <p:nvPr/>
          </p:nvSpPr>
          <p:spPr>
            <a:xfrm>
              <a:off x="5999760" y="25956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0" name="Google Shape;159;p7"/>
            <p:cNvSpPr/>
            <p:nvPr/>
          </p:nvSpPr>
          <p:spPr>
            <a:xfrm>
              <a:off x="5835600" y="1130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1" name="Google Shape;160;p7"/>
            <p:cNvSpPr/>
            <p:nvPr/>
          </p:nvSpPr>
          <p:spPr>
            <a:xfrm>
              <a:off x="8571240" y="409392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2" name="Google Shape;161;p7"/>
            <p:cNvSpPr/>
            <p:nvPr/>
          </p:nvSpPr>
          <p:spPr>
            <a:xfrm>
              <a:off x="8737920" y="162288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693" name="Google Shape;162;p7"/>
            <p:cNvSpPr/>
            <p:nvPr/>
          </p:nvSpPr>
          <p:spPr>
            <a:xfrm>
              <a:off x="713160" y="11304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6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6" r:id="rId7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208;p11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67" name="Google Shape;209;p11"/>
          <p:cNvGrpSpPr/>
          <p:nvPr/>
        </p:nvGrpSpPr>
        <p:grpSpPr>
          <a:xfrm>
            <a:off x="-1550880" y="-2179080"/>
            <a:ext cx="12710880" cy="8991000"/>
            <a:chOff x="-1550880" y="-2179080"/>
            <a:chExt cx="12710880" cy="8991000"/>
          </a:xfrm>
        </p:grpSpPr>
        <p:pic>
          <p:nvPicPr>
            <p:cNvPr id="68" name="Google Shape;210;p11" descr=""/>
            <p:cNvPicPr/>
            <p:nvPr/>
          </p:nvPicPr>
          <p:blipFill>
            <a:blip r:embed="rId3">
              <a:alphaModFix amt="35000"/>
            </a:blip>
            <a:srcRect l="0" t="21525" r="35723" b="15228"/>
            <a:stretch/>
          </p:blipFill>
          <p:spPr>
            <a:xfrm>
              <a:off x="1422000" y="279360"/>
              <a:ext cx="7921080" cy="5359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9" name="Google Shape;211;p11" descr=""/>
            <p:cNvPicPr/>
            <p:nvPr/>
          </p:nvPicPr>
          <p:blipFill>
            <a:blip r:embed="rId4"/>
            <a:stretch/>
          </p:blipFill>
          <p:spPr>
            <a:xfrm rot="16200000">
              <a:off x="5019840" y="1661400"/>
              <a:ext cx="6200280" cy="343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0" name="Google Shape;212;p11" descr=""/>
            <p:cNvPicPr/>
            <p:nvPr/>
          </p:nvPicPr>
          <p:blipFill>
            <a:blip r:embed="rId5"/>
            <a:stretch/>
          </p:blipFill>
          <p:spPr>
            <a:xfrm rot="10800000">
              <a:off x="-1283040" y="-1504800"/>
              <a:ext cx="5853600" cy="5513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1" name="Google Shape;213;p11" descr=""/>
            <p:cNvPicPr/>
            <p:nvPr/>
          </p:nvPicPr>
          <p:blipFill>
            <a:blip r:embed="rId6"/>
            <a:stretch/>
          </p:blipFill>
          <p:spPr>
            <a:xfrm rot="16200000">
              <a:off x="5415840" y="1992960"/>
              <a:ext cx="6200280" cy="3437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72" name="Google Shape;214;p11" descr=""/>
            <p:cNvPicPr/>
            <p:nvPr/>
          </p:nvPicPr>
          <p:blipFill>
            <a:blip r:embed="rId7"/>
            <a:stretch/>
          </p:blipFill>
          <p:spPr>
            <a:xfrm rot="10800000">
              <a:off x="-1550520" y="-2179080"/>
              <a:ext cx="5853600" cy="55130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73" name="Google Shape;215;p11"/>
            <p:cNvSpPr/>
            <p:nvPr/>
          </p:nvSpPr>
          <p:spPr>
            <a:xfrm flipH="1" rot="5400000">
              <a:off x="6947640" y="1782360"/>
              <a:ext cx="4434480" cy="3279600"/>
            </a:xfrm>
            <a:custGeom>
              <a:avLst/>
              <a:gdLst>
                <a:gd name="textAreaLeft" fmla="*/ -360 w 4434480"/>
                <a:gd name="textAreaRight" fmla="*/ 4434840 w 4434480"/>
                <a:gd name="textAreaTop" fmla="*/ 0 h 3279600"/>
                <a:gd name="textAreaBottom" fmla="*/ 3280320 h 32796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4" name="Google Shape;216;p11"/>
            <p:cNvSpPr/>
            <p:nvPr/>
          </p:nvSpPr>
          <p:spPr>
            <a:xfrm flipH="1" rot="5400000">
              <a:off x="7302960" y="2138040"/>
              <a:ext cx="4434480" cy="3279600"/>
            </a:xfrm>
            <a:custGeom>
              <a:avLst/>
              <a:gdLst>
                <a:gd name="textAreaLeft" fmla="*/ -360 w 4434480"/>
                <a:gd name="textAreaRight" fmla="*/ 4434840 w 4434480"/>
                <a:gd name="textAreaTop" fmla="*/ 0 h 3279600"/>
                <a:gd name="textAreaBottom" fmla="*/ 3280320 h 32796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75" name="Google Shape;219;p11"/>
          <p:cNvGrpSpPr/>
          <p:nvPr/>
        </p:nvGrpSpPr>
        <p:grpSpPr>
          <a:xfrm>
            <a:off x="274680" y="86760"/>
            <a:ext cx="8398440" cy="4899240"/>
            <a:chOff x="274680" y="86760"/>
            <a:chExt cx="8398440" cy="4899240"/>
          </a:xfrm>
        </p:grpSpPr>
        <p:sp>
          <p:nvSpPr>
            <p:cNvPr id="76" name="Google Shape;220;p11"/>
            <p:cNvSpPr/>
            <p:nvPr/>
          </p:nvSpPr>
          <p:spPr>
            <a:xfrm>
              <a:off x="8444520" y="17316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7" name="Google Shape;221;p11"/>
            <p:cNvSpPr/>
            <p:nvPr/>
          </p:nvSpPr>
          <p:spPr>
            <a:xfrm>
              <a:off x="8615520" y="82908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8" name="Google Shape;222;p11"/>
            <p:cNvSpPr/>
            <p:nvPr/>
          </p:nvSpPr>
          <p:spPr>
            <a:xfrm>
              <a:off x="541080" y="36259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79" name="Google Shape;223;p11"/>
            <p:cNvSpPr/>
            <p:nvPr/>
          </p:nvSpPr>
          <p:spPr>
            <a:xfrm>
              <a:off x="274680" y="4842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0" name="Google Shape;224;p11"/>
            <p:cNvSpPr/>
            <p:nvPr/>
          </p:nvSpPr>
          <p:spPr>
            <a:xfrm>
              <a:off x="6916320" y="47041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1" name="Google Shape;225;p11"/>
            <p:cNvSpPr/>
            <p:nvPr/>
          </p:nvSpPr>
          <p:spPr>
            <a:xfrm>
              <a:off x="4027320" y="36000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2" name="Google Shape;226;p11"/>
            <p:cNvSpPr/>
            <p:nvPr/>
          </p:nvSpPr>
          <p:spPr>
            <a:xfrm>
              <a:off x="4212000" y="1609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3" name="Google Shape;227;p11"/>
            <p:cNvSpPr/>
            <p:nvPr/>
          </p:nvSpPr>
          <p:spPr>
            <a:xfrm>
              <a:off x="760680" y="17316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4" name="Google Shape;228;p11"/>
            <p:cNvSpPr/>
            <p:nvPr/>
          </p:nvSpPr>
          <p:spPr>
            <a:xfrm>
              <a:off x="3767040" y="473652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5" name="Google Shape;229;p11"/>
            <p:cNvSpPr/>
            <p:nvPr/>
          </p:nvSpPr>
          <p:spPr>
            <a:xfrm>
              <a:off x="1701360" y="8676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6" name="Google Shape;230;p11"/>
            <p:cNvSpPr/>
            <p:nvPr/>
          </p:nvSpPr>
          <p:spPr>
            <a:xfrm>
              <a:off x="8073360" y="27936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7" name="Google Shape;231;p11"/>
            <p:cNvSpPr/>
            <p:nvPr/>
          </p:nvSpPr>
          <p:spPr>
            <a:xfrm>
              <a:off x="274680" y="400824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8" name="Google Shape;232;p11"/>
            <p:cNvSpPr/>
            <p:nvPr/>
          </p:nvSpPr>
          <p:spPr>
            <a:xfrm>
              <a:off x="972720" y="47631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89" name="Google Shape;233;p11"/>
            <p:cNvSpPr/>
            <p:nvPr/>
          </p:nvSpPr>
          <p:spPr>
            <a:xfrm>
              <a:off x="3395880" y="48967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8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236;p13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95" name="Google Shape;237;p13"/>
          <p:cNvGrpSpPr/>
          <p:nvPr/>
        </p:nvGrpSpPr>
        <p:grpSpPr>
          <a:xfrm>
            <a:off x="-703800" y="-1575000"/>
            <a:ext cx="11565720" cy="8071560"/>
            <a:chOff x="-703800" y="-1575000"/>
            <a:chExt cx="11565720" cy="8071560"/>
          </a:xfrm>
        </p:grpSpPr>
        <p:pic>
          <p:nvPicPr>
            <p:cNvPr id="96" name="Google Shape;238;p13" descr=""/>
            <p:cNvPicPr/>
            <p:nvPr/>
          </p:nvPicPr>
          <p:blipFill>
            <a:blip r:embed="rId3"/>
            <a:stretch/>
          </p:blipFill>
          <p:spPr>
            <a:xfrm flipH="1">
              <a:off x="6193440" y="3320640"/>
              <a:ext cx="4066560" cy="238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7" name="Google Shape;239;p13" descr=""/>
            <p:cNvPicPr/>
            <p:nvPr/>
          </p:nvPicPr>
          <p:blipFill>
            <a:blip r:embed="rId4"/>
            <a:stretch/>
          </p:blipFill>
          <p:spPr>
            <a:xfrm flipH="1">
              <a:off x="6415560" y="3553920"/>
              <a:ext cx="4066560" cy="238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8" name="Google Shape;240;p13" descr=""/>
            <p:cNvPicPr/>
            <p:nvPr/>
          </p:nvPicPr>
          <p:blipFill>
            <a:blip r:embed="rId5"/>
            <a:stretch/>
          </p:blipFill>
          <p:spPr>
            <a:xfrm flipH="1" rot="5400000">
              <a:off x="-744840" y="-953280"/>
              <a:ext cx="3110400" cy="2457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9" name="Google Shape;241;p13" descr=""/>
            <p:cNvPicPr/>
            <p:nvPr/>
          </p:nvPicPr>
          <p:blipFill>
            <a:blip r:embed="rId6"/>
            <a:stretch/>
          </p:blipFill>
          <p:spPr>
            <a:xfrm flipH="1" rot="5400000">
              <a:off x="-933840" y="-1248480"/>
              <a:ext cx="3110400" cy="2457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0" name="Google Shape;242;p13"/>
            <p:cNvSpPr/>
            <p:nvPr/>
          </p:nvSpPr>
          <p:spPr>
            <a:xfrm rot="11301600">
              <a:off x="7212600" y="3422880"/>
              <a:ext cx="3354120" cy="2480400"/>
            </a:xfrm>
            <a:custGeom>
              <a:avLst/>
              <a:gdLst>
                <a:gd name="textAreaLeft" fmla="*/ 0 w 3354120"/>
                <a:gd name="textAreaRight" fmla="*/ 3354840 w 3354120"/>
                <a:gd name="textAreaTop" fmla="*/ 0 h 2480400"/>
                <a:gd name="textAreaBottom" fmla="*/ 2481120 h 24804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1" name="Google Shape;243;p13"/>
            <p:cNvSpPr/>
            <p:nvPr/>
          </p:nvSpPr>
          <p:spPr>
            <a:xfrm rot="11301600">
              <a:off x="7345080" y="3785400"/>
              <a:ext cx="3354120" cy="2480400"/>
            </a:xfrm>
            <a:custGeom>
              <a:avLst/>
              <a:gdLst>
                <a:gd name="textAreaLeft" fmla="*/ 0 w 3354120"/>
                <a:gd name="textAreaRight" fmla="*/ 3354840 w 3354120"/>
                <a:gd name="textAreaTop" fmla="*/ 0 h 2480400"/>
                <a:gd name="textAreaBottom" fmla="*/ 2481120 h 24804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2" name="Google Shape;244;p13"/>
            <p:cNvSpPr/>
            <p:nvPr/>
          </p:nvSpPr>
          <p:spPr>
            <a:xfrm flipH="1" rot="16339800">
              <a:off x="-757800" y="-1054080"/>
              <a:ext cx="2359440" cy="1744200"/>
            </a:xfrm>
            <a:custGeom>
              <a:avLst/>
              <a:gdLst>
                <a:gd name="textAreaLeft" fmla="*/ -360 w 2359440"/>
                <a:gd name="textAreaRight" fmla="*/ 2359800 w 2359440"/>
                <a:gd name="textAreaTop" fmla="*/ 0 h 1744200"/>
                <a:gd name="textAreaBottom" fmla="*/ 1744920 h 17442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3" name="Google Shape;245;p13"/>
            <p:cNvSpPr/>
            <p:nvPr/>
          </p:nvSpPr>
          <p:spPr>
            <a:xfrm flipH="1" rot="16339800">
              <a:off x="-964440" y="-1219320"/>
              <a:ext cx="2359440" cy="1744200"/>
            </a:xfrm>
            <a:custGeom>
              <a:avLst/>
              <a:gdLst>
                <a:gd name="textAreaLeft" fmla="*/ -360 w 2359440"/>
                <a:gd name="textAreaRight" fmla="*/ 2359800 w 2359440"/>
                <a:gd name="textAreaTop" fmla="*/ 0 h 1744200"/>
                <a:gd name="textAreaBottom" fmla="*/ 1744920 h 17442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04" name="Google Shape;259;p13"/>
          <p:cNvGrpSpPr/>
          <p:nvPr/>
        </p:nvGrpSpPr>
        <p:grpSpPr>
          <a:xfrm>
            <a:off x="260280" y="204480"/>
            <a:ext cx="8643600" cy="4743720"/>
            <a:chOff x="260280" y="204480"/>
            <a:chExt cx="8643600" cy="4743720"/>
          </a:xfrm>
        </p:grpSpPr>
        <p:sp>
          <p:nvSpPr>
            <p:cNvPr id="105" name="Google Shape;260;p13"/>
            <p:cNvSpPr/>
            <p:nvPr/>
          </p:nvSpPr>
          <p:spPr>
            <a:xfrm>
              <a:off x="8611560" y="73044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6" name="Google Shape;261;p13"/>
            <p:cNvSpPr/>
            <p:nvPr/>
          </p:nvSpPr>
          <p:spPr>
            <a:xfrm>
              <a:off x="8654400" y="53100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7" name="Google Shape;262;p13"/>
            <p:cNvSpPr/>
            <p:nvPr/>
          </p:nvSpPr>
          <p:spPr>
            <a:xfrm>
              <a:off x="620280" y="47631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8" name="Google Shape;263;p13"/>
            <p:cNvSpPr/>
            <p:nvPr/>
          </p:nvSpPr>
          <p:spPr>
            <a:xfrm>
              <a:off x="8846280" y="29365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09" name="Google Shape;264;p13"/>
            <p:cNvSpPr/>
            <p:nvPr/>
          </p:nvSpPr>
          <p:spPr>
            <a:xfrm>
              <a:off x="3567240" y="25956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0" name="Google Shape;265;p13"/>
            <p:cNvSpPr/>
            <p:nvPr/>
          </p:nvSpPr>
          <p:spPr>
            <a:xfrm>
              <a:off x="8553600" y="31586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1" name="Google Shape;266;p13"/>
            <p:cNvSpPr/>
            <p:nvPr/>
          </p:nvSpPr>
          <p:spPr>
            <a:xfrm>
              <a:off x="1186200" y="4770720"/>
              <a:ext cx="185040" cy="16956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69560"/>
                <a:gd name="textAreaBottom" fmla="*/ 170280 h 1695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2" name="Google Shape;267;p13"/>
            <p:cNvSpPr/>
            <p:nvPr/>
          </p:nvSpPr>
          <p:spPr>
            <a:xfrm>
              <a:off x="8394120" y="20448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3" name="Google Shape;268;p13"/>
            <p:cNvSpPr/>
            <p:nvPr/>
          </p:nvSpPr>
          <p:spPr>
            <a:xfrm>
              <a:off x="260280" y="428580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4" name="Google Shape;269;p13"/>
            <p:cNvSpPr/>
            <p:nvPr/>
          </p:nvSpPr>
          <p:spPr>
            <a:xfrm>
              <a:off x="341280" y="175392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15" name="Google Shape;270;p13"/>
            <p:cNvSpPr/>
            <p:nvPr/>
          </p:nvSpPr>
          <p:spPr>
            <a:xfrm>
              <a:off x="982800" y="47152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236;p13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119" name="Google Shape;237;p13"/>
          <p:cNvGrpSpPr/>
          <p:nvPr/>
        </p:nvGrpSpPr>
        <p:grpSpPr>
          <a:xfrm>
            <a:off x="-703800" y="-1575000"/>
            <a:ext cx="11565720" cy="8071560"/>
            <a:chOff x="-703800" y="-1575000"/>
            <a:chExt cx="11565720" cy="8071560"/>
          </a:xfrm>
        </p:grpSpPr>
        <p:pic>
          <p:nvPicPr>
            <p:cNvPr id="120" name="Google Shape;238;p13" descr=""/>
            <p:cNvPicPr/>
            <p:nvPr/>
          </p:nvPicPr>
          <p:blipFill>
            <a:blip r:embed="rId3"/>
            <a:stretch/>
          </p:blipFill>
          <p:spPr>
            <a:xfrm flipH="1">
              <a:off x="6193440" y="3320640"/>
              <a:ext cx="4066560" cy="238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1" name="Google Shape;239;p13" descr=""/>
            <p:cNvPicPr/>
            <p:nvPr/>
          </p:nvPicPr>
          <p:blipFill>
            <a:blip r:embed="rId4"/>
            <a:stretch/>
          </p:blipFill>
          <p:spPr>
            <a:xfrm flipH="1">
              <a:off x="6415560" y="3553920"/>
              <a:ext cx="4066560" cy="238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" name="Google Shape;240;p13" descr=""/>
            <p:cNvPicPr/>
            <p:nvPr/>
          </p:nvPicPr>
          <p:blipFill>
            <a:blip r:embed="rId5"/>
            <a:stretch/>
          </p:blipFill>
          <p:spPr>
            <a:xfrm flipH="1" rot="5400000">
              <a:off x="-744840" y="-953280"/>
              <a:ext cx="3110400" cy="24573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3" name="Google Shape;241;p13" descr=""/>
            <p:cNvPicPr/>
            <p:nvPr/>
          </p:nvPicPr>
          <p:blipFill>
            <a:blip r:embed="rId6"/>
            <a:stretch/>
          </p:blipFill>
          <p:spPr>
            <a:xfrm flipH="1" rot="5400000">
              <a:off x="-933840" y="-1248480"/>
              <a:ext cx="3110400" cy="24573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4" name="Google Shape;242;p13"/>
            <p:cNvSpPr/>
            <p:nvPr/>
          </p:nvSpPr>
          <p:spPr>
            <a:xfrm rot="11301600">
              <a:off x="7212600" y="3422880"/>
              <a:ext cx="3354120" cy="2480400"/>
            </a:xfrm>
            <a:custGeom>
              <a:avLst/>
              <a:gdLst>
                <a:gd name="textAreaLeft" fmla="*/ 0 w 3354120"/>
                <a:gd name="textAreaRight" fmla="*/ 3354840 w 3354120"/>
                <a:gd name="textAreaTop" fmla="*/ 0 h 2480400"/>
                <a:gd name="textAreaBottom" fmla="*/ 2481120 h 24804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5" name="Google Shape;243;p13"/>
            <p:cNvSpPr/>
            <p:nvPr/>
          </p:nvSpPr>
          <p:spPr>
            <a:xfrm rot="11301600">
              <a:off x="7345080" y="3785400"/>
              <a:ext cx="3354120" cy="2480400"/>
            </a:xfrm>
            <a:custGeom>
              <a:avLst/>
              <a:gdLst>
                <a:gd name="textAreaLeft" fmla="*/ 0 w 3354120"/>
                <a:gd name="textAreaRight" fmla="*/ 3354840 w 3354120"/>
                <a:gd name="textAreaTop" fmla="*/ 0 h 2480400"/>
                <a:gd name="textAreaBottom" fmla="*/ 2481120 h 24804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6" name="Google Shape;244;p13"/>
            <p:cNvSpPr/>
            <p:nvPr/>
          </p:nvSpPr>
          <p:spPr>
            <a:xfrm flipH="1" rot="16339800">
              <a:off x="-757800" y="-1054080"/>
              <a:ext cx="2359440" cy="1744200"/>
            </a:xfrm>
            <a:custGeom>
              <a:avLst/>
              <a:gdLst>
                <a:gd name="textAreaLeft" fmla="*/ -360 w 2359440"/>
                <a:gd name="textAreaRight" fmla="*/ 2359800 w 2359440"/>
                <a:gd name="textAreaTop" fmla="*/ 0 h 1744200"/>
                <a:gd name="textAreaBottom" fmla="*/ 1744920 h 17442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27" name="Google Shape;245;p13"/>
            <p:cNvSpPr/>
            <p:nvPr/>
          </p:nvSpPr>
          <p:spPr>
            <a:xfrm flipH="1" rot="16339800">
              <a:off x="-964440" y="-1219320"/>
              <a:ext cx="2359440" cy="1744200"/>
            </a:xfrm>
            <a:custGeom>
              <a:avLst/>
              <a:gdLst>
                <a:gd name="textAreaLeft" fmla="*/ -360 w 2359440"/>
                <a:gd name="textAreaRight" fmla="*/ 2359800 w 2359440"/>
                <a:gd name="textAreaTop" fmla="*/ 0 h 1744200"/>
                <a:gd name="textAreaBottom" fmla="*/ 1744920 h 174420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28" name="Google Shape;259;p13"/>
          <p:cNvGrpSpPr/>
          <p:nvPr/>
        </p:nvGrpSpPr>
        <p:grpSpPr>
          <a:xfrm>
            <a:off x="260280" y="204480"/>
            <a:ext cx="8643600" cy="4743720"/>
            <a:chOff x="260280" y="204480"/>
            <a:chExt cx="8643600" cy="4743720"/>
          </a:xfrm>
        </p:grpSpPr>
        <p:sp>
          <p:nvSpPr>
            <p:cNvPr id="129" name="Google Shape;260;p13"/>
            <p:cNvSpPr/>
            <p:nvPr/>
          </p:nvSpPr>
          <p:spPr>
            <a:xfrm>
              <a:off x="8611560" y="73044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0" name="Google Shape;261;p13"/>
            <p:cNvSpPr/>
            <p:nvPr/>
          </p:nvSpPr>
          <p:spPr>
            <a:xfrm>
              <a:off x="8654400" y="53100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1" name="Google Shape;262;p13"/>
            <p:cNvSpPr/>
            <p:nvPr/>
          </p:nvSpPr>
          <p:spPr>
            <a:xfrm>
              <a:off x="620280" y="47631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2" name="Google Shape;263;p13"/>
            <p:cNvSpPr/>
            <p:nvPr/>
          </p:nvSpPr>
          <p:spPr>
            <a:xfrm>
              <a:off x="8846280" y="293652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3" name="Google Shape;264;p13"/>
            <p:cNvSpPr/>
            <p:nvPr/>
          </p:nvSpPr>
          <p:spPr>
            <a:xfrm>
              <a:off x="3567240" y="25956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4" name="Google Shape;265;p13"/>
            <p:cNvSpPr/>
            <p:nvPr/>
          </p:nvSpPr>
          <p:spPr>
            <a:xfrm>
              <a:off x="8553600" y="31586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5" name="Google Shape;266;p13"/>
            <p:cNvSpPr/>
            <p:nvPr/>
          </p:nvSpPr>
          <p:spPr>
            <a:xfrm>
              <a:off x="1186200" y="4770720"/>
              <a:ext cx="185040" cy="16956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69560"/>
                <a:gd name="textAreaBottom" fmla="*/ 170280 h 1695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6" name="Google Shape;267;p13"/>
            <p:cNvSpPr/>
            <p:nvPr/>
          </p:nvSpPr>
          <p:spPr>
            <a:xfrm>
              <a:off x="8394120" y="20448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7" name="Google Shape;268;p13"/>
            <p:cNvSpPr/>
            <p:nvPr/>
          </p:nvSpPr>
          <p:spPr>
            <a:xfrm>
              <a:off x="260280" y="428580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8" name="Google Shape;269;p13"/>
            <p:cNvSpPr/>
            <p:nvPr/>
          </p:nvSpPr>
          <p:spPr>
            <a:xfrm>
              <a:off x="341280" y="175392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39" name="Google Shape;270;p13"/>
            <p:cNvSpPr/>
            <p:nvPr/>
          </p:nvSpPr>
          <p:spPr>
            <a:xfrm>
              <a:off x="982800" y="47152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7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272;p14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145" name="Google Shape;273;p14"/>
          <p:cNvGrpSpPr/>
          <p:nvPr/>
        </p:nvGrpSpPr>
        <p:grpSpPr>
          <a:xfrm>
            <a:off x="144360" y="118440"/>
            <a:ext cx="8906040" cy="4908960"/>
            <a:chOff x="144360" y="118440"/>
            <a:chExt cx="8906040" cy="4908960"/>
          </a:xfrm>
        </p:grpSpPr>
        <p:sp>
          <p:nvSpPr>
            <p:cNvPr id="146" name="Google Shape;274;p14"/>
            <p:cNvSpPr/>
            <p:nvPr/>
          </p:nvSpPr>
          <p:spPr>
            <a:xfrm flipH="1" rot="10800000">
              <a:off x="8806320" y="2404800"/>
              <a:ext cx="143280" cy="143280"/>
            </a:xfrm>
            <a:custGeom>
              <a:avLst/>
              <a:gdLst>
                <a:gd name="textAreaLeft" fmla="*/ -360 w 143280"/>
                <a:gd name="textAreaRight" fmla="*/ 14364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7" name="Google Shape;275;p14"/>
            <p:cNvSpPr/>
            <p:nvPr/>
          </p:nvSpPr>
          <p:spPr>
            <a:xfrm flipH="1" rot="10800000">
              <a:off x="8005320" y="4907880"/>
              <a:ext cx="57600" cy="57600"/>
            </a:xfrm>
            <a:custGeom>
              <a:avLst/>
              <a:gdLst>
                <a:gd name="textAreaLeft" fmla="*/ -360 w 57600"/>
                <a:gd name="textAreaRight" fmla="*/ 5796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8" name="Google Shape;276;p14"/>
            <p:cNvSpPr/>
            <p:nvPr/>
          </p:nvSpPr>
          <p:spPr>
            <a:xfrm flipH="1" rot="10800000">
              <a:off x="464040" y="4399920"/>
              <a:ext cx="89280" cy="89280"/>
            </a:xfrm>
            <a:custGeom>
              <a:avLst/>
              <a:gdLst>
                <a:gd name="textAreaLeft" fmla="*/ -360 w 89280"/>
                <a:gd name="textAreaRight" fmla="*/ 8964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49" name="Google Shape;277;p14"/>
            <p:cNvSpPr/>
            <p:nvPr/>
          </p:nvSpPr>
          <p:spPr>
            <a:xfrm flipH="1" rot="10800000">
              <a:off x="1487160" y="4816800"/>
              <a:ext cx="185040" cy="185040"/>
            </a:xfrm>
            <a:custGeom>
              <a:avLst/>
              <a:gdLst>
                <a:gd name="textAreaLeft" fmla="*/ -360 w 185040"/>
                <a:gd name="textAreaRight" fmla="*/ 18540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0" name="Google Shape;278;p14"/>
            <p:cNvSpPr/>
            <p:nvPr/>
          </p:nvSpPr>
          <p:spPr>
            <a:xfrm flipH="1" rot="10800000">
              <a:off x="7830000" y="118440"/>
              <a:ext cx="57600" cy="57600"/>
            </a:xfrm>
            <a:custGeom>
              <a:avLst/>
              <a:gdLst>
                <a:gd name="textAreaLeft" fmla="*/ -360 w 57600"/>
                <a:gd name="textAreaRight" fmla="*/ 5796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1" name="Google Shape;279;p14"/>
            <p:cNvSpPr/>
            <p:nvPr/>
          </p:nvSpPr>
          <p:spPr>
            <a:xfrm flipH="1" rot="10800000">
              <a:off x="3566880" y="4789080"/>
              <a:ext cx="60120" cy="60120"/>
            </a:xfrm>
            <a:custGeom>
              <a:avLst/>
              <a:gdLst>
                <a:gd name="textAreaLeft" fmla="*/ 360 w 60120"/>
                <a:gd name="textAreaRight" fmla="*/ 6120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2" name="Google Shape;280;p14"/>
            <p:cNvSpPr/>
            <p:nvPr/>
          </p:nvSpPr>
          <p:spPr>
            <a:xfrm flipH="1" rot="10800000">
              <a:off x="956520" y="4700160"/>
              <a:ext cx="89280" cy="89280"/>
            </a:xfrm>
            <a:custGeom>
              <a:avLst/>
              <a:gdLst>
                <a:gd name="textAreaLeft" fmla="*/ -360 w 89280"/>
                <a:gd name="textAreaRight" fmla="*/ 8964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3" name="Google Shape;281;p14"/>
            <p:cNvSpPr/>
            <p:nvPr/>
          </p:nvSpPr>
          <p:spPr>
            <a:xfrm flipH="1" rot="10800000">
              <a:off x="449640" y="568080"/>
              <a:ext cx="64800" cy="64800"/>
            </a:xfrm>
            <a:custGeom>
              <a:avLst/>
              <a:gdLst>
                <a:gd name="textAreaLeft" fmla="*/ -360 w 64800"/>
                <a:gd name="textAreaRight" fmla="*/ 6516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4" name="Google Shape;282;p14"/>
            <p:cNvSpPr/>
            <p:nvPr/>
          </p:nvSpPr>
          <p:spPr>
            <a:xfrm flipH="1">
              <a:off x="7552080" y="4789440"/>
              <a:ext cx="259560" cy="237960"/>
            </a:xfrm>
            <a:custGeom>
              <a:avLst/>
              <a:gdLst>
                <a:gd name="textAreaLeft" fmla="*/ 360 w 259560"/>
                <a:gd name="textAreaRight" fmla="*/ 26064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5" name="Google Shape;283;p14"/>
            <p:cNvSpPr/>
            <p:nvPr/>
          </p:nvSpPr>
          <p:spPr>
            <a:xfrm flipH="1">
              <a:off x="254520" y="176040"/>
              <a:ext cx="259560" cy="237960"/>
            </a:xfrm>
            <a:custGeom>
              <a:avLst/>
              <a:gdLst>
                <a:gd name="textAreaLeft" fmla="*/ 360 w 259560"/>
                <a:gd name="textAreaRight" fmla="*/ 26064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6" name="Google Shape;284;p14"/>
            <p:cNvSpPr/>
            <p:nvPr/>
          </p:nvSpPr>
          <p:spPr>
            <a:xfrm flipH="1">
              <a:off x="8950320" y="3669120"/>
              <a:ext cx="93240" cy="85320"/>
            </a:xfrm>
            <a:custGeom>
              <a:avLst/>
              <a:gdLst>
                <a:gd name="textAreaLeft" fmla="*/ 360 w 93240"/>
                <a:gd name="textAreaRight" fmla="*/ 9432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7" name="Google Shape;285;p14"/>
            <p:cNvSpPr/>
            <p:nvPr/>
          </p:nvSpPr>
          <p:spPr>
            <a:xfrm flipH="1">
              <a:off x="8704080" y="865440"/>
              <a:ext cx="346320" cy="317520"/>
            </a:xfrm>
            <a:custGeom>
              <a:avLst/>
              <a:gdLst>
                <a:gd name="textAreaLeft" fmla="*/ -360 w 346320"/>
                <a:gd name="textAreaRight" fmla="*/ 34668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8" name="Google Shape;286;p14"/>
            <p:cNvSpPr/>
            <p:nvPr/>
          </p:nvSpPr>
          <p:spPr>
            <a:xfrm flipH="1" rot="10800000">
              <a:off x="144360" y="852120"/>
              <a:ext cx="185040" cy="185040"/>
            </a:xfrm>
            <a:custGeom>
              <a:avLst/>
              <a:gdLst>
                <a:gd name="textAreaLeft" fmla="*/ -360 w 185040"/>
                <a:gd name="textAreaRight" fmla="*/ 18540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59" name="Google Shape;287;p14"/>
            <p:cNvSpPr/>
            <p:nvPr/>
          </p:nvSpPr>
          <p:spPr>
            <a:xfrm flipH="1" rot="10800000">
              <a:off x="8705160" y="495360"/>
              <a:ext cx="89280" cy="89280"/>
            </a:xfrm>
            <a:custGeom>
              <a:avLst/>
              <a:gdLst>
                <a:gd name="textAreaLeft" fmla="*/ -360 w 89280"/>
                <a:gd name="textAreaRight" fmla="*/ 8964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60" name="Google Shape;289;p14"/>
          <p:cNvGrpSpPr/>
          <p:nvPr/>
        </p:nvGrpSpPr>
        <p:grpSpPr>
          <a:xfrm>
            <a:off x="-949320" y="2635560"/>
            <a:ext cx="11055960" cy="4072680"/>
            <a:chOff x="-949320" y="2635560"/>
            <a:chExt cx="11055960" cy="4072680"/>
          </a:xfrm>
        </p:grpSpPr>
        <p:grpSp>
          <p:nvGrpSpPr>
            <p:cNvPr id="161" name="Google Shape;290;p14"/>
            <p:cNvGrpSpPr/>
            <p:nvPr/>
          </p:nvGrpSpPr>
          <p:grpSpPr>
            <a:xfrm>
              <a:off x="-949320" y="2635560"/>
              <a:ext cx="11055960" cy="3888720"/>
              <a:chOff x="-949320" y="2635560"/>
              <a:chExt cx="11055960" cy="3888720"/>
            </a:xfrm>
          </p:grpSpPr>
          <p:pic>
            <p:nvPicPr>
              <p:cNvPr id="162" name="Google Shape;291;p14" descr=""/>
              <p:cNvPicPr/>
              <p:nvPr/>
            </p:nvPicPr>
            <p:blipFill>
              <a:blip r:embed="rId3"/>
              <a:stretch/>
            </p:blipFill>
            <p:spPr>
              <a:xfrm rot="16200000">
                <a:off x="7113600" y="3441240"/>
                <a:ext cx="3616560" cy="20048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3" name="Google Shape;292;p14" descr=""/>
              <p:cNvPicPr/>
              <p:nvPr/>
            </p:nvPicPr>
            <p:blipFill>
              <a:blip r:embed="rId4"/>
              <a:stretch/>
            </p:blipFill>
            <p:spPr>
              <a:xfrm rot="5400000">
                <a:off x="-892800" y="3180240"/>
                <a:ext cx="3212280" cy="3025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4" name="Google Shape;293;p14" descr=""/>
              <p:cNvPicPr/>
              <p:nvPr/>
            </p:nvPicPr>
            <p:blipFill>
              <a:blip r:embed="rId5"/>
              <a:stretch/>
            </p:blipFill>
            <p:spPr>
              <a:xfrm rot="5400000">
                <a:off x="-1042560" y="3405240"/>
                <a:ext cx="3212280" cy="30258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5" name="Google Shape;294;p14" descr=""/>
              <p:cNvPicPr/>
              <p:nvPr/>
            </p:nvPicPr>
            <p:blipFill>
              <a:blip r:embed="rId6"/>
              <a:stretch/>
            </p:blipFill>
            <p:spPr>
              <a:xfrm rot="16200000">
                <a:off x="7295760" y="3548160"/>
                <a:ext cx="3616560" cy="20048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66" name="Google Shape;295;p14"/>
            <p:cNvSpPr/>
            <p:nvPr/>
          </p:nvSpPr>
          <p:spPr>
            <a:xfrm rot="16200000">
              <a:off x="-1341720" y="3693240"/>
              <a:ext cx="3466080" cy="2563560"/>
            </a:xfrm>
            <a:custGeom>
              <a:avLst/>
              <a:gdLst>
                <a:gd name="textAreaLeft" fmla="*/ 0 w 3466080"/>
                <a:gd name="textAreaRight" fmla="*/ 3466800 w 3466080"/>
                <a:gd name="textAreaTop" fmla="*/ 0 h 2563560"/>
                <a:gd name="textAreaBottom" fmla="*/ 2564280 h 25635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7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297;p15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170" name="Google Shape;298;p15"/>
          <p:cNvGrpSpPr/>
          <p:nvPr/>
        </p:nvGrpSpPr>
        <p:grpSpPr>
          <a:xfrm>
            <a:off x="124920" y="50040"/>
            <a:ext cx="8683200" cy="4979160"/>
            <a:chOff x="124920" y="50040"/>
            <a:chExt cx="8683200" cy="4979160"/>
          </a:xfrm>
        </p:grpSpPr>
        <p:sp>
          <p:nvSpPr>
            <p:cNvPr id="171" name="Google Shape;299;p15"/>
            <p:cNvSpPr/>
            <p:nvPr/>
          </p:nvSpPr>
          <p:spPr>
            <a:xfrm rot="10800000">
              <a:off x="320760" y="346320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2" name="Google Shape;300;p15"/>
            <p:cNvSpPr/>
            <p:nvPr/>
          </p:nvSpPr>
          <p:spPr>
            <a:xfrm rot="10800000">
              <a:off x="1334880" y="490788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3" name="Google Shape;301;p15"/>
            <p:cNvSpPr/>
            <p:nvPr/>
          </p:nvSpPr>
          <p:spPr>
            <a:xfrm rot="10800000">
              <a:off x="8568360" y="426744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4" name="Google Shape;302;p15"/>
            <p:cNvSpPr/>
            <p:nvPr/>
          </p:nvSpPr>
          <p:spPr>
            <a:xfrm rot="10800000">
              <a:off x="7603920" y="484416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5" name="Google Shape;303;p15"/>
            <p:cNvSpPr/>
            <p:nvPr/>
          </p:nvSpPr>
          <p:spPr>
            <a:xfrm rot="10800000">
              <a:off x="1538280" y="24408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6" name="Google Shape;304;p15"/>
            <p:cNvSpPr/>
            <p:nvPr/>
          </p:nvSpPr>
          <p:spPr>
            <a:xfrm rot="10800000">
              <a:off x="7051680" y="476712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7" name="Google Shape;305;p15"/>
            <p:cNvSpPr/>
            <p:nvPr/>
          </p:nvSpPr>
          <p:spPr>
            <a:xfrm rot="10800000">
              <a:off x="8718840" y="252756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8" name="Google Shape;306;p15"/>
            <p:cNvSpPr/>
            <p:nvPr/>
          </p:nvSpPr>
          <p:spPr>
            <a:xfrm rot="10800000">
              <a:off x="8731080" y="33948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79" name="Google Shape;307;p15"/>
            <p:cNvSpPr/>
            <p:nvPr/>
          </p:nvSpPr>
          <p:spPr>
            <a:xfrm>
              <a:off x="755280" y="475632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0" name="Google Shape;308;p15"/>
            <p:cNvSpPr/>
            <p:nvPr/>
          </p:nvSpPr>
          <p:spPr>
            <a:xfrm>
              <a:off x="124920" y="366912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1" name="Google Shape;309;p15"/>
            <p:cNvSpPr/>
            <p:nvPr/>
          </p:nvSpPr>
          <p:spPr>
            <a:xfrm>
              <a:off x="8076960" y="11376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2" name="Google Shape;310;p15"/>
            <p:cNvSpPr/>
            <p:nvPr/>
          </p:nvSpPr>
          <p:spPr>
            <a:xfrm rot="10800000">
              <a:off x="8520120" y="63900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83" name="Google Shape;311;p15"/>
            <p:cNvSpPr/>
            <p:nvPr/>
          </p:nvSpPr>
          <p:spPr>
            <a:xfrm rot="10800000">
              <a:off x="1766160" y="496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184" name="Google Shape;313;p15"/>
          <p:cNvGrpSpPr/>
          <p:nvPr/>
        </p:nvGrpSpPr>
        <p:grpSpPr>
          <a:xfrm>
            <a:off x="-1923840" y="-794880"/>
            <a:ext cx="12460680" cy="7162560"/>
            <a:chOff x="-1923840" y="-794880"/>
            <a:chExt cx="12460680" cy="7162560"/>
          </a:xfrm>
        </p:grpSpPr>
        <p:grpSp>
          <p:nvGrpSpPr>
            <p:cNvPr id="185" name="Google Shape;314;p15"/>
            <p:cNvGrpSpPr/>
            <p:nvPr/>
          </p:nvGrpSpPr>
          <p:grpSpPr>
            <a:xfrm>
              <a:off x="-1923840" y="-794880"/>
              <a:ext cx="12125520" cy="7162560"/>
              <a:chOff x="-1923840" y="-794880"/>
              <a:chExt cx="12125520" cy="7162560"/>
            </a:xfrm>
          </p:grpSpPr>
          <p:pic>
            <p:nvPicPr>
              <p:cNvPr id="186" name="Google Shape;315;p15" descr=""/>
              <p:cNvPicPr/>
              <p:nvPr/>
            </p:nvPicPr>
            <p:blipFill>
              <a:blip r:embed="rId3"/>
              <a:stretch/>
            </p:blipFill>
            <p:spPr>
              <a:xfrm flipH="1" rot="5400000">
                <a:off x="-1870200" y="-516600"/>
                <a:ext cx="3685320" cy="347112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7" name="Google Shape;316;p15" descr=""/>
              <p:cNvPicPr/>
              <p:nvPr/>
            </p:nvPicPr>
            <p:blipFill>
              <a:blip r:embed="rId4"/>
              <a:stretch/>
            </p:blipFill>
            <p:spPr>
              <a:xfrm rot="16200000">
                <a:off x="7083000" y="3324240"/>
                <a:ext cx="3627000" cy="2010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8" name="Google Shape;317;p15" descr=""/>
              <p:cNvPicPr/>
              <p:nvPr/>
            </p:nvPicPr>
            <p:blipFill>
              <a:blip r:embed="rId5"/>
              <a:stretch/>
            </p:blipFill>
            <p:spPr>
              <a:xfrm rot="16200000">
                <a:off x="7382880" y="3548880"/>
                <a:ext cx="3627000" cy="201060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89" name="Google Shape;318;p15" descr=""/>
              <p:cNvPicPr/>
              <p:nvPr/>
            </p:nvPicPr>
            <p:blipFill>
              <a:blip r:embed="rId6"/>
              <a:stretch/>
            </p:blipFill>
            <p:spPr>
              <a:xfrm flipH="1" rot="5400000">
                <a:off x="-2030760" y="-687600"/>
                <a:ext cx="3685320" cy="347112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90" name="Google Shape;319;p15"/>
            <p:cNvSpPr/>
            <p:nvPr/>
          </p:nvSpPr>
          <p:spPr>
            <a:xfrm flipH="1" rot="5400000">
              <a:off x="7502760" y="3314520"/>
              <a:ext cx="3488400" cy="2579760"/>
            </a:xfrm>
            <a:custGeom>
              <a:avLst/>
              <a:gdLst>
                <a:gd name="textAreaLeft" fmla="*/ -360 w 3488400"/>
                <a:gd name="textAreaRight" fmla="*/ 3488760 w 3488400"/>
                <a:gd name="textAreaTop" fmla="*/ 0 h 2579760"/>
                <a:gd name="textAreaBottom" fmla="*/ 2580480 h 257976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7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321;p16" descr=""/>
          <p:cNvPicPr/>
          <p:nvPr/>
        </p:nvPicPr>
        <p:blipFill>
          <a:blip r:embed="rId2"/>
          <a:stretch/>
        </p:blipFill>
        <p:spPr>
          <a:xfrm>
            <a:off x="0" y="9360"/>
            <a:ext cx="9143280" cy="5124240"/>
          </a:xfrm>
          <a:prstGeom prst="rect">
            <a:avLst/>
          </a:prstGeom>
          <a:ln w="0">
            <a:noFill/>
          </a:ln>
        </p:spPr>
      </p:pic>
      <p:grpSp>
        <p:nvGrpSpPr>
          <p:cNvPr id="194" name="Google Shape;322;p16"/>
          <p:cNvGrpSpPr/>
          <p:nvPr/>
        </p:nvGrpSpPr>
        <p:grpSpPr>
          <a:xfrm>
            <a:off x="-520920" y="-666720"/>
            <a:ext cx="10802880" cy="7385400"/>
            <a:chOff x="-520920" y="-666720"/>
            <a:chExt cx="10802880" cy="7385400"/>
          </a:xfrm>
        </p:grpSpPr>
        <p:pic>
          <p:nvPicPr>
            <p:cNvPr id="195" name="Google Shape;323;p16" descr=""/>
            <p:cNvPicPr/>
            <p:nvPr/>
          </p:nvPicPr>
          <p:blipFill>
            <a:blip r:embed="rId3"/>
            <a:stretch/>
          </p:blipFill>
          <p:spPr>
            <a:xfrm rot="16200000">
              <a:off x="6977520" y="3737520"/>
              <a:ext cx="3186360" cy="1512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6" name="Google Shape;324;p16" descr=""/>
            <p:cNvPicPr/>
            <p:nvPr/>
          </p:nvPicPr>
          <p:blipFill>
            <a:blip r:embed="rId4"/>
            <a:stretch/>
          </p:blipFill>
          <p:spPr>
            <a:xfrm rot="16200000">
              <a:off x="7260480" y="3959280"/>
              <a:ext cx="3186360" cy="15120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97" name="Google Shape;325;p16" descr=""/>
            <p:cNvPicPr/>
            <p:nvPr/>
          </p:nvPicPr>
          <p:blipFill>
            <a:blip r:embed="rId5"/>
            <a:stretch/>
          </p:blipFill>
          <p:spPr>
            <a:xfrm rot="5400000">
              <a:off x="-1127880" y="-59400"/>
              <a:ext cx="2724480" cy="15102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98" name="Google Shape;326;p16"/>
            <p:cNvSpPr/>
            <p:nvPr/>
          </p:nvSpPr>
          <p:spPr>
            <a:xfrm flipH="1" rot="4895400">
              <a:off x="7290720" y="3872880"/>
              <a:ext cx="2980800" cy="2204280"/>
            </a:xfrm>
            <a:custGeom>
              <a:avLst/>
              <a:gdLst>
                <a:gd name="textAreaLeft" fmla="*/ -360 w 2980800"/>
                <a:gd name="textAreaRight" fmla="*/ 2981160 w 2980800"/>
                <a:gd name="textAreaTop" fmla="*/ 0 h 2204280"/>
                <a:gd name="textAreaBottom" fmla="*/ 2205000 h 22042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199" name="Google Shape;327;p16"/>
            <p:cNvSpPr/>
            <p:nvPr/>
          </p:nvSpPr>
          <p:spPr>
            <a:xfrm flipH="1" rot="4895400">
              <a:off x="7483320" y="3980880"/>
              <a:ext cx="2980800" cy="2204280"/>
            </a:xfrm>
            <a:custGeom>
              <a:avLst/>
              <a:gdLst>
                <a:gd name="textAreaLeft" fmla="*/ -360 w 2980800"/>
                <a:gd name="textAreaRight" fmla="*/ 2981160 w 2980800"/>
                <a:gd name="textAreaTop" fmla="*/ 0 h 2204280"/>
                <a:gd name="textAreaBottom" fmla="*/ 2205000 h 2204280"/>
              </a:gdLst>
              <a:ahLst/>
              <a:rect l="textAreaLeft" t="textAreaTop" r="textAreaRight" b="textAreaBottom"/>
              <a:pathLst>
                <a:path w="2956871" h="2186887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00" name="Google Shape;335;p16"/>
          <p:cNvGrpSpPr/>
          <p:nvPr/>
        </p:nvGrpSpPr>
        <p:grpSpPr>
          <a:xfrm>
            <a:off x="103320" y="239040"/>
            <a:ext cx="8979120" cy="4624560"/>
            <a:chOff x="103320" y="239040"/>
            <a:chExt cx="8979120" cy="4624560"/>
          </a:xfrm>
        </p:grpSpPr>
        <p:sp>
          <p:nvSpPr>
            <p:cNvPr id="201" name="Google Shape;336;p16"/>
            <p:cNvSpPr/>
            <p:nvPr/>
          </p:nvSpPr>
          <p:spPr>
            <a:xfrm>
              <a:off x="8712720" y="2073600"/>
              <a:ext cx="143280" cy="143280"/>
            </a:xfrm>
            <a:custGeom>
              <a:avLst/>
              <a:gdLst>
                <a:gd name="textAreaLeft" fmla="*/ 0 w 143280"/>
                <a:gd name="textAreaRight" fmla="*/ 144000 w 143280"/>
                <a:gd name="textAreaTop" fmla="*/ 0 h 143280"/>
                <a:gd name="textAreaBottom" fmla="*/ 144000 h 143280"/>
              </a:gdLst>
              <a:ahLst/>
              <a:rect l="textAreaLeft" t="textAreaTop" r="textAreaRight" b="textAreaBottom"/>
              <a:pathLst>
                <a:path w="116109" h="116109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2" name="Google Shape;337;p16"/>
            <p:cNvSpPr/>
            <p:nvPr/>
          </p:nvSpPr>
          <p:spPr>
            <a:xfrm>
              <a:off x="8596440" y="36144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3" name="Google Shape;338;p16"/>
            <p:cNvSpPr/>
            <p:nvPr/>
          </p:nvSpPr>
          <p:spPr>
            <a:xfrm>
              <a:off x="482400" y="79308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4" name="Google Shape;339;p16"/>
            <p:cNvSpPr/>
            <p:nvPr/>
          </p:nvSpPr>
          <p:spPr>
            <a:xfrm>
              <a:off x="8109000" y="476316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5" name="Google Shape;340;p16"/>
            <p:cNvSpPr/>
            <p:nvPr/>
          </p:nvSpPr>
          <p:spPr>
            <a:xfrm>
              <a:off x="2700360" y="304920"/>
              <a:ext cx="60120" cy="60120"/>
            </a:xfrm>
            <a:custGeom>
              <a:avLst/>
              <a:gdLst>
                <a:gd name="textAreaLeft" fmla="*/ 0 w 60120"/>
                <a:gd name="textAreaRight" fmla="*/ 60840 w 60120"/>
                <a:gd name="textAreaTop" fmla="*/ 0 h 60120"/>
                <a:gd name="textAreaBottom" fmla="*/ 60840 h 60120"/>
              </a:gdLst>
              <a:ahLst/>
              <a:rect l="textAreaLeft" t="textAreaTop" r="textAreaRight" b="textAreaBottom"/>
              <a:pathLst>
                <a:path w="48969" h="48969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0240" bIns="302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6" name="Google Shape;341;p16"/>
            <p:cNvSpPr/>
            <p:nvPr/>
          </p:nvSpPr>
          <p:spPr>
            <a:xfrm>
              <a:off x="1724040" y="239040"/>
              <a:ext cx="64800" cy="64800"/>
            </a:xfrm>
            <a:custGeom>
              <a:avLst/>
              <a:gdLst>
                <a:gd name="textAreaLeft" fmla="*/ 0 w 64800"/>
                <a:gd name="textAreaRight" fmla="*/ 65520 w 64800"/>
                <a:gd name="textAreaTop" fmla="*/ 0 h 64800"/>
                <a:gd name="textAreaBottom" fmla="*/ 65520 h 64800"/>
              </a:gdLst>
              <a:ahLst/>
              <a:rect l="textAreaLeft" t="textAreaTop" r="textAreaRight" b="textAreaBottom"/>
              <a:pathLst>
                <a:path w="52958" h="52958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2760" bIns="327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7" name="Google Shape;342;p16"/>
            <p:cNvSpPr/>
            <p:nvPr/>
          </p:nvSpPr>
          <p:spPr>
            <a:xfrm>
              <a:off x="103320" y="1081440"/>
              <a:ext cx="259560" cy="237960"/>
            </a:xfrm>
            <a:custGeom>
              <a:avLst/>
              <a:gdLst>
                <a:gd name="textAreaLeft" fmla="*/ 0 w 259560"/>
                <a:gd name="textAreaRight" fmla="*/ 260280 w 259560"/>
                <a:gd name="textAreaTop" fmla="*/ 0 h 237960"/>
                <a:gd name="textAreaBottom" fmla="*/ 238680 h 237960"/>
              </a:gdLst>
              <a:ahLst/>
              <a:rect l="textAreaLeft" t="textAreaTop" r="textAreaRight" b="textAreaBottom"/>
              <a:pathLst>
                <a:path w="210005" h="192444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8" name="Google Shape;343;p16"/>
            <p:cNvSpPr/>
            <p:nvPr/>
          </p:nvSpPr>
          <p:spPr>
            <a:xfrm>
              <a:off x="8737920" y="539640"/>
              <a:ext cx="93240" cy="85320"/>
            </a:xfrm>
            <a:custGeom>
              <a:avLst/>
              <a:gdLst>
                <a:gd name="textAreaLeft" fmla="*/ 0 w 93240"/>
                <a:gd name="textAreaRight" fmla="*/ 93960 w 93240"/>
                <a:gd name="textAreaTop" fmla="*/ 0 h 85320"/>
                <a:gd name="textAreaBottom" fmla="*/ 86040 h 853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09" name="Google Shape;344;p16"/>
            <p:cNvSpPr/>
            <p:nvPr/>
          </p:nvSpPr>
          <p:spPr>
            <a:xfrm>
              <a:off x="179640" y="4444920"/>
              <a:ext cx="346320" cy="317520"/>
            </a:xfrm>
            <a:custGeom>
              <a:avLst/>
              <a:gdLst>
                <a:gd name="textAreaLeft" fmla="*/ 0 w 346320"/>
                <a:gd name="textAreaRight" fmla="*/ 347040 w 346320"/>
                <a:gd name="textAreaTop" fmla="*/ 0 h 317520"/>
                <a:gd name="textAreaBottom" fmla="*/ 318240 h 317520"/>
              </a:gdLst>
              <a:ahLst/>
              <a:rect l="textAreaLeft" t="textAreaTop" r="textAreaRight" b="textAreaBottom"/>
              <a:pathLst>
                <a:path w="75726" h="6941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0" name="Google Shape;345;p16"/>
            <p:cNvSpPr/>
            <p:nvPr/>
          </p:nvSpPr>
          <p:spPr>
            <a:xfrm>
              <a:off x="434880" y="4225320"/>
              <a:ext cx="185040" cy="185040"/>
            </a:xfrm>
            <a:custGeom>
              <a:avLst/>
              <a:gdLst>
                <a:gd name="textAreaLeft" fmla="*/ 0 w 185040"/>
                <a:gd name="textAreaRight" fmla="*/ 185760 w 185040"/>
                <a:gd name="textAreaTop" fmla="*/ 0 h 185040"/>
                <a:gd name="textAreaBottom" fmla="*/ 185760 h 185040"/>
              </a:gdLst>
              <a:ahLst/>
              <a:rect l="textAreaLeft" t="textAreaTop" r="textAreaRight" b="textAreaBottom"/>
              <a:pathLst>
                <a:path w="149679" h="149679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1" name="Google Shape;346;p16"/>
            <p:cNvSpPr/>
            <p:nvPr/>
          </p:nvSpPr>
          <p:spPr>
            <a:xfrm>
              <a:off x="8993160" y="2715120"/>
              <a:ext cx="89280" cy="89280"/>
            </a:xfrm>
            <a:custGeom>
              <a:avLst/>
              <a:gdLst>
                <a:gd name="textAreaLeft" fmla="*/ 0 w 89280"/>
                <a:gd name="textAreaRight" fmla="*/ 90000 w 89280"/>
                <a:gd name="textAreaTop" fmla="*/ 0 h 89280"/>
                <a:gd name="textAreaBottom" fmla="*/ 90000 h 89280"/>
              </a:gdLst>
              <a:ahLst/>
              <a:rect l="textAreaLeft" t="textAreaTop" r="textAreaRight" b="textAreaBottom"/>
              <a:pathLst>
                <a:path w="72679" h="72679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34200" bIns="342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sp>
          <p:nvSpPr>
            <p:cNvPr id="212" name="Google Shape;347;p16"/>
            <p:cNvSpPr/>
            <p:nvPr/>
          </p:nvSpPr>
          <p:spPr>
            <a:xfrm>
              <a:off x="745920" y="4806000"/>
              <a:ext cx="57600" cy="57600"/>
            </a:xfrm>
            <a:custGeom>
              <a:avLst/>
              <a:gdLst>
                <a:gd name="textAreaLeft" fmla="*/ 0 w 57600"/>
                <a:gd name="textAreaRight" fmla="*/ 58320 w 57600"/>
                <a:gd name="textAreaTop" fmla="*/ 0 h 57600"/>
                <a:gd name="textAreaBottom" fmla="*/ 58320 h 57600"/>
              </a:gdLst>
              <a:ahLst/>
              <a:rect l="textAreaLeft" t="textAreaTop" r="textAreaRight" b="textAreaBottom"/>
              <a:pathLst>
                <a:path w="46975" h="46975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8400" rIns="68400" tIns="29160" bIns="291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</p:grpSp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6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video" Target="../media/media10.mp4"/><Relationship Id="rId2" Type="http://schemas.microsoft.com/office/2007/relationships/media" Target="../media/media10.mp4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PlaceHolder 1"/>
          <p:cNvSpPr>
            <a:spLocks noGrp="1"/>
          </p:cNvSpPr>
          <p:nvPr>
            <p:ph type="title"/>
          </p:nvPr>
        </p:nvSpPr>
        <p:spPr>
          <a:xfrm>
            <a:off x="228600" y="1431360"/>
            <a:ext cx="8686440" cy="180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Autofit/>
          </a:bodyPr>
          <a:p>
            <a:pPr indent="0" algn="ctr">
              <a:lnSpc>
                <a:spcPct val="8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4500" spc="-1" strike="noStrike">
                <a:solidFill>
                  <a:schemeClr val="dk1"/>
                </a:solidFill>
                <a:latin typeface="Spline Sans"/>
                <a:ea typeface="Spline Sans"/>
              </a:rPr>
              <a:t>GPU‑Accelerated Lattice‑Boltzmann in PyTorch</a:t>
            </a:r>
            <a:endParaRPr b="0" lang="en-US" sz="4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7" name="PlaceHolder 2"/>
          <p:cNvSpPr>
            <a:spLocks noGrp="1"/>
          </p:cNvSpPr>
          <p:nvPr>
            <p:ph type="subTitle"/>
          </p:nvPr>
        </p:nvSpPr>
        <p:spPr>
          <a:xfrm>
            <a:off x="1397160" y="3236400"/>
            <a:ext cx="6349320" cy="47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pc="-1" strike="noStrike">
                <a:solidFill>
                  <a:schemeClr val="dk1"/>
                </a:solidFill>
                <a:latin typeface="Didact Gothic"/>
                <a:ea typeface="Didact Gothic"/>
              </a:rPr>
              <a:t>Walid Abdul Hakim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4" name="" descr=""/>
          <p:cNvPicPr/>
          <p:nvPr/>
        </p:nvPicPr>
        <p:blipFill>
          <a:blip r:embed="rId1"/>
          <a:srcRect l="0" t="23913" r="0" b="10665"/>
          <a:stretch/>
        </p:blipFill>
        <p:spPr>
          <a:xfrm>
            <a:off x="1147680" y="457200"/>
            <a:ext cx="6853320" cy="448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chemeClr val="dk1"/>
                </a:solidFill>
                <a:latin typeface="Spline Sans"/>
                <a:ea typeface="Spline Sans"/>
              </a:rPr>
              <a:t>Demo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16" name="" descr="">
            <a:hlinkClick r:id="" action="ppaction://media"/>
          </p:cNvPr>
          <p:cNvPicPr/>
          <p:nvPr>
            <a:videoFile r:link="rId1"/>
            <p:extLst>
              <p:ext uri="{DAA4B4D4-6D71-4841-9C94-3DE7FCFB9230}">
                <p14:media r:embed="rId2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2788560" y="685800"/>
            <a:ext cx="3840480" cy="388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685800" y="217080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>
                <a:solidFill>
                  <a:srgbClr val="ffffff"/>
                </a:solidFill>
                <a:latin typeface="Arial"/>
              </a:rPr>
              <a:t>Thank you for your attention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PlaceHolder 1"/>
          <p:cNvSpPr>
            <a:spLocks noGrp="1"/>
          </p:cNvSpPr>
          <p:nvPr>
            <p:ph type="title"/>
          </p:nvPr>
        </p:nvSpPr>
        <p:spPr>
          <a:xfrm>
            <a:off x="720000" y="418320"/>
            <a:ext cx="77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Goal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Build a trustworthy PyTorch‑based LBM solver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Have acceptable results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Arial"/>
              </a:rPr>
              <a:t>Decrease the dev-time.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chemeClr val="dk1"/>
                </a:solidFill>
                <a:latin typeface="Spline Sans"/>
                <a:ea typeface="Spline Sans"/>
              </a:rPr>
              <a:t>Verification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1" name="Google Shape;543;p27"/>
          <p:cNvSpPr/>
          <p:nvPr/>
        </p:nvSpPr>
        <p:spPr>
          <a:xfrm>
            <a:off x="2238840" y="4134600"/>
            <a:ext cx="166860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</a:pPr>
            <a:endParaRPr b="0" lang="en-US" sz="14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02" name="Google Shape;544;p27"/>
          <p:cNvSpPr/>
          <p:nvPr/>
        </p:nvSpPr>
        <p:spPr>
          <a:xfrm>
            <a:off x="3905280" y="4134600"/>
            <a:ext cx="299916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pt-BR" sz="1100" spc="-1" strike="noStrike">
                <a:solidFill>
                  <a:schemeClr val="dk1"/>
                </a:solidFill>
                <a:latin typeface="Didact Gothic"/>
                <a:ea typeface="Didact Gothic"/>
              </a:rPr>
              <a:t> </a:t>
            </a:r>
            <a:endParaRPr b="0" lang="en-US" sz="11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3" name=""/>
          <p:cNvSpPr/>
          <p:nvPr/>
        </p:nvSpPr>
        <p:spPr>
          <a:xfrm>
            <a:off x="685800" y="1828800"/>
            <a:ext cx="7772040" cy="230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chemeClr val="dk1"/>
                </a:solidFill>
                <a:latin typeface="Spline Sans"/>
                <a:ea typeface="Spline Sans"/>
              </a:rPr>
              <a:t>Verification I: Shear‑Wave Decay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5" name="" descr=""/>
          <p:cNvPicPr/>
          <p:nvPr/>
        </p:nvPicPr>
        <p:blipFill>
          <a:blip r:embed="rId1"/>
          <a:stretch/>
        </p:blipFill>
        <p:spPr>
          <a:xfrm>
            <a:off x="1143000" y="1143000"/>
            <a:ext cx="7086240" cy="3713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title"/>
          </p:nvPr>
        </p:nvSpPr>
        <p:spPr>
          <a:xfrm>
            <a:off x="754560" y="34200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000" spc="-1" strike="noStrike">
                <a:solidFill>
                  <a:schemeClr val="dk1"/>
                </a:solidFill>
                <a:latin typeface="Spline Sans"/>
                <a:ea typeface="Spline Sans"/>
              </a:rPr>
              <a:t>Verification II: Viscosity</a:t>
            </a:r>
            <a:endParaRPr b="0" lang="en-US" sz="30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707" name="" descr=""/>
          <p:cNvPicPr/>
          <p:nvPr/>
        </p:nvPicPr>
        <p:blipFill>
          <a:blip r:embed="rId1"/>
          <a:stretch/>
        </p:blipFill>
        <p:spPr>
          <a:xfrm>
            <a:off x="2057400" y="1037160"/>
            <a:ext cx="5071320" cy="376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8" name="" descr=""/>
          <p:cNvPicPr/>
          <p:nvPr/>
        </p:nvPicPr>
        <p:blipFill>
          <a:blip r:embed="rId1"/>
          <a:stretch/>
        </p:blipFill>
        <p:spPr>
          <a:xfrm>
            <a:off x="1463400" y="587520"/>
            <a:ext cx="5394240" cy="399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280" cy="572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pt-BR" sz="3500" spc="-1" strike="noStrike">
                <a:solidFill>
                  <a:schemeClr val="dk1"/>
                </a:solidFill>
                <a:latin typeface="Spline Sans"/>
                <a:ea typeface="Spline Sans"/>
              </a:rPr>
              <a:t>Improvements</a:t>
            </a:r>
            <a:endParaRPr b="0" lang="en-US" sz="3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Fusing collision + streaming + BC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Micro-tuning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Mixed precisions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Memory format-channels_last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Switching torch,compile modes 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 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no significant increase in performance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1" name="" descr=""/>
          <p:cNvPicPr/>
          <p:nvPr/>
        </p:nvPicPr>
        <p:blipFill>
          <a:blip r:embed="rId1"/>
          <a:stretch/>
        </p:blipFill>
        <p:spPr>
          <a:xfrm>
            <a:off x="1600200" y="457200"/>
            <a:ext cx="6156360" cy="419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2" name="" descr=""/>
          <p:cNvPicPr/>
          <p:nvPr/>
        </p:nvPicPr>
        <p:blipFill>
          <a:blip r:embed="rId1"/>
          <a:stretch/>
        </p:blipFill>
        <p:spPr>
          <a:xfrm>
            <a:off x="501480" y="573480"/>
            <a:ext cx="8174160" cy="4023000"/>
          </a:xfrm>
          <a:prstGeom prst="rect">
            <a:avLst/>
          </a:prstGeom>
          <a:ln w="0">
            <a:noFill/>
          </a:ln>
        </p:spPr>
      </p:pic>
      <p:sp>
        <p:nvSpPr>
          <p:cNvPr id="713" name=""/>
          <p:cNvSpPr txBox="1"/>
          <p:nvPr/>
        </p:nvSpPr>
        <p:spPr>
          <a:xfrm>
            <a:off x="1143000" y="4800600"/>
            <a:ext cx="7341840" cy="37404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000" spc="-1" strike="noStrike">
                <a:solidFill>
                  <a:srgbClr val="666666"/>
                </a:solidFill>
                <a:latin typeface="Arial"/>
              </a:rPr>
              <a:t>arXiv:2106.12929v2 [physics.comp-ph] 17 Nov 2021</a:t>
            </a:r>
            <a:br>
              <a:rPr sz="1000"/>
            </a:br>
            <a:r>
              <a:rPr b="0" lang="en-US" sz="1000" spc="-1" strike="noStrike">
                <a:solidFill>
                  <a:srgbClr val="666666"/>
                </a:solidFill>
                <a:latin typeface="Arial"/>
              </a:rPr>
              <a:t>https://pycodegen.pages.i10git.cs.fau.de/lbmpy/notebooks/00_tutorial_lbmpy_walberla_overview.html?utm_source=chatgpt.com</a:t>
            </a:r>
            <a:endParaRPr b="0" lang="en-US" sz="1000" spc="-1" strike="noStrike">
              <a:solidFill>
                <a:srgbClr val="666666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2025-07-15T22:40:27Z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