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4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5.xml.rels" ContentType="application/vnd.openxmlformats-package.relationships+xml"/>
  <Override PartName="/ppt/slideMasters/_rels/slideMaster29.xml.rels" ContentType="application/vnd.openxmlformats-package.relationships+xml"/>
  <Override PartName="/ppt/slideMasters/_rels/slideMaster1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30.xml.rels" ContentType="application/vnd.openxmlformats-package.relationships+xml"/>
  <Override PartName="/ppt/slideMasters/_rels/slideMaster28.xml.rels" ContentType="application/vnd.openxmlformats-package.relationships+xml"/>
  <Override PartName="/ppt/slideMasters/_rels/slideMaster27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3.xml.rels" ContentType="application/vnd.openxmlformats-package.relationships+xml"/>
  <Override PartName="/ppt/slideMasters/_rels/slideMaster20.xml.rels" ContentType="application/vnd.openxmlformats-package.relationships+xml"/>
  <Override PartName="/ppt/slideMasters/_rels/slideMaster1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25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6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17.xml.rels" ContentType="application/vnd.openxmlformats-package.relationships+xml"/>
  <Override PartName="/ppt/slideMasters/_rels/slideMaster12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26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19.xml.rels" ContentType="application/vnd.openxmlformats-package.relationships+xml"/>
  <Override PartName="/ppt/slideMasters/_rels/slideMaster21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22.xml.rels" ContentType="application/vnd.openxmlformats-package.relationships+xml"/>
  <Override PartName="/ppt/slideMasters/_rels/slideMaster23.xml.rels" ContentType="application/vnd.openxmlformats-package.relationships+xml"/>
  <Override PartName="/ppt/slideMasters/slideMaster25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27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8.xml" ContentType="application/vnd.openxmlformats-officedocument.presentationml.slideMaster+xml"/>
  <Override PartName="/ppt/slideMasters/slideMaster30.xml" ContentType="application/vnd.openxmlformats-officedocument.presentationml.slideMaster+xml"/>
  <Override PartName="/ppt/slideMasters/slideMaster29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6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24.xml" ContentType="application/vnd.openxmlformats-officedocument.presentationml.slideMaster+xml"/>
  <Override PartName="/ppt/presProps.xml" ContentType="application/vnd.openxmlformats-officedocument.presentationml.presProps+xml"/>
  <Override PartName="/ppt/theme/theme29.xml" ContentType="application/vnd.openxmlformats-officedocument.theme+xml"/>
  <Override PartName="/ppt/theme/theme11.xml" ContentType="application/vnd.openxmlformats-officedocument.theme+xml"/>
  <Override PartName="/ppt/theme/theme2.xml" ContentType="application/vnd.openxmlformats-officedocument.theme+xml"/>
  <Override PartName="/ppt/theme/theme12.xml" ContentType="application/vnd.openxmlformats-officedocument.theme+xml"/>
  <Override PartName="/ppt/theme/theme1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3.xml" ContentType="application/vnd.openxmlformats-officedocument.theme+xml"/>
  <Override PartName="/ppt/theme/theme30.xml" ContentType="application/vnd.openxmlformats-officedocument.theme+xml"/>
  <Override PartName="/ppt/theme/theme2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.xml" ContentType="application/vnd.openxmlformats-officedocument.theme+xml"/>
  <Override PartName="/ppt/theme/theme14.xml" ContentType="application/vnd.openxmlformats-officedocument.theme+xml"/>
  <Override PartName="/ppt/theme/theme15.xml" ContentType="application/vnd.openxmlformats-officedocument.theme+xml"/>
  <Override PartName="/ppt/theme/theme16.xml" ContentType="application/vnd.openxmlformats-officedocument.theme+xml"/>
  <Override PartName="/ppt/theme/theme17.xml" ContentType="application/vnd.openxmlformats-officedocument.theme+xml"/>
  <Override PartName="/ppt/theme/theme18.xml" ContentType="application/vnd.openxmlformats-officedocument.theme+xml"/>
  <Override PartName="/ppt/theme/theme20.xml" ContentType="application/vnd.openxmlformats-officedocument.theme+xml"/>
  <Override PartName="/ppt/theme/theme19.xml" ContentType="application/vnd.openxmlformats-officedocument.theme+xml"/>
  <Override PartName="/ppt/theme/theme21.xml" ContentType="application/vnd.openxmlformats-officedocument.theme+xml"/>
  <Override PartName="/ppt/theme/theme22.xml" ContentType="application/vnd.openxmlformats-officedocument.theme+xml"/>
  <Override PartName="/ppt/theme/theme23.xml" ContentType="application/vnd.openxmlformats-officedocument.theme+xml"/>
  <Override PartName="/ppt/theme/theme24.xml" ContentType="application/vnd.openxmlformats-officedocument.theme+xml"/>
  <Override PartName="/ppt/theme/theme25.xml" ContentType="application/vnd.openxmlformats-officedocument.theme+xml"/>
  <Override PartName="/ppt/theme/theme26.xml" ContentType="application/vnd.openxmlformats-officedocument.theme+xml"/>
  <Override PartName="/ppt/theme/theme27.xml" ContentType="application/vnd.openxmlformats-officedocument.theme+xml"/>
  <Override PartName="/ppt/_rels/presentation.xml.rels" ContentType="application/vnd.openxmlformats-package.relationships+xml"/>
  <Override PartName="/ppt/media/image1.jpeg" ContentType="image/jpeg"/>
  <Override PartName="/ppt/media/image6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7.png" ContentType="image/png"/>
  <Override PartName="/ppt/media/image11.png" ContentType="image/png"/>
  <Override PartName="/ppt/media/image8.png" ContentType="image/png"/>
  <Override PartName="/ppt/media/image9.png" ContentType="image/png"/>
  <Override PartName="/ppt/media/media10.mp4" ContentType="video/mp4"/>
  <Override PartName="/ppt/slideLayouts/slideLayout2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_rels/slideLayout2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slideLayout21.xml" ContentType="application/vnd.openxmlformats-officedocument.presentationml.slideLayout+xml"/>
  <Override PartName="/ppt/slides/slide1.xml" ContentType="application/vnd.openxmlformats-officedocument.presentationml.slide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  <p:sldMasterId id="2147483670" r:id="rId13"/>
    <p:sldMasterId id="2147483672" r:id="rId14"/>
    <p:sldMasterId id="2147483674" r:id="rId15"/>
    <p:sldMasterId id="2147483676" r:id="rId16"/>
    <p:sldMasterId id="2147483678" r:id="rId17"/>
    <p:sldMasterId id="2147483680" r:id="rId18"/>
    <p:sldMasterId id="2147483682" r:id="rId19"/>
    <p:sldMasterId id="2147483684" r:id="rId20"/>
    <p:sldMasterId id="2147483686" r:id="rId21"/>
    <p:sldMasterId id="2147483688" r:id="rId22"/>
    <p:sldMasterId id="2147483690" r:id="rId23"/>
    <p:sldMasterId id="2147483692" r:id="rId24"/>
    <p:sldMasterId id="2147483694" r:id="rId25"/>
    <p:sldMasterId id="2147483696" r:id="rId26"/>
    <p:sldMasterId id="2147483698" r:id="rId27"/>
    <p:sldMasterId id="2147483700" r:id="rId28"/>
    <p:sldMasterId id="2147483702" r:id="rId29"/>
    <p:sldMasterId id="2147483704" r:id="rId30"/>
    <p:sldMasterId id="2147483706" r:id="rId31"/>
  </p:sldMasterIdLst>
  <p:sldIdLst>
    <p:sldId id="256" r:id="rId32"/>
    <p:sldId id="257" r:id="rId33"/>
    <p:sldId id="258" r:id="rId34"/>
    <p:sldId id="259" r:id="rId35"/>
    <p:sldId id="260" r:id="rId36"/>
    <p:sldId id="261" r:id="rId37"/>
    <p:sldId id="262" r:id="rId38"/>
    <p:sldId id="263" r:id="rId39"/>
    <p:sldId id="264" r:id="rId40"/>
    <p:sldId id="265" r:id="rId41"/>
    <p:sldId id="266" r:id="rId42"/>
    <p:sldId id="267" r:id="rId43"/>
  </p:sldIdLst>
  <p:sldSz cx="9144000" cy="51435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Master" Target="slideMasters/slideMaster13.xml"/><Relationship Id="rId15" Type="http://schemas.openxmlformats.org/officeDocument/2006/relationships/slideMaster" Target="slideMasters/slideMaster14.xml"/><Relationship Id="rId16" Type="http://schemas.openxmlformats.org/officeDocument/2006/relationships/slideMaster" Target="slideMasters/slideMaster15.xml"/><Relationship Id="rId17" Type="http://schemas.openxmlformats.org/officeDocument/2006/relationships/slideMaster" Target="slideMasters/slideMaster16.xml"/><Relationship Id="rId18" Type="http://schemas.openxmlformats.org/officeDocument/2006/relationships/slideMaster" Target="slideMasters/slideMaster17.xml"/><Relationship Id="rId19" Type="http://schemas.openxmlformats.org/officeDocument/2006/relationships/slideMaster" Target="slideMasters/slideMaster18.xml"/><Relationship Id="rId20" Type="http://schemas.openxmlformats.org/officeDocument/2006/relationships/slideMaster" Target="slideMasters/slideMaster19.xml"/><Relationship Id="rId21" Type="http://schemas.openxmlformats.org/officeDocument/2006/relationships/slideMaster" Target="slideMasters/slideMaster20.xml"/><Relationship Id="rId22" Type="http://schemas.openxmlformats.org/officeDocument/2006/relationships/slideMaster" Target="slideMasters/slideMaster21.xml"/><Relationship Id="rId23" Type="http://schemas.openxmlformats.org/officeDocument/2006/relationships/slideMaster" Target="slideMasters/slideMaster22.xml"/><Relationship Id="rId24" Type="http://schemas.openxmlformats.org/officeDocument/2006/relationships/slideMaster" Target="slideMasters/slideMaster23.xml"/><Relationship Id="rId25" Type="http://schemas.openxmlformats.org/officeDocument/2006/relationships/slideMaster" Target="slideMasters/slideMaster24.xml"/><Relationship Id="rId26" Type="http://schemas.openxmlformats.org/officeDocument/2006/relationships/slideMaster" Target="slideMasters/slideMaster25.xml"/><Relationship Id="rId27" Type="http://schemas.openxmlformats.org/officeDocument/2006/relationships/slideMaster" Target="slideMasters/slideMaster26.xml"/><Relationship Id="rId28" Type="http://schemas.openxmlformats.org/officeDocument/2006/relationships/slideMaster" Target="slideMasters/slideMaster27.xml"/><Relationship Id="rId29" Type="http://schemas.openxmlformats.org/officeDocument/2006/relationships/slideMaster" Target="slideMasters/slideMaster28.xml"/><Relationship Id="rId30" Type="http://schemas.openxmlformats.org/officeDocument/2006/relationships/slideMaster" Target="slideMasters/slideMaster29.xml"/><Relationship Id="rId31" Type="http://schemas.openxmlformats.org/officeDocument/2006/relationships/slideMaster" Target="slideMasters/slideMaster30.xml"/><Relationship Id="rId32" Type="http://schemas.openxmlformats.org/officeDocument/2006/relationships/slide" Target="slides/slide1.xml"/><Relationship Id="rId33" Type="http://schemas.openxmlformats.org/officeDocument/2006/relationships/slide" Target="slides/slide2.xml"/><Relationship Id="rId34" Type="http://schemas.openxmlformats.org/officeDocument/2006/relationships/slide" Target="slides/slide3.xml"/><Relationship Id="rId35" Type="http://schemas.openxmlformats.org/officeDocument/2006/relationships/slide" Target="slides/slide4.xml"/><Relationship Id="rId36" Type="http://schemas.openxmlformats.org/officeDocument/2006/relationships/slide" Target="slides/slide5.xml"/><Relationship Id="rId37" Type="http://schemas.openxmlformats.org/officeDocument/2006/relationships/slide" Target="slides/slide6.xml"/><Relationship Id="rId38" Type="http://schemas.openxmlformats.org/officeDocument/2006/relationships/slide" Target="slides/slide7.xml"/><Relationship Id="rId39" Type="http://schemas.openxmlformats.org/officeDocument/2006/relationships/slide" Target="slides/slide8.xml"/><Relationship Id="rId40" Type="http://schemas.openxmlformats.org/officeDocument/2006/relationships/slide" Target="slides/slide9.xml"/><Relationship Id="rId41" Type="http://schemas.openxmlformats.org/officeDocument/2006/relationships/slide" Target="slides/slide10.xml"/><Relationship Id="rId42" Type="http://schemas.openxmlformats.org/officeDocument/2006/relationships/slide" Target="slides/slide11.xml"/><Relationship Id="rId43" Type="http://schemas.openxmlformats.org/officeDocument/2006/relationships/slide" Target="slides/slide12.xml"/><Relationship Id="rId4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3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4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5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6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7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8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9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0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720000" y="418320"/>
            <a:ext cx="770292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CUSTOM_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PlaceHolder 1"/>
          <p:cNvSpPr>
            <a:spLocks noGrp="1"/>
          </p:cNvSpPr>
          <p:nvPr>
            <p:ph type="title"/>
          </p:nvPr>
        </p:nvSpPr>
        <p:spPr>
          <a:xfrm>
            <a:off x="720000" y="418320"/>
            <a:ext cx="770292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CUSTOM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PlaceHolder 1"/>
          <p:cNvSpPr>
            <a:spLocks noGrp="1"/>
          </p:cNvSpPr>
          <p:nvPr>
            <p:ph type="title"/>
          </p:nvPr>
        </p:nvSpPr>
        <p:spPr>
          <a:xfrm>
            <a:off x="720000" y="418320"/>
            <a:ext cx="770292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PlaceHolder 1"/>
          <p:cNvSpPr>
            <a:spLocks noGrp="1"/>
          </p:cNvSpPr>
          <p:nvPr>
            <p:ph type="title"/>
          </p:nvPr>
        </p:nvSpPr>
        <p:spPr>
          <a:xfrm>
            <a:off x="720000" y="418320"/>
            <a:ext cx="770292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22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CUSTOM_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PlaceHolder 1"/>
          <p:cNvSpPr>
            <a:spLocks noGrp="1"/>
          </p:cNvSpPr>
          <p:nvPr>
            <p:ph type="title"/>
          </p:nvPr>
        </p:nvSpPr>
        <p:spPr>
          <a:xfrm>
            <a:off x="720000" y="418320"/>
            <a:ext cx="770292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PlaceHolder 1"/>
          <p:cNvSpPr>
            <a:spLocks noGrp="1"/>
          </p:cNvSpPr>
          <p:nvPr>
            <p:ph type="title"/>
          </p:nvPr>
        </p:nvSpPr>
        <p:spPr>
          <a:xfrm>
            <a:off x="720000" y="418320"/>
            <a:ext cx="770292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9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PlaceHolder 1"/>
          <p:cNvSpPr>
            <a:spLocks noGrp="1"/>
          </p:cNvSpPr>
          <p:nvPr>
            <p:ph type="title"/>
          </p:nvPr>
        </p:nvSpPr>
        <p:spPr>
          <a:xfrm>
            <a:off x="720000" y="418320"/>
            <a:ext cx="770292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1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CUSTOM_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PlaceHolder 1"/>
          <p:cNvSpPr>
            <a:spLocks noGrp="1"/>
          </p:cNvSpPr>
          <p:nvPr>
            <p:ph type="title"/>
          </p:nvPr>
        </p:nvSpPr>
        <p:spPr>
          <a:xfrm>
            <a:off x="720000" y="418320"/>
            <a:ext cx="770292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720000" y="418320"/>
            <a:ext cx="770292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CUSTOM_3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PlaceHolder 1"/>
          <p:cNvSpPr>
            <a:spLocks noGrp="1"/>
          </p:cNvSpPr>
          <p:nvPr>
            <p:ph type="title"/>
          </p:nvPr>
        </p:nvSpPr>
        <p:spPr>
          <a:xfrm>
            <a:off x="720000" y="418320"/>
            <a:ext cx="770292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PlaceHolder 1"/>
          <p:cNvSpPr>
            <a:spLocks noGrp="1"/>
          </p:cNvSpPr>
          <p:nvPr>
            <p:ph type="title"/>
          </p:nvPr>
        </p:nvSpPr>
        <p:spPr>
          <a:xfrm>
            <a:off x="720000" y="418320"/>
            <a:ext cx="770292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CUSTOM_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PlaceHolder 1"/>
          <p:cNvSpPr>
            <a:spLocks noGrp="1"/>
          </p:cNvSpPr>
          <p:nvPr>
            <p:ph type="title"/>
          </p:nvPr>
        </p:nvSpPr>
        <p:spPr>
          <a:xfrm>
            <a:off x="720000" y="418320"/>
            <a:ext cx="770292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CUSTOM_9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PlaceHolder 1"/>
          <p:cNvSpPr>
            <a:spLocks noGrp="1"/>
          </p:cNvSpPr>
          <p:nvPr>
            <p:ph type="title"/>
          </p:nvPr>
        </p:nvSpPr>
        <p:spPr>
          <a:xfrm>
            <a:off x="720000" y="418320"/>
            <a:ext cx="770292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PlaceHolder 1"/>
          <p:cNvSpPr>
            <a:spLocks noGrp="1"/>
          </p:cNvSpPr>
          <p:nvPr>
            <p:ph type="title"/>
          </p:nvPr>
        </p:nvSpPr>
        <p:spPr>
          <a:xfrm>
            <a:off x="720000" y="418320"/>
            <a:ext cx="770292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PlaceHolder 1"/>
          <p:cNvSpPr>
            <a:spLocks noGrp="1"/>
          </p:cNvSpPr>
          <p:nvPr>
            <p:ph type="title"/>
          </p:nvPr>
        </p:nvSpPr>
        <p:spPr>
          <a:xfrm>
            <a:off x="720000" y="418320"/>
            <a:ext cx="770292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1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PlaceHolder 1"/>
          <p:cNvSpPr>
            <a:spLocks noGrp="1"/>
          </p:cNvSpPr>
          <p:nvPr>
            <p:ph type="title"/>
          </p:nvPr>
        </p:nvSpPr>
        <p:spPr>
          <a:xfrm>
            <a:off x="720000" y="418320"/>
            <a:ext cx="770292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PlaceHolder 1"/>
          <p:cNvSpPr>
            <a:spLocks noGrp="1"/>
          </p:cNvSpPr>
          <p:nvPr>
            <p:ph type="title"/>
          </p:nvPr>
        </p:nvSpPr>
        <p:spPr>
          <a:xfrm>
            <a:off x="720000" y="418320"/>
            <a:ext cx="770292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6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PlaceHolder 1"/>
          <p:cNvSpPr>
            <a:spLocks noGrp="1"/>
          </p:cNvSpPr>
          <p:nvPr>
            <p:ph type="title"/>
          </p:nvPr>
        </p:nvSpPr>
        <p:spPr>
          <a:xfrm>
            <a:off x="720000" y="418320"/>
            <a:ext cx="770292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PlaceHolder 1"/>
          <p:cNvSpPr>
            <a:spLocks noGrp="1"/>
          </p:cNvSpPr>
          <p:nvPr>
            <p:ph type="title"/>
          </p:nvPr>
        </p:nvSpPr>
        <p:spPr>
          <a:xfrm>
            <a:off x="720000" y="418320"/>
            <a:ext cx="770292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0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720000" y="418320"/>
            <a:ext cx="770292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720000" y="418320"/>
            <a:ext cx="770292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720000" y="418320"/>
            <a:ext cx="770292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BLANK_1_1_1_1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720000" y="418320"/>
            <a:ext cx="770292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720000" y="418320"/>
            <a:ext cx="770292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_ONLY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720000" y="418320"/>
            <a:ext cx="770292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_ONLY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title"/>
          </p:nvPr>
        </p:nvSpPr>
        <p:spPr>
          <a:xfrm>
            <a:off x="720000" y="418320"/>
            <a:ext cx="770292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2.png"/><Relationship Id="rId6" Type="http://schemas.openxmlformats.org/officeDocument/2006/relationships/image" Target="../media/image3.png"/><Relationship Id="rId7" Type="http://schemas.openxmlformats.org/officeDocument/2006/relationships/image" Target="../media/image3.png"/><Relationship Id="rId8" Type="http://schemas.openxmlformats.org/officeDocument/2006/relationships/image" Target="../media/image2.png"/><Relationship Id="rId9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image" Target="../media/image1.jpeg"/><Relationship Id="rId3" Type="http://schemas.openxmlformats.org/officeDocument/2006/relationships/image" Target="../media/image3.png"/><Relationship Id="rId4" Type="http://schemas.openxmlformats.org/officeDocument/2006/relationships/image" Target="../media/image3.png"/><Relationship Id="rId5" Type="http://schemas.openxmlformats.org/officeDocument/2006/relationships/image" Target="../media/image3.png"/><Relationship Id="rId6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image" Target="../media/image1.jpeg"/><Relationship Id="rId3" Type="http://schemas.openxmlformats.org/officeDocument/2006/relationships/image" Target="../media/image3.png"/><Relationship Id="rId4" Type="http://schemas.openxmlformats.org/officeDocument/2006/relationships/image" Target="../media/image3.png"/><Relationship Id="rId5" Type="http://schemas.openxmlformats.org/officeDocument/2006/relationships/image" Target="../media/image3.png"/><Relationship Id="rId6" Type="http://schemas.openxmlformats.org/officeDocument/2006/relationships/slideLayout" Target="../slideLayouts/slideLayout11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image" Target="../media/image1.jpeg"/><Relationship Id="rId3" Type="http://schemas.openxmlformats.org/officeDocument/2006/relationships/image" Target="../media/image2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slideLayout" Target="../slideLayouts/slideLayout12.xml"/>
</Relationships>
</file>

<file path=ppt/slideMasters/_rels/slideMaster13.xml.rels><?xml version="1.0" encoding="UTF-8"?>
<Relationships xmlns="http://schemas.openxmlformats.org/package/2006/relationships"><Relationship Id="rId1" Type="http://schemas.openxmlformats.org/officeDocument/2006/relationships/theme" Target="../theme/theme13.xml"/><Relationship Id="rId2" Type="http://schemas.openxmlformats.org/officeDocument/2006/relationships/image" Target="../media/image1.jpeg"/><Relationship Id="rId3" Type="http://schemas.openxmlformats.org/officeDocument/2006/relationships/image" Target="../media/image2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slideLayout" Target="../slideLayouts/slideLayout13.xml"/>
</Relationships>
</file>

<file path=ppt/slideMasters/_rels/slideMaster14.xml.rels><?xml version="1.0" encoding="UTF-8"?>
<Relationships xmlns="http://schemas.openxmlformats.org/package/2006/relationships"><Relationship Id="rId1" Type="http://schemas.openxmlformats.org/officeDocument/2006/relationships/theme" Target="../theme/theme14.xml"/><Relationship Id="rId2" Type="http://schemas.openxmlformats.org/officeDocument/2006/relationships/image" Target="../media/image1.jpeg"/><Relationship Id="rId3" Type="http://schemas.openxmlformats.org/officeDocument/2006/relationships/image" Target="../media/image2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slideLayout" Target="../slideLayouts/slideLayout14.xml"/>
</Relationships>
</file>

<file path=ppt/slideMasters/_rels/slideMaster15.xml.rels><?xml version="1.0" encoding="UTF-8"?>
<Relationships xmlns="http://schemas.openxmlformats.org/package/2006/relationships"><Relationship Id="rId1" Type="http://schemas.openxmlformats.org/officeDocument/2006/relationships/theme" Target="../theme/theme15.xml"/><Relationship Id="rId2" Type="http://schemas.openxmlformats.org/officeDocument/2006/relationships/image" Target="../media/image1.jpeg"/><Relationship Id="rId3" Type="http://schemas.openxmlformats.org/officeDocument/2006/relationships/image" Target="../media/image3.png"/><Relationship Id="rId4" Type="http://schemas.openxmlformats.org/officeDocument/2006/relationships/image" Target="../media/image3.png"/><Relationship Id="rId5" Type="http://schemas.openxmlformats.org/officeDocument/2006/relationships/slideLayout" Target="../slideLayouts/slideLayout15.xml"/>
</Relationships>
</file>

<file path=ppt/slideMasters/_rels/slideMaster16.xml.rels><?xml version="1.0" encoding="UTF-8"?>
<Relationships xmlns="http://schemas.openxmlformats.org/package/2006/relationships"><Relationship Id="rId1" Type="http://schemas.openxmlformats.org/officeDocument/2006/relationships/theme" Target="../theme/theme16.xml"/><Relationship Id="rId2" Type="http://schemas.openxmlformats.org/officeDocument/2006/relationships/image" Target="../media/image1.jpeg"/><Relationship Id="rId3" Type="http://schemas.openxmlformats.org/officeDocument/2006/relationships/image" Target="../media/image3.png"/><Relationship Id="rId4" Type="http://schemas.openxmlformats.org/officeDocument/2006/relationships/image" Target="../media/image3.png"/><Relationship Id="rId5" Type="http://schemas.openxmlformats.org/officeDocument/2006/relationships/slideLayout" Target="../slideLayouts/slideLayout16.xml"/>
</Relationships>
</file>

<file path=ppt/slideMasters/_rels/slideMaster17.xml.rels><?xml version="1.0" encoding="UTF-8"?>
<Relationships xmlns="http://schemas.openxmlformats.org/package/2006/relationships"><Relationship Id="rId1" Type="http://schemas.openxmlformats.org/officeDocument/2006/relationships/theme" Target="../theme/theme17.xml"/><Relationship Id="rId2" Type="http://schemas.openxmlformats.org/officeDocument/2006/relationships/image" Target="../media/image1.jpeg"/><Relationship Id="rId3" Type="http://schemas.openxmlformats.org/officeDocument/2006/relationships/image" Target="../media/image3.png"/><Relationship Id="rId4" Type="http://schemas.openxmlformats.org/officeDocument/2006/relationships/image" Target="../media/image3.png"/><Relationship Id="rId5" Type="http://schemas.openxmlformats.org/officeDocument/2006/relationships/slideLayout" Target="../slideLayouts/slideLayout17.xml"/>
</Relationships>
</file>

<file path=ppt/slideMasters/_rels/slideMaster18.xml.rels><?xml version="1.0" encoding="UTF-8"?>
<Relationships xmlns="http://schemas.openxmlformats.org/package/2006/relationships"><Relationship Id="rId1" Type="http://schemas.openxmlformats.org/officeDocument/2006/relationships/theme" Target="../theme/theme18.xml"/><Relationship Id="rId2" Type="http://schemas.openxmlformats.org/officeDocument/2006/relationships/image" Target="../media/image1.jpeg"/><Relationship Id="rId3" Type="http://schemas.openxmlformats.org/officeDocument/2006/relationships/image" Target="../media/image3.png"/><Relationship Id="rId4" Type="http://schemas.openxmlformats.org/officeDocument/2006/relationships/image" Target="../media/image3.png"/><Relationship Id="rId5" Type="http://schemas.openxmlformats.org/officeDocument/2006/relationships/slideLayout" Target="../slideLayouts/slideLayout18.xml"/>
</Relationships>
</file>

<file path=ppt/slideMasters/_rels/slideMaster19.xml.rels><?xml version="1.0" encoding="UTF-8"?>
<Relationships xmlns="http://schemas.openxmlformats.org/package/2006/relationships"><Relationship Id="rId1" Type="http://schemas.openxmlformats.org/officeDocument/2006/relationships/theme" Target="../theme/theme19.xml"/><Relationship Id="rId2" Type="http://schemas.openxmlformats.org/officeDocument/2006/relationships/image" Target="../media/image1.jpe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3.png"/><Relationship Id="rId6" Type="http://schemas.openxmlformats.org/officeDocument/2006/relationships/image" Target="../media/image2.png"/><Relationship Id="rId7" Type="http://schemas.openxmlformats.org/officeDocument/2006/relationships/image" Target="../media/image2.png"/><Relationship Id="rId8" Type="http://schemas.openxmlformats.org/officeDocument/2006/relationships/slideLayout" Target="../slideLayouts/slideLayout19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jpe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2.png"/><Relationship Id="rId6" Type="http://schemas.openxmlformats.org/officeDocument/2006/relationships/image" Target="../media/image3.png"/><Relationship Id="rId7" Type="http://schemas.openxmlformats.org/officeDocument/2006/relationships/image" Target="../media/image3.png"/><Relationship Id="rId8" Type="http://schemas.openxmlformats.org/officeDocument/2006/relationships/image" Target="../media/image2.png"/><Relationship Id="rId9" Type="http://schemas.openxmlformats.org/officeDocument/2006/relationships/slideLayout" Target="../slideLayouts/slideLayout2.xml"/>
</Relationships>
</file>

<file path=ppt/slideMasters/_rels/slideMaster20.xml.rels><?xml version="1.0" encoding="UTF-8"?>
<Relationships xmlns="http://schemas.openxmlformats.org/package/2006/relationships"><Relationship Id="rId1" Type="http://schemas.openxmlformats.org/officeDocument/2006/relationships/theme" Target="../theme/theme20.xml"/><Relationship Id="rId2" Type="http://schemas.openxmlformats.org/officeDocument/2006/relationships/image" Target="../media/image1.jpe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2.png"/><Relationship Id="rId6" Type="http://schemas.openxmlformats.org/officeDocument/2006/relationships/image" Target="../media/image3.png"/><Relationship Id="rId7" Type="http://schemas.openxmlformats.org/officeDocument/2006/relationships/image" Target="../media/image3.png"/><Relationship Id="rId8" Type="http://schemas.openxmlformats.org/officeDocument/2006/relationships/image" Target="../media/image2.png"/><Relationship Id="rId9" Type="http://schemas.openxmlformats.org/officeDocument/2006/relationships/hyperlink" Target="https://bit.ly/3A1uf1Q" TargetMode="External"/><Relationship Id="rId10" Type="http://schemas.openxmlformats.org/officeDocument/2006/relationships/hyperlink" Target="http://bit.ly/2TyoMsr" TargetMode="External"/><Relationship Id="rId11" Type="http://schemas.openxmlformats.org/officeDocument/2006/relationships/hyperlink" Target="http://bit.ly/2TtBDfr" TargetMode="External"/><Relationship Id="rId12" Type="http://schemas.openxmlformats.org/officeDocument/2006/relationships/slideLayout" Target="../slideLayouts/slideLayout20.xml"/>
</Relationships>
</file>

<file path=ppt/slideMasters/_rels/slideMaster21.xml.rels><?xml version="1.0" encoding="UTF-8"?>
<Relationships xmlns="http://schemas.openxmlformats.org/package/2006/relationships"><Relationship Id="rId1" Type="http://schemas.openxmlformats.org/officeDocument/2006/relationships/theme" Target="../theme/theme2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2.png"/><Relationship Id="rId7" Type="http://schemas.openxmlformats.org/officeDocument/2006/relationships/slideLayout" Target="../slideLayouts/slideLayout21.xml"/>
</Relationships>
</file>

<file path=ppt/slideMasters/_rels/slideMaster22.xml.rels><?xml version="1.0" encoding="UTF-8"?>
<Relationships xmlns="http://schemas.openxmlformats.org/package/2006/relationships"><Relationship Id="rId1" Type="http://schemas.openxmlformats.org/officeDocument/2006/relationships/theme" Target="../theme/theme22.xml"/><Relationship Id="rId2" Type="http://schemas.openxmlformats.org/officeDocument/2006/relationships/image" Target="../media/image1.jpeg"/><Relationship Id="rId3" Type="http://schemas.openxmlformats.org/officeDocument/2006/relationships/image" Target="../media/image2.png"/><Relationship Id="rId4" Type="http://schemas.openxmlformats.org/officeDocument/2006/relationships/image" Target="../media/image2.png"/><Relationship Id="rId5" Type="http://schemas.openxmlformats.org/officeDocument/2006/relationships/slideLayout" Target="../slideLayouts/slideLayout22.xml"/>
</Relationships>
</file>

<file path=ppt/slideMasters/_rels/slideMaster23.xml.rels><?xml version="1.0" encoding="UTF-8"?>
<Relationships xmlns="http://schemas.openxmlformats.org/package/2006/relationships"><Relationship Id="rId1" Type="http://schemas.openxmlformats.org/officeDocument/2006/relationships/theme" Target="../theme/theme23.xml"/><Relationship Id="rId2" Type="http://schemas.openxmlformats.org/officeDocument/2006/relationships/image" Target="../media/image1.jpeg"/><Relationship Id="rId3" Type="http://schemas.openxmlformats.org/officeDocument/2006/relationships/image" Target="../media/image3.png"/><Relationship Id="rId4" Type="http://schemas.openxmlformats.org/officeDocument/2006/relationships/image" Target="../media/image3.png"/><Relationship Id="rId5" Type="http://schemas.openxmlformats.org/officeDocument/2006/relationships/image" Target="../media/image3.png"/><Relationship Id="rId6" Type="http://schemas.openxmlformats.org/officeDocument/2006/relationships/image" Target="../media/image3.png"/><Relationship Id="rId7" Type="http://schemas.openxmlformats.org/officeDocument/2006/relationships/slideLayout" Target="../slideLayouts/slideLayout23.xml"/>
</Relationships>
</file>

<file path=ppt/slideMasters/_rels/slideMaster24.xml.rels><?xml version="1.0" encoding="UTF-8"?>
<Relationships xmlns="http://schemas.openxmlformats.org/package/2006/relationships"><Relationship Id="rId1" Type="http://schemas.openxmlformats.org/officeDocument/2006/relationships/theme" Target="../theme/theme24.xml"/><Relationship Id="rId2" Type="http://schemas.openxmlformats.org/officeDocument/2006/relationships/image" Target="../media/image1.jpe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3.png"/><Relationship Id="rId6" Type="http://schemas.openxmlformats.org/officeDocument/2006/relationships/image" Target="../media/image2.png"/><Relationship Id="rId7" Type="http://schemas.openxmlformats.org/officeDocument/2006/relationships/slideLayout" Target="../slideLayouts/slideLayout24.xml"/>
</Relationships>
</file>

<file path=ppt/slideMasters/_rels/slideMaster25.xml.rels><?xml version="1.0" encoding="UTF-8"?>
<Relationships xmlns="http://schemas.openxmlformats.org/package/2006/relationships"><Relationship Id="rId1" Type="http://schemas.openxmlformats.org/officeDocument/2006/relationships/theme" Target="../theme/theme25.xml"/><Relationship Id="rId2" Type="http://schemas.openxmlformats.org/officeDocument/2006/relationships/image" Target="../media/image1.jpe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3.png"/><Relationship Id="rId6" Type="http://schemas.openxmlformats.org/officeDocument/2006/relationships/image" Target="../media/image2.png"/><Relationship Id="rId7" Type="http://schemas.openxmlformats.org/officeDocument/2006/relationships/slideLayout" Target="../slideLayouts/slideLayout25.xml"/>
</Relationships>
</file>

<file path=ppt/slideMasters/_rels/slideMaster26.xml.rels><?xml version="1.0" encoding="UTF-8"?>
<Relationships xmlns="http://schemas.openxmlformats.org/package/2006/relationships"><Relationship Id="rId1" Type="http://schemas.openxmlformats.org/officeDocument/2006/relationships/theme" Target="../theme/theme26.xml"/><Relationship Id="rId2" Type="http://schemas.openxmlformats.org/officeDocument/2006/relationships/image" Target="../media/image1.jpeg"/><Relationship Id="rId3" Type="http://schemas.openxmlformats.org/officeDocument/2006/relationships/image" Target="../media/image3.png"/><Relationship Id="rId4" Type="http://schemas.openxmlformats.org/officeDocument/2006/relationships/image" Target="../media/image3.png"/><Relationship Id="rId5" Type="http://schemas.openxmlformats.org/officeDocument/2006/relationships/image" Target="../media/image2.png"/><Relationship Id="rId6" Type="http://schemas.openxmlformats.org/officeDocument/2006/relationships/image" Target="../media/image2.png"/><Relationship Id="rId7" Type="http://schemas.openxmlformats.org/officeDocument/2006/relationships/slideLayout" Target="../slideLayouts/slideLayout26.xml"/>
</Relationships>
</file>

<file path=ppt/slideMasters/_rels/slideMaster27.xml.rels><?xml version="1.0" encoding="UTF-8"?>
<Relationships xmlns="http://schemas.openxmlformats.org/package/2006/relationships"><Relationship Id="rId1" Type="http://schemas.openxmlformats.org/officeDocument/2006/relationships/theme" Target="../theme/theme27.xml"/><Relationship Id="rId2" Type="http://schemas.openxmlformats.org/officeDocument/2006/relationships/image" Target="../media/image1.jpeg"/><Relationship Id="rId3" Type="http://schemas.openxmlformats.org/officeDocument/2006/relationships/image" Target="../media/image3.png"/><Relationship Id="rId4" Type="http://schemas.openxmlformats.org/officeDocument/2006/relationships/image" Target="../media/image3.png"/><Relationship Id="rId5" Type="http://schemas.openxmlformats.org/officeDocument/2006/relationships/image" Target="../media/image2.png"/><Relationship Id="rId6" Type="http://schemas.openxmlformats.org/officeDocument/2006/relationships/image" Target="../media/image2.png"/><Relationship Id="rId7" Type="http://schemas.openxmlformats.org/officeDocument/2006/relationships/slideLayout" Target="../slideLayouts/slideLayout27.xml"/>
</Relationships>
</file>

<file path=ppt/slideMasters/_rels/slideMaster28.xml.rels><?xml version="1.0" encoding="UTF-8"?>
<Relationships xmlns="http://schemas.openxmlformats.org/package/2006/relationships"><Relationship Id="rId1" Type="http://schemas.openxmlformats.org/officeDocument/2006/relationships/theme" Target="../theme/theme28.xml"/><Relationship Id="rId2" Type="http://schemas.openxmlformats.org/officeDocument/2006/relationships/image" Target="../media/image1.jpeg"/><Relationship Id="rId3" Type="http://schemas.openxmlformats.org/officeDocument/2006/relationships/image" Target="../media/image3.png"/><Relationship Id="rId4" Type="http://schemas.openxmlformats.org/officeDocument/2006/relationships/image" Target="../media/image3.png"/><Relationship Id="rId5" Type="http://schemas.openxmlformats.org/officeDocument/2006/relationships/slideLayout" Target="../slideLayouts/slideLayout28.xml"/>
</Relationships>
</file>

<file path=ppt/slideMasters/_rels/slideMaster29.xml.rels><?xml version="1.0" encoding="UTF-8"?>
<Relationships xmlns="http://schemas.openxmlformats.org/package/2006/relationships"><Relationship Id="rId1" Type="http://schemas.openxmlformats.org/officeDocument/2006/relationships/theme" Target="../theme/theme29.xml"/><Relationship Id="rId2" Type="http://schemas.openxmlformats.org/officeDocument/2006/relationships/image" Target="../media/image1.jpe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3.png"/><Relationship Id="rId6" Type="http://schemas.openxmlformats.org/officeDocument/2006/relationships/image" Target="../media/image2.png"/><Relationship Id="rId7" Type="http://schemas.openxmlformats.org/officeDocument/2006/relationships/slideLayout" Target="../slideLayouts/slideLayout29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.jpe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2.png"/><Relationship Id="rId6" Type="http://schemas.openxmlformats.org/officeDocument/2006/relationships/image" Target="../media/image3.png"/><Relationship Id="rId7" Type="http://schemas.openxmlformats.org/officeDocument/2006/relationships/image" Target="../media/image3.png"/><Relationship Id="rId8" Type="http://schemas.openxmlformats.org/officeDocument/2006/relationships/image" Target="../media/image2.png"/><Relationship Id="rId9" Type="http://schemas.openxmlformats.org/officeDocument/2006/relationships/slideLayout" Target="../slideLayouts/slideLayout3.xml"/>
</Relationships>
</file>

<file path=ppt/slideMasters/_rels/slideMaster30.xml.rels><?xml version="1.0" encoding="UTF-8"?>
<Relationships xmlns="http://schemas.openxmlformats.org/package/2006/relationships"><Relationship Id="rId1" Type="http://schemas.openxmlformats.org/officeDocument/2006/relationships/theme" Target="../theme/theme30.xml"/><Relationship Id="rId2" Type="http://schemas.openxmlformats.org/officeDocument/2006/relationships/image" Target="../media/image1.jpe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3.png"/><Relationship Id="rId6" Type="http://schemas.openxmlformats.org/officeDocument/2006/relationships/image" Target="../media/image2.png"/><Relationship Id="rId7" Type="http://schemas.openxmlformats.org/officeDocument/2006/relationships/slideLayout" Target="../slideLayouts/slideLayout30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.jpe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2.png"/><Relationship Id="rId6" Type="http://schemas.openxmlformats.org/officeDocument/2006/relationships/image" Target="../media/image3.png"/><Relationship Id="rId7" Type="http://schemas.openxmlformats.org/officeDocument/2006/relationships/image" Target="../media/image2.png"/><Relationship Id="rId8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1.jpeg"/><Relationship Id="rId3" Type="http://schemas.openxmlformats.org/officeDocument/2006/relationships/image" Target="../media/image3.png"/><Relationship Id="rId4" Type="http://schemas.openxmlformats.org/officeDocument/2006/relationships/image" Target="../media/image3.png"/><Relationship Id="rId5" Type="http://schemas.openxmlformats.org/officeDocument/2006/relationships/image" Target="../media/image2.png"/><Relationship Id="rId6" Type="http://schemas.openxmlformats.org/officeDocument/2006/relationships/image" Target="../media/image2.png"/><Relationship Id="rId7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1.jpeg"/><Relationship Id="rId3" Type="http://schemas.openxmlformats.org/officeDocument/2006/relationships/image" Target="../media/image3.png"/><Relationship Id="rId4" Type="http://schemas.openxmlformats.org/officeDocument/2006/relationships/image" Target="../media/image3.png"/><Relationship Id="rId5" Type="http://schemas.openxmlformats.org/officeDocument/2006/relationships/image" Target="../media/image2.png"/><Relationship Id="rId6" Type="http://schemas.openxmlformats.org/officeDocument/2006/relationships/image" Target="../media/image2.png"/><Relationship Id="rId7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image" Target="../media/image1.jpeg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2.png"/><Relationship Id="rId6" Type="http://schemas.openxmlformats.org/officeDocument/2006/relationships/image" Target="../media/image3.png"/><Relationship Id="rId7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image" Target="../media/image1.jpe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3.png"/><Relationship Id="rId6" Type="http://schemas.openxmlformats.org/officeDocument/2006/relationships/image" Target="../media/image2.png"/><Relationship Id="rId7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Google Shape;9;p2" descr=""/>
          <p:cNvPicPr/>
          <p:nvPr/>
        </p:nvPicPr>
        <p:blipFill>
          <a:blip r:embed="rId2"/>
          <a:stretch/>
        </p:blipFill>
        <p:spPr>
          <a:xfrm>
            <a:off x="0" y="9360"/>
            <a:ext cx="9142920" cy="5123880"/>
          </a:xfrm>
          <a:prstGeom prst="rect">
            <a:avLst/>
          </a:prstGeom>
          <a:ln w="0">
            <a:noFill/>
          </a:ln>
        </p:spPr>
      </p:pic>
      <p:grpSp>
        <p:nvGrpSpPr>
          <p:cNvPr id="1" name="Google Shape;10;p2"/>
          <p:cNvGrpSpPr/>
          <p:nvPr/>
        </p:nvGrpSpPr>
        <p:grpSpPr>
          <a:xfrm>
            <a:off x="-1914480" y="-2395080"/>
            <a:ext cx="13206240" cy="9415800"/>
            <a:chOff x="-1914480" y="-2395080"/>
            <a:chExt cx="13206240" cy="9415800"/>
          </a:xfrm>
        </p:grpSpPr>
        <p:pic>
          <p:nvPicPr>
            <p:cNvPr id="2" name="Google Shape;11;p2" descr=""/>
            <p:cNvPicPr/>
            <p:nvPr/>
          </p:nvPicPr>
          <p:blipFill>
            <a:blip r:embed="rId3">
              <a:alphaModFix amt="35000"/>
            </a:blip>
            <a:srcRect l="0" t="21523" r="35719" b="15225"/>
            <a:stretch/>
          </p:blipFill>
          <p:spPr>
            <a:xfrm>
              <a:off x="1839960" y="488520"/>
              <a:ext cx="8421120" cy="56977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3" name="Google Shape;12;p2" descr=""/>
            <p:cNvPicPr/>
            <p:nvPr/>
          </p:nvPicPr>
          <p:blipFill>
            <a:blip r:embed="rId4"/>
            <a:stretch/>
          </p:blipFill>
          <p:spPr>
            <a:xfrm flipH="1" rot="10800000">
              <a:off x="-1743480" y="-1071720"/>
              <a:ext cx="4667040" cy="30531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4" name="Google Shape;13;p2" descr=""/>
            <p:cNvPicPr/>
            <p:nvPr/>
          </p:nvPicPr>
          <p:blipFill>
            <a:blip r:embed="rId5"/>
            <a:stretch/>
          </p:blipFill>
          <p:spPr>
            <a:xfrm flipH="1" rot="10800000">
              <a:off x="4211280" y="-967320"/>
              <a:ext cx="6123600" cy="48376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5" name="Google Shape;14;p2" descr=""/>
            <p:cNvPicPr/>
            <p:nvPr/>
          </p:nvPicPr>
          <p:blipFill>
            <a:blip r:embed="rId6"/>
            <a:stretch/>
          </p:blipFill>
          <p:spPr>
            <a:xfrm>
              <a:off x="-1454040" y="2557440"/>
              <a:ext cx="5347440" cy="34984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6" name="Google Shape;15;p2" descr=""/>
            <p:cNvPicPr/>
            <p:nvPr/>
          </p:nvPicPr>
          <p:blipFill>
            <a:blip r:embed="rId7"/>
            <a:stretch/>
          </p:blipFill>
          <p:spPr>
            <a:xfrm>
              <a:off x="-1378440" y="3400200"/>
              <a:ext cx="4415760" cy="28890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7" name="Google Shape;16;p2" descr=""/>
            <p:cNvPicPr/>
            <p:nvPr/>
          </p:nvPicPr>
          <p:blipFill>
            <a:blip r:embed="rId8"/>
            <a:stretch/>
          </p:blipFill>
          <p:spPr>
            <a:xfrm flipH="1" rot="10800000">
              <a:off x="4826160" y="-2047680"/>
              <a:ext cx="6123600" cy="48376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8" name="Google Shape;17;p2"/>
            <p:cNvSpPr/>
            <p:nvPr/>
          </p:nvSpPr>
          <p:spPr>
            <a:xfrm flipH="1" rot="499800">
              <a:off x="6236280" y="-1635840"/>
              <a:ext cx="4385160" cy="3242520"/>
            </a:xfrm>
            <a:custGeom>
              <a:avLst/>
              <a:gdLst>
                <a:gd name="textAreaLeft" fmla="*/ -720 w 4385160"/>
                <a:gd name="textAreaRight" fmla="*/ 4385520 w 4385160"/>
                <a:gd name="textAreaTop" fmla="*/ 0 h 3242520"/>
                <a:gd name="textAreaBottom" fmla="*/ 3243600 h 3242520"/>
              </a:gdLst>
              <a:ahLst/>
              <a:rect l="textAreaLeft" t="textAreaTop" r="textAreaRight" b="textAreaBottom"/>
              <a:pathLst>
                <a:path w="2956871" h="2186887">
                  <a:moveTo>
                    <a:pt x="2952768" y="178044"/>
                  </a:moveTo>
                  <a:cubicBezTo>
                    <a:pt x="2944569" y="304180"/>
                    <a:pt x="2933823" y="432256"/>
                    <a:pt x="2895101" y="553351"/>
                  </a:cubicBezTo>
                  <a:cubicBezTo>
                    <a:pt x="2854994" y="678822"/>
                    <a:pt x="2780985" y="787454"/>
                    <a:pt x="2665042" y="853762"/>
                  </a:cubicBezTo>
                  <a:cubicBezTo>
                    <a:pt x="2600839" y="890490"/>
                    <a:pt x="2529766" y="915418"/>
                    <a:pt x="2458194" y="933366"/>
                  </a:cubicBezTo>
                  <a:cubicBezTo>
                    <a:pt x="2382800" y="952256"/>
                    <a:pt x="2305136" y="962227"/>
                    <a:pt x="2227360" y="961563"/>
                  </a:cubicBezTo>
                  <a:cubicBezTo>
                    <a:pt x="2149473" y="960898"/>
                    <a:pt x="2073194" y="948267"/>
                    <a:pt x="1998464" y="926774"/>
                  </a:cubicBezTo>
                  <a:cubicBezTo>
                    <a:pt x="1925785" y="905890"/>
                    <a:pt x="1854768" y="879134"/>
                    <a:pt x="1781202" y="861241"/>
                  </a:cubicBezTo>
                  <a:cubicBezTo>
                    <a:pt x="1708523" y="843570"/>
                    <a:pt x="1634126" y="836867"/>
                    <a:pt x="1559619" y="845120"/>
                  </a:cubicBezTo>
                  <a:cubicBezTo>
                    <a:pt x="1490540" y="852710"/>
                    <a:pt x="1419301" y="870880"/>
                    <a:pt x="1358643" y="905613"/>
                  </a:cubicBezTo>
                  <a:cubicBezTo>
                    <a:pt x="1304743" y="936468"/>
                    <a:pt x="1265079" y="983222"/>
                    <a:pt x="1247796" y="1043216"/>
                  </a:cubicBezTo>
                  <a:cubicBezTo>
                    <a:pt x="1230623" y="1102711"/>
                    <a:pt x="1233448" y="1165973"/>
                    <a:pt x="1234889" y="1227185"/>
                  </a:cubicBezTo>
                  <a:cubicBezTo>
                    <a:pt x="1236384" y="1291666"/>
                    <a:pt x="1238323" y="1358806"/>
                    <a:pt x="1217107" y="1420628"/>
                  </a:cubicBezTo>
                  <a:cubicBezTo>
                    <a:pt x="1197053" y="1479125"/>
                    <a:pt x="1157335" y="1529868"/>
                    <a:pt x="1107589" y="1566208"/>
                  </a:cubicBezTo>
                  <a:cubicBezTo>
                    <a:pt x="1058841" y="1601827"/>
                    <a:pt x="999900" y="1624263"/>
                    <a:pt x="939352" y="1626921"/>
                  </a:cubicBezTo>
                  <a:cubicBezTo>
                    <a:pt x="872323" y="1629858"/>
                    <a:pt x="807953" y="1605539"/>
                    <a:pt x="743306" y="1591579"/>
                  </a:cubicBezTo>
                  <a:cubicBezTo>
                    <a:pt x="686470" y="1579281"/>
                    <a:pt x="623707" y="1573852"/>
                    <a:pt x="573851" y="1609638"/>
                  </a:cubicBezTo>
                  <a:cubicBezTo>
                    <a:pt x="529922" y="1641158"/>
                    <a:pt x="512251" y="1693285"/>
                    <a:pt x="504661" y="1744748"/>
                  </a:cubicBezTo>
                  <a:cubicBezTo>
                    <a:pt x="496075" y="1802803"/>
                    <a:pt x="499011" y="1862243"/>
                    <a:pt x="487987" y="1919965"/>
                  </a:cubicBezTo>
                  <a:cubicBezTo>
                    <a:pt x="476465" y="1980457"/>
                    <a:pt x="450927" y="2039233"/>
                    <a:pt x="411707" y="2087039"/>
                  </a:cubicBezTo>
                  <a:cubicBezTo>
                    <a:pt x="374204" y="2132741"/>
                    <a:pt x="323185" y="2167806"/>
                    <a:pt x="264354" y="2178553"/>
                  </a:cubicBezTo>
                  <a:cubicBezTo>
                    <a:pt x="189238" y="2192291"/>
                    <a:pt x="113955" y="2168415"/>
                    <a:pt x="38561" y="2172626"/>
                  </a:cubicBezTo>
                  <a:cubicBezTo>
                    <a:pt x="33575" y="2172903"/>
                    <a:pt x="3551" y="2176558"/>
                    <a:pt x="4326" y="2178221"/>
                  </a:cubicBezTo>
                  <a:cubicBezTo>
                    <a:pt x="3828" y="2177112"/>
                    <a:pt x="4714" y="2174066"/>
                    <a:pt x="4770" y="2172903"/>
                  </a:cubicBezTo>
                  <a:lnTo>
                    <a:pt x="6819" y="2149304"/>
                  </a:lnTo>
                  <a:cubicBezTo>
                    <a:pt x="13910" y="2068315"/>
                    <a:pt x="20945" y="1987271"/>
                    <a:pt x="28036" y="1906283"/>
                  </a:cubicBezTo>
                  <a:cubicBezTo>
                    <a:pt x="39946" y="1770064"/>
                    <a:pt x="51801" y="1633846"/>
                    <a:pt x="63711" y="1497628"/>
                  </a:cubicBezTo>
                  <a:cubicBezTo>
                    <a:pt x="77837" y="1335540"/>
                    <a:pt x="92018" y="1173451"/>
                    <a:pt x="106144" y="1011419"/>
                  </a:cubicBezTo>
                  <a:cubicBezTo>
                    <a:pt x="120270" y="849386"/>
                    <a:pt x="133565" y="696992"/>
                    <a:pt x="147303" y="539779"/>
                  </a:cubicBezTo>
                  <a:cubicBezTo>
                    <a:pt x="157939" y="417797"/>
                    <a:pt x="168575" y="295871"/>
                    <a:pt x="179266" y="173890"/>
                  </a:cubicBezTo>
                  <a:lnTo>
                    <a:pt x="189293" y="58832"/>
                  </a:lnTo>
                  <a:lnTo>
                    <a:pt x="192340" y="23601"/>
                  </a:lnTo>
                  <a:cubicBezTo>
                    <a:pt x="192838" y="18006"/>
                    <a:pt x="194833" y="10472"/>
                    <a:pt x="194002" y="4877"/>
                  </a:cubicBezTo>
                  <a:cubicBezTo>
                    <a:pt x="193337" y="778"/>
                    <a:pt x="191841" y="3880"/>
                    <a:pt x="193836" y="4323"/>
                  </a:cubicBezTo>
                  <a:cubicBezTo>
                    <a:pt x="198212" y="5265"/>
                    <a:pt x="203308" y="4932"/>
                    <a:pt x="207795" y="5209"/>
                  </a:cubicBezTo>
                  <a:cubicBezTo>
                    <a:pt x="230286" y="6650"/>
                    <a:pt x="252777" y="8090"/>
                    <a:pt x="275267" y="9530"/>
                  </a:cubicBezTo>
                  <a:cubicBezTo>
                    <a:pt x="365396" y="15291"/>
                    <a:pt x="455470" y="20997"/>
                    <a:pt x="545599" y="26758"/>
                  </a:cubicBezTo>
                  <a:cubicBezTo>
                    <a:pt x="678826" y="35234"/>
                    <a:pt x="812108" y="43765"/>
                    <a:pt x="945335" y="52240"/>
                  </a:cubicBezTo>
                  <a:cubicBezTo>
                    <a:pt x="1104265" y="62378"/>
                    <a:pt x="1263141" y="72515"/>
                    <a:pt x="1422071" y="82597"/>
                  </a:cubicBezTo>
                  <a:cubicBezTo>
                    <a:pt x="1585877" y="93012"/>
                    <a:pt x="1749682" y="103481"/>
                    <a:pt x="1913432" y="113896"/>
                  </a:cubicBezTo>
                  <a:cubicBezTo>
                    <a:pt x="2064995" y="123535"/>
                    <a:pt x="2216558" y="133229"/>
                    <a:pt x="2368121" y="142868"/>
                  </a:cubicBezTo>
                  <a:cubicBezTo>
                    <a:pt x="2486778" y="150402"/>
                    <a:pt x="2605436" y="157991"/>
                    <a:pt x="2724039" y="165525"/>
                  </a:cubicBezTo>
                  <a:cubicBezTo>
                    <a:pt x="2792120" y="169845"/>
                    <a:pt x="2860201" y="174222"/>
                    <a:pt x="2928283" y="178543"/>
                  </a:cubicBezTo>
                  <a:cubicBezTo>
                    <a:pt x="2937091" y="179097"/>
                    <a:pt x="2945899" y="179651"/>
                    <a:pt x="2954707" y="180205"/>
                  </a:cubicBezTo>
                  <a:cubicBezTo>
                    <a:pt x="2957366" y="180371"/>
                    <a:pt x="2957366" y="176216"/>
                    <a:pt x="2954707" y="176050"/>
                  </a:cubicBezTo>
                  <a:cubicBezTo>
                    <a:pt x="2930056" y="174499"/>
                    <a:pt x="2905349" y="172893"/>
                    <a:pt x="2880698" y="171341"/>
                  </a:cubicBezTo>
                  <a:cubicBezTo>
                    <a:pt x="2813558" y="167076"/>
                    <a:pt x="2746474" y="162810"/>
                    <a:pt x="2679334" y="158489"/>
                  </a:cubicBezTo>
                  <a:cubicBezTo>
                    <a:pt x="2580508" y="152175"/>
                    <a:pt x="2481627" y="145915"/>
                    <a:pt x="2382800" y="139600"/>
                  </a:cubicBezTo>
                  <a:cubicBezTo>
                    <a:pt x="2261761" y="131899"/>
                    <a:pt x="2140776" y="124199"/>
                    <a:pt x="2019736" y="116444"/>
                  </a:cubicBezTo>
                  <a:cubicBezTo>
                    <a:pt x="1887174" y="108024"/>
                    <a:pt x="1754557" y="99549"/>
                    <a:pt x="1621995" y="91128"/>
                  </a:cubicBezTo>
                  <a:cubicBezTo>
                    <a:pt x="1488657" y="82653"/>
                    <a:pt x="1355319" y="74122"/>
                    <a:pt x="1221982" y="65646"/>
                  </a:cubicBezTo>
                  <a:cubicBezTo>
                    <a:pt x="1097175" y="57669"/>
                    <a:pt x="972423" y="49747"/>
                    <a:pt x="847617" y="41770"/>
                  </a:cubicBezTo>
                  <a:cubicBezTo>
                    <a:pt x="742199" y="35068"/>
                    <a:pt x="636725" y="28309"/>
                    <a:pt x="531307" y="21607"/>
                  </a:cubicBezTo>
                  <a:cubicBezTo>
                    <a:pt x="455747" y="16787"/>
                    <a:pt x="380187" y="11967"/>
                    <a:pt x="304627" y="7148"/>
                  </a:cubicBezTo>
                  <a:cubicBezTo>
                    <a:pt x="268841" y="4877"/>
                    <a:pt x="232613" y="611"/>
                    <a:pt x="196772" y="279"/>
                  </a:cubicBezTo>
                  <a:cubicBezTo>
                    <a:pt x="195220" y="279"/>
                    <a:pt x="193669" y="58"/>
                    <a:pt x="192174" y="2"/>
                  </a:cubicBezTo>
                  <a:cubicBezTo>
                    <a:pt x="191010" y="-53"/>
                    <a:pt x="190179" y="999"/>
                    <a:pt x="190069" y="2107"/>
                  </a:cubicBezTo>
                  <a:cubicBezTo>
                    <a:pt x="188351" y="21496"/>
                    <a:pt x="186689" y="40940"/>
                    <a:pt x="184972" y="60328"/>
                  </a:cubicBezTo>
                  <a:cubicBezTo>
                    <a:pt x="180374" y="113176"/>
                    <a:pt x="175776" y="165968"/>
                    <a:pt x="171123" y="218816"/>
                  </a:cubicBezTo>
                  <a:cubicBezTo>
                    <a:pt x="164310" y="296923"/>
                    <a:pt x="157496" y="375087"/>
                    <a:pt x="150682" y="453195"/>
                  </a:cubicBezTo>
                  <a:cubicBezTo>
                    <a:pt x="142373" y="548531"/>
                    <a:pt x="134063" y="643867"/>
                    <a:pt x="125699" y="739204"/>
                  </a:cubicBezTo>
                  <a:cubicBezTo>
                    <a:pt x="116614" y="843126"/>
                    <a:pt x="107529" y="947049"/>
                    <a:pt x="98499" y="1050971"/>
                  </a:cubicBezTo>
                  <a:cubicBezTo>
                    <a:pt x="89304" y="1156390"/>
                    <a:pt x="80108" y="1261752"/>
                    <a:pt x="70912" y="1367170"/>
                  </a:cubicBezTo>
                  <a:cubicBezTo>
                    <a:pt x="62326" y="1465443"/>
                    <a:pt x="53740" y="1563770"/>
                    <a:pt x="45153" y="1662042"/>
                  </a:cubicBezTo>
                  <a:cubicBezTo>
                    <a:pt x="37896" y="1745136"/>
                    <a:pt x="30639" y="1828230"/>
                    <a:pt x="23383" y="1911268"/>
                  </a:cubicBezTo>
                  <a:cubicBezTo>
                    <a:pt x="18175" y="1971040"/>
                    <a:pt x="12968" y="2030812"/>
                    <a:pt x="7761" y="2090529"/>
                  </a:cubicBezTo>
                  <a:lnTo>
                    <a:pt x="2886" y="2146146"/>
                  </a:lnTo>
                  <a:cubicBezTo>
                    <a:pt x="2055" y="2155619"/>
                    <a:pt x="-161" y="2166033"/>
                    <a:pt x="338" y="2175506"/>
                  </a:cubicBezTo>
                  <a:cubicBezTo>
                    <a:pt x="393" y="2176669"/>
                    <a:pt x="116" y="2177999"/>
                    <a:pt x="6" y="2179162"/>
                  </a:cubicBezTo>
                  <a:cubicBezTo>
                    <a:pt x="-105" y="2180602"/>
                    <a:pt x="1446" y="2181378"/>
                    <a:pt x="2609" y="2181157"/>
                  </a:cubicBezTo>
                  <a:cubicBezTo>
                    <a:pt x="85592" y="2165368"/>
                    <a:pt x="168630" y="2195171"/>
                    <a:pt x="251835" y="2184536"/>
                  </a:cubicBezTo>
                  <a:cubicBezTo>
                    <a:pt x="312493" y="2176780"/>
                    <a:pt x="366283" y="2144650"/>
                    <a:pt x="406555" y="2099282"/>
                  </a:cubicBezTo>
                  <a:cubicBezTo>
                    <a:pt x="447548" y="2053082"/>
                    <a:pt x="475080" y="1995359"/>
                    <a:pt x="488874" y="1935366"/>
                  </a:cubicBezTo>
                  <a:cubicBezTo>
                    <a:pt x="503332" y="1872491"/>
                    <a:pt x="499122" y="1807290"/>
                    <a:pt x="508871" y="1743696"/>
                  </a:cubicBezTo>
                  <a:cubicBezTo>
                    <a:pt x="518621" y="1680101"/>
                    <a:pt x="549089" y="1612297"/>
                    <a:pt x="618832" y="1592299"/>
                  </a:cubicBezTo>
                  <a:cubicBezTo>
                    <a:pt x="690182" y="1571803"/>
                    <a:pt x="767237" y="1602547"/>
                    <a:pt x="836427" y="1618667"/>
                  </a:cubicBezTo>
                  <a:cubicBezTo>
                    <a:pt x="900021" y="1633458"/>
                    <a:pt x="962341" y="1636173"/>
                    <a:pt x="1024772" y="1614346"/>
                  </a:cubicBezTo>
                  <a:cubicBezTo>
                    <a:pt x="1082606" y="1594127"/>
                    <a:pt x="1134678" y="1557289"/>
                    <a:pt x="1172790" y="1509261"/>
                  </a:cubicBezTo>
                  <a:cubicBezTo>
                    <a:pt x="1212177" y="1459626"/>
                    <a:pt x="1231897" y="1401239"/>
                    <a:pt x="1237382" y="1338586"/>
                  </a:cubicBezTo>
                  <a:cubicBezTo>
                    <a:pt x="1243586" y="1267846"/>
                    <a:pt x="1235110" y="1196884"/>
                    <a:pt x="1239044" y="1126088"/>
                  </a:cubicBezTo>
                  <a:cubicBezTo>
                    <a:pt x="1243253" y="1050861"/>
                    <a:pt x="1266021" y="979455"/>
                    <a:pt x="1327344" y="931538"/>
                  </a:cubicBezTo>
                  <a:cubicBezTo>
                    <a:pt x="1391936" y="881072"/>
                    <a:pt x="1479461" y="858138"/>
                    <a:pt x="1559619" y="849331"/>
                  </a:cubicBezTo>
                  <a:cubicBezTo>
                    <a:pt x="1644873" y="839913"/>
                    <a:pt x="1729019" y="850715"/>
                    <a:pt x="1811393" y="873483"/>
                  </a:cubicBezTo>
                  <a:cubicBezTo>
                    <a:pt x="1891274" y="895530"/>
                    <a:pt x="1968828" y="925666"/>
                    <a:pt x="2049595" y="944611"/>
                  </a:cubicBezTo>
                  <a:cubicBezTo>
                    <a:pt x="2209190" y="982114"/>
                    <a:pt x="2377593" y="967767"/>
                    <a:pt x="2532369" y="916138"/>
                  </a:cubicBezTo>
                  <a:cubicBezTo>
                    <a:pt x="2602722" y="892650"/>
                    <a:pt x="2671634" y="861462"/>
                    <a:pt x="2730021" y="815041"/>
                  </a:cubicBezTo>
                  <a:cubicBezTo>
                    <a:pt x="2781429" y="774214"/>
                    <a:pt x="2822699" y="722142"/>
                    <a:pt x="2853443" y="664308"/>
                  </a:cubicBezTo>
                  <a:cubicBezTo>
                    <a:pt x="2916040" y="546648"/>
                    <a:pt x="2937091" y="411260"/>
                    <a:pt x="2949112" y="280083"/>
                  </a:cubicBezTo>
                  <a:cubicBezTo>
                    <a:pt x="2952214" y="246126"/>
                    <a:pt x="2954651" y="212113"/>
                    <a:pt x="2956867" y="178100"/>
                  </a:cubicBezTo>
                  <a:cubicBezTo>
                    <a:pt x="2957033" y="175441"/>
                    <a:pt x="2952879" y="175441"/>
                    <a:pt x="2952712" y="178100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9" name="Google Shape;18;p2"/>
            <p:cNvSpPr/>
            <p:nvPr/>
          </p:nvSpPr>
          <p:spPr>
            <a:xfrm flipH="1" rot="499800">
              <a:off x="6465240" y="-1865160"/>
              <a:ext cx="4385160" cy="3242520"/>
            </a:xfrm>
            <a:custGeom>
              <a:avLst/>
              <a:gdLst>
                <a:gd name="textAreaLeft" fmla="*/ -720 w 4385160"/>
                <a:gd name="textAreaRight" fmla="*/ 4385520 w 4385160"/>
                <a:gd name="textAreaTop" fmla="*/ 0 h 3242520"/>
                <a:gd name="textAreaBottom" fmla="*/ 3243600 h 3242520"/>
              </a:gdLst>
              <a:ahLst/>
              <a:rect l="textAreaLeft" t="textAreaTop" r="textAreaRight" b="textAreaBottom"/>
              <a:pathLst>
                <a:path w="2956871" h="2186887">
                  <a:moveTo>
                    <a:pt x="2952768" y="178044"/>
                  </a:moveTo>
                  <a:cubicBezTo>
                    <a:pt x="2944569" y="304180"/>
                    <a:pt x="2933823" y="432256"/>
                    <a:pt x="2895101" y="553351"/>
                  </a:cubicBezTo>
                  <a:cubicBezTo>
                    <a:pt x="2854994" y="678822"/>
                    <a:pt x="2780985" y="787454"/>
                    <a:pt x="2665042" y="853762"/>
                  </a:cubicBezTo>
                  <a:cubicBezTo>
                    <a:pt x="2600839" y="890490"/>
                    <a:pt x="2529766" y="915418"/>
                    <a:pt x="2458194" y="933366"/>
                  </a:cubicBezTo>
                  <a:cubicBezTo>
                    <a:pt x="2382800" y="952256"/>
                    <a:pt x="2305136" y="962227"/>
                    <a:pt x="2227360" y="961563"/>
                  </a:cubicBezTo>
                  <a:cubicBezTo>
                    <a:pt x="2149473" y="960898"/>
                    <a:pt x="2073194" y="948267"/>
                    <a:pt x="1998464" y="926774"/>
                  </a:cubicBezTo>
                  <a:cubicBezTo>
                    <a:pt x="1925785" y="905890"/>
                    <a:pt x="1854768" y="879134"/>
                    <a:pt x="1781202" y="861241"/>
                  </a:cubicBezTo>
                  <a:cubicBezTo>
                    <a:pt x="1708523" y="843570"/>
                    <a:pt x="1634126" y="836867"/>
                    <a:pt x="1559619" y="845120"/>
                  </a:cubicBezTo>
                  <a:cubicBezTo>
                    <a:pt x="1490540" y="852710"/>
                    <a:pt x="1419301" y="870880"/>
                    <a:pt x="1358643" y="905613"/>
                  </a:cubicBezTo>
                  <a:cubicBezTo>
                    <a:pt x="1304743" y="936468"/>
                    <a:pt x="1265079" y="983222"/>
                    <a:pt x="1247796" y="1043216"/>
                  </a:cubicBezTo>
                  <a:cubicBezTo>
                    <a:pt x="1230623" y="1102711"/>
                    <a:pt x="1233448" y="1165973"/>
                    <a:pt x="1234889" y="1227185"/>
                  </a:cubicBezTo>
                  <a:cubicBezTo>
                    <a:pt x="1236384" y="1291666"/>
                    <a:pt x="1238323" y="1358806"/>
                    <a:pt x="1217107" y="1420628"/>
                  </a:cubicBezTo>
                  <a:cubicBezTo>
                    <a:pt x="1197053" y="1479125"/>
                    <a:pt x="1157335" y="1529868"/>
                    <a:pt x="1107589" y="1566208"/>
                  </a:cubicBezTo>
                  <a:cubicBezTo>
                    <a:pt x="1058841" y="1601827"/>
                    <a:pt x="999900" y="1624263"/>
                    <a:pt x="939352" y="1626921"/>
                  </a:cubicBezTo>
                  <a:cubicBezTo>
                    <a:pt x="872323" y="1629858"/>
                    <a:pt x="807953" y="1605539"/>
                    <a:pt x="743306" y="1591579"/>
                  </a:cubicBezTo>
                  <a:cubicBezTo>
                    <a:pt x="686470" y="1579281"/>
                    <a:pt x="623707" y="1573852"/>
                    <a:pt x="573851" y="1609638"/>
                  </a:cubicBezTo>
                  <a:cubicBezTo>
                    <a:pt x="529922" y="1641158"/>
                    <a:pt x="512251" y="1693285"/>
                    <a:pt x="504661" y="1744748"/>
                  </a:cubicBezTo>
                  <a:cubicBezTo>
                    <a:pt x="496075" y="1802803"/>
                    <a:pt x="499011" y="1862243"/>
                    <a:pt x="487987" y="1919965"/>
                  </a:cubicBezTo>
                  <a:cubicBezTo>
                    <a:pt x="476465" y="1980457"/>
                    <a:pt x="450927" y="2039233"/>
                    <a:pt x="411707" y="2087039"/>
                  </a:cubicBezTo>
                  <a:cubicBezTo>
                    <a:pt x="374204" y="2132741"/>
                    <a:pt x="323185" y="2167806"/>
                    <a:pt x="264354" y="2178553"/>
                  </a:cubicBezTo>
                  <a:cubicBezTo>
                    <a:pt x="189238" y="2192291"/>
                    <a:pt x="113955" y="2168415"/>
                    <a:pt x="38561" y="2172626"/>
                  </a:cubicBezTo>
                  <a:cubicBezTo>
                    <a:pt x="33575" y="2172903"/>
                    <a:pt x="3551" y="2176558"/>
                    <a:pt x="4326" y="2178221"/>
                  </a:cubicBezTo>
                  <a:cubicBezTo>
                    <a:pt x="3828" y="2177112"/>
                    <a:pt x="4714" y="2174066"/>
                    <a:pt x="4770" y="2172903"/>
                  </a:cubicBezTo>
                  <a:lnTo>
                    <a:pt x="6819" y="2149304"/>
                  </a:lnTo>
                  <a:cubicBezTo>
                    <a:pt x="13910" y="2068315"/>
                    <a:pt x="20945" y="1987271"/>
                    <a:pt x="28036" y="1906283"/>
                  </a:cubicBezTo>
                  <a:cubicBezTo>
                    <a:pt x="39946" y="1770064"/>
                    <a:pt x="51801" y="1633846"/>
                    <a:pt x="63711" y="1497628"/>
                  </a:cubicBezTo>
                  <a:cubicBezTo>
                    <a:pt x="77837" y="1335540"/>
                    <a:pt x="92018" y="1173451"/>
                    <a:pt x="106144" y="1011419"/>
                  </a:cubicBezTo>
                  <a:cubicBezTo>
                    <a:pt x="120270" y="849386"/>
                    <a:pt x="133565" y="696992"/>
                    <a:pt x="147303" y="539779"/>
                  </a:cubicBezTo>
                  <a:cubicBezTo>
                    <a:pt x="157939" y="417797"/>
                    <a:pt x="168575" y="295871"/>
                    <a:pt x="179266" y="173890"/>
                  </a:cubicBezTo>
                  <a:lnTo>
                    <a:pt x="189293" y="58832"/>
                  </a:lnTo>
                  <a:lnTo>
                    <a:pt x="192340" y="23601"/>
                  </a:lnTo>
                  <a:cubicBezTo>
                    <a:pt x="192838" y="18006"/>
                    <a:pt x="194833" y="10472"/>
                    <a:pt x="194002" y="4877"/>
                  </a:cubicBezTo>
                  <a:cubicBezTo>
                    <a:pt x="193337" y="778"/>
                    <a:pt x="191841" y="3880"/>
                    <a:pt x="193836" y="4323"/>
                  </a:cubicBezTo>
                  <a:cubicBezTo>
                    <a:pt x="198212" y="5265"/>
                    <a:pt x="203308" y="4932"/>
                    <a:pt x="207795" y="5209"/>
                  </a:cubicBezTo>
                  <a:cubicBezTo>
                    <a:pt x="230286" y="6650"/>
                    <a:pt x="252777" y="8090"/>
                    <a:pt x="275267" y="9530"/>
                  </a:cubicBezTo>
                  <a:cubicBezTo>
                    <a:pt x="365396" y="15291"/>
                    <a:pt x="455470" y="20997"/>
                    <a:pt x="545599" y="26758"/>
                  </a:cubicBezTo>
                  <a:cubicBezTo>
                    <a:pt x="678826" y="35234"/>
                    <a:pt x="812108" y="43765"/>
                    <a:pt x="945335" y="52240"/>
                  </a:cubicBezTo>
                  <a:cubicBezTo>
                    <a:pt x="1104265" y="62378"/>
                    <a:pt x="1263141" y="72515"/>
                    <a:pt x="1422071" y="82597"/>
                  </a:cubicBezTo>
                  <a:cubicBezTo>
                    <a:pt x="1585877" y="93012"/>
                    <a:pt x="1749682" y="103481"/>
                    <a:pt x="1913432" y="113896"/>
                  </a:cubicBezTo>
                  <a:cubicBezTo>
                    <a:pt x="2064995" y="123535"/>
                    <a:pt x="2216558" y="133229"/>
                    <a:pt x="2368121" y="142868"/>
                  </a:cubicBezTo>
                  <a:cubicBezTo>
                    <a:pt x="2486778" y="150402"/>
                    <a:pt x="2605436" y="157991"/>
                    <a:pt x="2724039" y="165525"/>
                  </a:cubicBezTo>
                  <a:cubicBezTo>
                    <a:pt x="2792120" y="169845"/>
                    <a:pt x="2860201" y="174222"/>
                    <a:pt x="2928283" y="178543"/>
                  </a:cubicBezTo>
                  <a:cubicBezTo>
                    <a:pt x="2937091" y="179097"/>
                    <a:pt x="2945899" y="179651"/>
                    <a:pt x="2954707" y="180205"/>
                  </a:cubicBezTo>
                  <a:cubicBezTo>
                    <a:pt x="2957366" y="180371"/>
                    <a:pt x="2957366" y="176216"/>
                    <a:pt x="2954707" y="176050"/>
                  </a:cubicBezTo>
                  <a:cubicBezTo>
                    <a:pt x="2930056" y="174499"/>
                    <a:pt x="2905349" y="172893"/>
                    <a:pt x="2880698" y="171341"/>
                  </a:cubicBezTo>
                  <a:cubicBezTo>
                    <a:pt x="2813558" y="167076"/>
                    <a:pt x="2746474" y="162810"/>
                    <a:pt x="2679334" y="158489"/>
                  </a:cubicBezTo>
                  <a:cubicBezTo>
                    <a:pt x="2580508" y="152175"/>
                    <a:pt x="2481627" y="145915"/>
                    <a:pt x="2382800" y="139600"/>
                  </a:cubicBezTo>
                  <a:cubicBezTo>
                    <a:pt x="2261761" y="131899"/>
                    <a:pt x="2140776" y="124199"/>
                    <a:pt x="2019736" y="116444"/>
                  </a:cubicBezTo>
                  <a:cubicBezTo>
                    <a:pt x="1887174" y="108024"/>
                    <a:pt x="1754557" y="99549"/>
                    <a:pt x="1621995" y="91128"/>
                  </a:cubicBezTo>
                  <a:cubicBezTo>
                    <a:pt x="1488657" y="82653"/>
                    <a:pt x="1355319" y="74122"/>
                    <a:pt x="1221982" y="65646"/>
                  </a:cubicBezTo>
                  <a:cubicBezTo>
                    <a:pt x="1097175" y="57669"/>
                    <a:pt x="972423" y="49747"/>
                    <a:pt x="847617" y="41770"/>
                  </a:cubicBezTo>
                  <a:cubicBezTo>
                    <a:pt x="742199" y="35068"/>
                    <a:pt x="636725" y="28309"/>
                    <a:pt x="531307" y="21607"/>
                  </a:cubicBezTo>
                  <a:cubicBezTo>
                    <a:pt x="455747" y="16787"/>
                    <a:pt x="380187" y="11967"/>
                    <a:pt x="304627" y="7148"/>
                  </a:cubicBezTo>
                  <a:cubicBezTo>
                    <a:pt x="268841" y="4877"/>
                    <a:pt x="232613" y="611"/>
                    <a:pt x="196772" y="279"/>
                  </a:cubicBezTo>
                  <a:cubicBezTo>
                    <a:pt x="195220" y="279"/>
                    <a:pt x="193669" y="58"/>
                    <a:pt x="192174" y="2"/>
                  </a:cubicBezTo>
                  <a:cubicBezTo>
                    <a:pt x="191010" y="-53"/>
                    <a:pt x="190179" y="999"/>
                    <a:pt x="190069" y="2107"/>
                  </a:cubicBezTo>
                  <a:cubicBezTo>
                    <a:pt x="188351" y="21496"/>
                    <a:pt x="186689" y="40940"/>
                    <a:pt x="184972" y="60328"/>
                  </a:cubicBezTo>
                  <a:cubicBezTo>
                    <a:pt x="180374" y="113176"/>
                    <a:pt x="175776" y="165968"/>
                    <a:pt x="171123" y="218816"/>
                  </a:cubicBezTo>
                  <a:cubicBezTo>
                    <a:pt x="164310" y="296923"/>
                    <a:pt x="157496" y="375087"/>
                    <a:pt x="150682" y="453195"/>
                  </a:cubicBezTo>
                  <a:cubicBezTo>
                    <a:pt x="142373" y="548531"/>
                    <a:pt x="134063" y="643867"/>
                    <a:pt x="125699" y="739204"/>
                  </a:cubicBezTo>
                  <a:cubicBezTo>
                    <a:pt x="116614" y="843126"/>
                    <a:pt x="107529" y="947049"/>
                    <a:pt x="98499" y="1050971"/>
                  </a:cubicBezTo>
                  <a:cubicBezTo>
                    <a:pt x="89304" y="1156390"/>
                    <a:pt x="80108" y="1261752"/>
                    <a:pt x="70912" y="1367170"/>
                  </a:cubicBezTo>
                  <a:cubicBezTo>
                    <a:pt x="62326" y="1465443"/>
                    <a:pt x="53740" y="1563770"/>
                    <a:pt x="45153" y="1662042"/>
                  </a:cubicBezTo>
                  <a:cubicBezTo>
                    <a:pt x="37896" y="1745136"/>
                    <a:pt x="30639" y="1828230"/>
                    <a:pt x="23383" y="1911268"/>
                  </a:cubicBezTo>
                  <a:cubicBezTo>
                    <a:pt x="18175" y="1971040"/>
                    <a:pt x="12968" y="2030812"/>
                    <a:pt x="7761" y="2090529"/>
                  </a:cubicBezTo>
                  <a:lnTo>
                    <a:pt x="2886" y="2146146"/>
                  </a:lnTo>
                  <a:cubicBezTo>
                    <a:pt x="2055" y="2155619"/>
                    <a:pt x="-161" y="2166033"/>
                    <a:pt x="338" y="2175506"/>
                  </a:cubicBezTo>
                  <a:cubicBezTo>
                    <a:pt x="393" y="2176669"/>
                    <a:pt x="116" y="2177999"/>
                    <a:pt x="6" y="2179162"/>
                  </a:cubicBezTo>
                  <a:cubicBezTo>
                    <a:pt x="-105" y="2180602"/>
                    <a:pt x="1446" y="2181378"/>
                    <a:pt x="2609" y="2181157"/>
                  </a:cubicBezTo>
                  <a:cubicBezTo>
                    <a:pt x="85592" y="2165368"/>
                    <a:pt x="168630" y="2195171"/>
                    <a:pt x="251835" y="2184536"/>
                  </a:cubicBezTo>
                  <a:cubicBezTo>
                    <a:pt x="312493" y="2176780"/>
                    <a:pt x="366283" y="2144650"/>
                    <a:pt x="406555" y="2099282"/>
                  </a:cubicBezTo>
                  <a:cubicBezTo>
                    <a:pt x="447548" y="2053082"/>
                    <a:pt x="475080" y="1995359"/>
                    <a:pt x="488874" y="1935366"/>
                  </a:cubicBezTo>
                  <a:cubicBezTo>
                    <a:pt x="503332" y="1872491"/>
                    <a:pt x="499122" y="1807290"/>
                    <a:pt x="508871" y="1743696"/>
                  </a:cubicBezTo>
                  <a:cubicBezTo>
                    <a:pt x="518621" y="1680101"/>
                    <a:pt x="549089" y="1612297"/>
                    <a:pt x="618832" y="1592299"/>
                  </a:cubicBezTo>
                  <a:cubicBezTo>
                    <a:pt x="690182" y="1571803"/>
                    <a:pt x="767237" y="1602547"/>
                    <a:pt x="836427" y="1618667"/>
                  </a:cubicBezTo>
                  <a:cubicBezTo>
                    <a:pt x="900021" y="1633458"/>
                    <a:pt x="962341" y="1636173"/>
                    <a:pt x="1024772" y="1614346"/>
                  </a:cubicBezTo>
                  <a:cubicBezTo>
                    <a:pt x="1082606" y="1594127"/>
                    <a:pt x="1134678" y="1557289"/>
                    <a:pt x="1172790" y="1509261"/>
                  </a:cubicBezTo>
                  <a:cubicBezTo>
                    <a:pt x="1212177" y="1459626"/>
                    <a:pt x="1231897" y="1401239"/>
                    <a:pt x="1237382" y="1338586"/>
                  </a:cubicBezTo>
                  <a:cubicBezTo>
                    <a:pt x="1243586" y="1267846"/>
                    <a:pt x="1235110" y="1196884"/>
                    <a:pt x="1239044" y="1126088"/>
                  </a:cubicBezTo>
                  <a:cubicBezTo>
                    <a:pt x="1243253" y="1050861"/>
                    <a:pt x="1266021" y="979455"/>
                    <a:pt x="1327344" y="931538"/>
                  </a:cubicBezTo>
                  <a:cubicBezTo>
                    <a:pt x="1391936" y="881072"/>
                    <a:pt x="1479461" y="858138"/>
                    <a:pt x="1559619" y="849331"/>
                  </a:cubicBezTo>
                  <a:cubicBezTo>
                    <a:pt x="1644873" y="839913"/>
                    <a:pt x="1729019" y="850715"/>
                    <a:pt x="1811393" y="873483"/>
                  </a:cubicBezTo>
                  <a:cubicBezTo>
                    <a:pt x="1891274" y="895530"/>
                    <a:pt x="1968828" y="925666"/>
                    <a:pt x="2049595" y="944611"/>
                  </a:cubicBezTo>
                  <a:cubicBezTo>
                    <a:pt x="2209190" y="982114"/>
                    <a:pt x="2377593" y="967767"/>
                    <a:pt x="2532369" y="916138"/>
                  </a:cubicBezTo>
                  <a:cubicBezTo>
                    <a:pt x="2602722" y="892650"/>
                    <a:pt x="2671634" y="861462"/>
                    <a:pt x="2730021" y="815041"/>
                  </a:cubicBezTo>
                  <a:cubicBezTo>
                    <a:pt x="2781429" y="774214"/>
                    <a:pt x="2822699" y="722142"/>
                    <a:pt x="2853443" y="664308"/>
                  </a:cubicBezTo>
                  <a:cubicBezTo>
                    <a:pt x="2916040" y="546648"/>
                    <a:pt x="2937091" y="411260"/>
                    <a:pt x="2949112" y="280083"/>
                  </a:cubicBezTo>
                  <a:cubicBezTo>
                    <a:pt x="2952214" y="246126"/>
                    <a:pt x="2954651" y="212113"/>
                    <a:pt x="2956867" y="178100"/>
                  </a:cubicBezTo>
                  <a:cubicBezTo>
                    <a:pt x="2957033" y="175441"/>
                    <a:pt x="2952879" y="175441"/>
                    <a:pt x="2952712" y="178100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0" name="Google Shape;19;p2"/>
            <p:cNvSpPr/>
            <p:nvPr/>
          </p:nvSpPr>
          <p:spPr>
            <a:xfrm flipH="1" rot="499800">
              <a:off x="6694560" y="-2094120"/>
              <a:ext cx="4385160" cy="3242520"/>
            </a:xfrm>
            <a:custGeom>
              <a:avLst/>
              <a:gdLst>
                <a:gd name="textAreaLeft" fmla="*/ -720 w 4385160"/>
                <a:gd name="textAreaRight" fmla="*/ 4385520 w 4385160"/>
                <a:gd name="textAreaTop" fmla="*/ 0 h 3242520"/>
                <a:gd name="textAreaBottom" fmla="*/ 3243600 h 3242520"/>
              </a:gdLst>
              <a:ahLst/>
              <a:rect l="textAreaLeft" t="textAreaTop" r="textAreaRight" b="textAreaBottom"/>
              <a:pathLst>
                <a:path w="2956871" h="2186887">
                  <a:moveTo>
                    <a:pt x="2952768" y="178044"/>
                  </a:moveTo>
                  <a:cubicBezTo>
                    <a:pt x="2944569" y="304180"/>
                    <a:pt x="2933823" y="432256"/>
                    <a:pt x="2895101" y="553351"/>
                  </a:cubicBezTo>
                  <a:cubicBezTo>
                    <a:pt x="2854994" y="678822"/>
                    <a:pt x="2780985" y="787454"/>
                    <a:pt x="2665042" y="853762"/>
                  </a:cubicBezTo>
                  <a:cubicBezTo>
                    <a:pt x="2600839" y="890490"/>
                    <a:pt x="2529766" y="915418"/>
                    <a:pt x="2458194" y="933366"/>
                  </a:cubicBezTo>
                  <a:cubicBezTo>
                    <a:pt x="2382800" y="952256"/>
                    <a:pt x="2305136" y="962227"/>
                    <a:pt x="2227360" y="961563"/>
                  </a:cubicBezTo>
                  <a:cubicBezTo>
                    <a:pt x="2149473" y="960898"/>
                    <a:pt x="2073194" y="948267"/>
                    <a:pt x="1998464" y="926774"/>
                  </a:cubicBezTo>
                  <a:cubicBezTo>
                    <a:pt x="1925785" y="905890"/>
                    <a:pt x="1854768" y="879134"/>
                    <a:pt x="1781202" y="861241"/>
                  </a:cubicBezTo>
                  <a:cubicBezTo>
                    <a:pt x="1708523" y="843570"/>
                    <a:pt x="1634126" y="836867"/>
                    <a:pt x="1559619" y="845120"/>
                  </a:cubicBezTo>
                  <a:cubicBezTo>
                    <a:pt x="1490540" y="852710"/>
                    <a:pt x="1419301" y="870880"/>
                    <a:pt x="1358643" y="905613"/>
                  </a:cubicBezTo>
                  <a:cubicBezTo>
                    <a:pt x="1304743" y="936468"/>
                    <a:pt x="1265079" y="983222"/>
                    <a:pt x="1247796" y="1043216"/>
                  </a:cubicBezTo>
                  <a:cubicBezTo>
                    <a:pt x="1230623" y="1102711"/>
                    <a:pt x="1233448" y="1165973"/>
                    <a:pt x="1234889" y="1227185"/>
                  </a:cubicBezTo>
                  <a:cubicBezTo>
                    <a:pt x="1236384" y="1291666"/>
                    <a:pt x="1238323" y="1358806"/>
                    <a:pt x="1217107" y="1420628"/>
                  </a:cubicBezTo>
                  <a:cubicBezTo>
                    <a:pt x="1197053" y="1479125"/>
                    <a:pt x="1157335" y="1529868"/>
                    <a:pt x="1107589" y="1566208"/>
                  </a:cubicBezTo>
                  <a:cubicBezTo>
                    <a:pt x="1058841" y="1601827"/>
                    <a:pt x="999900" y="1624263"/>
                    <a:pt x="939352" y="1626921"/>
                  </a:cubicBezTo>
                  <a:cubicBezTo>
                    <a:pt x="872323" y="1629858"/>
                    <a:pt x="807953" y="1605539"/>
                    <a:pt x="743306" y="1591579"/>
                  </a:cubicBezTo>
                  <a:cubicBezTo>
                    <a:pt x="686470" y="1579281"/>
                    <a:pt x="623707" y="1573852"/>
                    <a:pt x="573851" y="1609638"/>
                  </a:cubicBezTo>
                  <a:cubicBezTo>
                    <a:pt x="529922" y="1641158"/>
                    <a:pt x="512251" y="1693285"/>
                    <a:pt x="504661" y="1744748"/>
                  </a:cubicBezTo>
                  <a:cubicBezTo>
                    <a:pt x="496075" y="1802803"/>
                    <a:pt x="499011" y="1862243"/>
                    <a:pt x="487987" y="1919965"/>
                  </a:cubicBezTo>
                  <a:cubicBezTo>
                    <a:pt x="476465" y="1980457"/>
                    <a:pt x="450927" y="2039233"/>
                    <a:pt x="411707" y="2087039"/>
                  </a:cubicBezTo>
                  <a:cubicBezTo>
                    <a:pt x="374204" y="2132741"/>
                    <a:pt x="323185" y="2167806"/>
                    <a:pt x="264354" y="2178553"/>
                  </a:cubicBezTo>
                  <a:cubicBezTo>
                    <a:pt x="189238" y="2192291"/>
                    <a:pt x="113955" y="2168415"/>
                    <a:pt x="38561" y="2172626"/>
                  </a:cubicBezTo>
                  <a:cubicBezTo>
                    <a:pt x="33575" y="2172903"/>
                    <a:pt x="3551" y="2176558"/>
                    <a:pt x="4326" y="2178221"/>
                  </a:cubicBezTo>
                  <a:cubicBezTo>
                    <a:pt x="3828" y="2177112"/>
                    <a:pt x="4714" y="2174066"/>
                    <a:pt x="4770" y="2172903"/>
                  </a:cubicBezTo>
                  <a:lnTo>
                    <a:pt x="6819" y="2149304"/>
                  </a:lnTo>
                  <a:cubicBezTo>
                    <a:pt x="13910" y="2068315"/>
                    <a:pt x="20945" y="1987271"/>
                    <a:pt x="28036" y="1906283"/>
                  </a:cubicBezTo>
                  <a:cubicBezTo>
                    <a:pt x="39946" y="1770064"/>
                    <a:pt x="51801" y="1633846"/>
                    <a:pt x="63711" y="1497628"/>
                  </a:cubicBezTo>
                  <a:cubicBezTo>
                    <a:pt x="77837" y="1335540"/>
                    <a:pt x="92018" y="1173451"/>
                    <a:pt x="106144" y="1011419"/>
                  </a:cubicBezTo>
                  <a:cubicBezTo>
                    <a:pt x="120270" y="849386"/>
                    <a:pt x="133565" y="696992"/>
                    <a:pt x="147303" y="539779"/>
                  </a:cubicBezTo>
                  <a:cubicBezTo>
                    <a:pt x="157939" y="417797"/>
                    <a:pt x="168575" y="295871"/>
                    <a:pt x="179266" y="173890"/>
                  </a:cubicBezTo>
                  <a:lnTo>
                    <a:pt x="189293" y="58832"/>
                  </a:lnTo>
                  <a:lnTo>
                    <a:pt x="192340" y="23601"/>
                  </a:lnTo>
                  <a:cubicBezTo>
                    <a:pt x="192838" y="18006"/>
                    <a:pt x="194833" y="10472"/>
                    <a:pt x="194002" y="4877"/>
                  </a:cubicBezTo>
                  <a:cubicBezTo>
                    <a:pt x="193337" y="778"/>
                    <a:pt x="191841" y="3880"/>
                    <a:pt x="193836" y="4323"/>
                  </a:cubicBezTo>
                  <a:cubicBezTo>
                    <a:pt x="198212" y="5265"/>
                    <a:pt x="203308" y="4932"/>
                    <a:pt x="207795" y="5209"/>
                  </a:cubicBezTo>
                  <a:cubicBezTo>
                    <a:pt x="230286" y="6650"/>
                    <a:pt x="252777" y="8090"/>
                    <a:pt x="275267" y="9530"/>
                  </a:cubicBezTo>
                  <a:cubicBezTo>
                    <a:pt x="365396" y="15291"/>
                    <a:pt x="455470" y="20997"/>
                    <a:pt x="545599" y="26758"/>
                  </a:cubicBezTo>
                  <a:cubicBezTo>
                    <a:pt x="678826" y="35234"/>
                    <a:pt x="812108" y="43765"/>
                    <a:pt x="945335" y="52240"/>
                  </a:cubicBezTo>
                  <a:cubicBezTo>
                    <a:pt x="1104265" y="62378"/>
                    <a:pt x="1263141" y="72515"/>
                    <a:pt x="1422071" y="82597"/>
                  </a:cubicBezTo>
                  <a:cubicBezTo>
                    <a:pt x="1585877" y="93012"/>
                    <a:pt x="1749682" y="103481"/>
                    <a:pt x="1913432" y="113896"/>
                  </a:cubicBezTo>
                  <a:cubicBezTo>
                    <a:pt x="2064995" y="123535"/>
                    <a:pt x="2216558" y="133229"/>
                    <a:pt x="2368121" y="142868"/>
                  </a:cubicBezTo>
                  <a:cubicBezTo>
                    <a:pt x="2486778" y="150402"/>
                    <a:pt x="2605436" y="157991"/>
                    <a:pt x="2724039" y="165525"/>
                  </a:cubicBezTo>
                  <a:cubicBezTo>
                    <a:pt x="2792120" y="169845"/>
                    <a:pt x="2860201" y="174222"/>
                    <a:pt x="2928283" y="178543"/>
                  </a:cubicBezTo>
                  <a:cubicBezTo>
                    <a:pt x="2937091" y="179097"/>
                    <a:pt x="2945899" y="179651"/>
                    <a:pt x="2954707" y="180205"/>
                  </a:cubicBezTo>
                  <a:cubicBezTo>
                    <a:pt x="2957366" y="180371"/>
                    <a:pt x="2957366" y="176216"/>
                    <a:pt x="2954707" y="176050"/>
                  </a:cubicBezTo>
                  <a:cubicBezTo>
                    <a:pt x="2930056" y="174499"/>
                    <a:pt x="2905349" y="172893"/>
                    <a:pt x="2880698" y="171341"/>
                  </a:cubicBezTo>
                  <a:cubicBezTo>
                    <a:pt x="2813558" y="167076"/>
                    <a:pt x="2746474" y="162810"/>
                    <a:pt x="2679334" y="158489"/>
                  </a:cubicBezTo>
                  <a:cubicBezTo>
                    <a:pt x="2580508" y="152175"/>
                    <a:pt x="2481627" y="145915"/>
                    <a:pt x="2382800" y="139600"/>
                  </a:cubicBezTo>
                  <a:cubicBezTo>
                    <a:pt x="2261761" y="131899"/>
                    <a:pt x="2140776" y="124199"/>
                    <a:pt x="2019736" y="116444"/>
                  </a:cubicBezTo>
                  <a:cubicBezTo>
                    <a:pt x="1887174" y="108024"/>
                    <a:pt x="1754557" y="99549"/>
                    <a:pt x="1621995" y="91128"/>
                  </a:cubicBezTo>
                  <a:cubicBezTo>
                    <a:pt x="1488657" y="82653"/>
                    <a:pt x="1355319" y="74122"/>
                    <a:pt x="1221982" y="65646"/>
                  </a:cubicBezTo>
                  <a:cubicBezTo>
                    <a:pt x="1097175" y="57669"/>
                    <a:pt x="972423" y="49747"/>
                    <a:pt x="847617" y="41770"/>
                  </a:cubicBezTo>
                  <a:cubicBezTo>
                    <a:pt x="742199" y="35068"/>
                    <a:pt x="636725" y="28309"/>
                    <a:pt x="531307" y="21607"/>
                  </a:cubicBezTo>
                  <a:cubicBezTo>
                    <a:pt x="455747" y="16787"/>
                    <a:pt x="380187" y="11967"/>
                    <a:pt x="304627" y="7148"/>
                  </a:cubicBezTo>
                  <a:cubicBezTo>
                    <a:pt x="268841" y="4877"/>
                    <a:pt x="232613" y="611"/>
                    <a:pt x="196772" y="279"/>
                  </a:cubicBezTo>
                  <a:cubicBezTo>
                    <a:pt x="195220" y="279"/>
                    <a:pt x="193669" y="58"/>
                    <a:pt x="192174" y="2"/>
                  </a:cubicBezTo>
                  <a:cubicBezTo>
                    <a:pt x="191010" y="-53"/>
                    <a:pt x="190179" y="999"/>
                    <a:pt x="190069" y="2107"/>
                  </a:cubicBezTo>
                  <a:cubicBezTo>
                    <a:pt x="188351" y="21496"/>
                    <a:pt x="186689" y="40940"/>
                    <a:pt x="184972" y="60328"/>
                  </a:cubicBezTo>
                  <a:cubicBezTo>
                    <a:pt x="180374" y="113176"/>
                    <a:pt x="175776" y="165968"/>
                    <a:pt x="171123" y="218816"/>
                  </a:cubicBezTo>
                  <a:cubicBezTo>
                    <a:pt x="164310" y="296923"/>
                    <a:pt x="157496" y="375087"/>
                    <a:pt x="150682" y="453195"/>
                  </a:cubicBezTo>
                  <a:cubicBezTo>
                    <a:pt x="142373" y="548531"/>
                    <a:pt x="134063" y="643867"/>
                    <a:pt x="125699" y="739204"/>
                  </a:cubicBezTo>
                  <a:cubicBezTo>
                    <a:pt x="116614" y="843126"/>
                    <a:pt x="107529" y="947049"/>
                    <a:pt x="98499" y="1050971"/>
                  </a:cubicBezTo>
                  <a:cubicBezTo>
                    <a:pt x="89304" y="1156390"/>
                    <a:pt x="80108" y="1261752"/>
                    <a:pt x="70912" y="1367170"/>
                  </a:cubicBezTo>
                  <a:cubicBezTo>
                    <a:pt x="62326" y="1465443"/>
                    <a:pt x="53740" y="1563770"/>
                    <a:pt x="45153" y="1662042"/>
                  </a:cubicBezTo>
                  <a:cubicBezTo>
                    <a:pt x="37896" y="1745136"/>
                    <a:pt x="30639" y="1828230"/>
                    <a:pt x="23383" y="1911268"/>
                  </a:cubicBezTo>
                  <a:cubicBezTo>
                    <a:pt x="18175" y="1971040"/>
                    <a:pt x="12968" y="2030812"/>
                    <a:pt x="7761" y="2090529"/>
                  </a:cubicBezTo>
                  <a:lnTo>
                    <a:pt x="2886" y="2146146"/>
                  </a:lnTo>
                  <a:cubicBezTo>
                    <a:pt x="2055" y="2155619"/>
                    <a:pt x="-161" y="2166033"/>
                    <a:pt x="338" y="2175506"/>
                  </a:cubicBezTo>
                  <a:cubicBezTo>
                    <a:pt x="393" y="2176669"/>
                    <a:pt x="116" y="2177999"/>
                    <a:pt x="6" y="2179162"/>
                  </a:cubicBezTo>
                  <a:cubicBezTo>
                    <a:pt x="-105" y="2180602"/>
                    <a:pt x="1446" y="2181378"/>
                    <a:pt x="2609" y="2181157"/>
                  </a:cubicBezTo>
                  <a:cubicBezTo>
                    <a:pt x="85592" y="2165368"/>
                    <a:pt x="168630" y="2195171"/>
                    <a:pt x="251835" y="2184536"/>
                  </a:cubicBezTo>
                  <a:cubicBezTo>
                    <a:pt x="312493" y="2176780"/>
                    <a:pt x="366283" y="2144650"/>
                    <a:pt x="406555" y="2099282"/>
                  </a:cubicBezTo>
                  <a:cubicBezTo>
                    <a:pt x="447548" y="2053082"/>
                    <a:pt x="475080" y="1995359"/>
                    <a:pt x="488874" y="1935366"/>
                  </a:cubicBezTo>
                  <a:cubicBezTo>
                    <a:pt x="503332" y="1872491"/>
                    <a:pt x="499122" y="1807290"/>
                    <a:pt x="508871" y="1743696"/>
                  </a:cubicBezTo>
                  <a:cubicBezTo>
                    <a:pt x="518621" y="1680101"/>
                    <a:pt x="549089" y="1612297"/>
                    <a:pt x="618832" y="1592299"/>
                  </a:cubicBezTo>
                  <a:cubicBezTo>
                    <a:pt x="690182" y="1571803"/>
                    <a:pt x="767237" y="1602547"/>
                    <a:pt x="836427" y="1618667"/>
                  </a:cubicBezTo>
                  <a:cubicBezTo>
                    <a:pt x="900021" y="1633458"/>
                    <a:pt x="962341" y="1636173"/>
                    <a:pt x="1024772" y="1614346"/>
                  </a:cubicBezTo>
                  <a:cubicBezTo>
                    <a:pt x="1082606" y="1594127"/>
                    <a:pt x="1134678" y="1557289"/>
                    <a:pt x="1172790" y="1509261"/>
                  </a:cubicBezTo>
                  <a:cubicBezTo>
                    <a:pt x="1212177" y="1459626"/>
                    <a:pt x="1231897" y="1401239"/>
                    <a:pt x="1237382" y="1338586"/>
                  </a:cubicBezTo>
                  <a:cubicBezTo>
                    <a:pt x="1243586" y="1267846"/>
                    <a:pt x="1235110" y="1196884"/>
                    <a:pt x="1239044" y="1126088"/>
                  </a:cubicBezTo>
                  <a:cubicBezTo>
                    <a:pt x="1243253" y="1050861"/>
                    <a:pt x="1266021" y="979455"/>
                    <a:pt x="1327344" y="931538"/>
                  </a:cubicBezTo>
                  <a:cubicBezTo>
                    <a:pt x="1391936" y="881072"/>
                    <a:pt x="1479461" y="858138"/>
                    <a:pt x="1559619" y="849331"/>
                  </a:cubicBezTo>
                  <a:cubicBezTo>
                    <a:pt x="1644873" y="839913"/>
                    <a:pt x="1729019" y="850715"/>
                    <a:pt x="1811393" y="873483"/>
                  </a:cubicBezTo>
                  <a:cubicBezTo>
                    <a:pt x="1891274" y="895530"/>
                    <a:pt x="1968828" y="925666"/>
                    <a:pt x="2049595" y="944611"/>
                  </a:cubicBezTo>
                  <a:cubicBezTo>
                    <a:pt x="2209190" y="982114"/>
                    <a:pt x="2377593" y="967767"/>
                    <a:pt x="2532369" y="916138"/>
                  </a:cubicBezTo>
                  <a:cubicBezTo>
                    <a:pt x="2602722" y="892650"/>
                    <a:pt x="2671634" y="861462"/>
                    <a:pt x="2730021" y="815041"/>
                  </a:cubicBezTo>
                  <a:cubicBezTo>
                    <a:pt x="2781429" y="774214"/>
                    <a:pt x="2822699" y="722142"/>
                    <a:pt x="2853443" y="664308"/>
                  </a:cubicBezTo>
                  <a:cubicBezTo>
                    <a:pt x="2916040" y="546648"/>
                    <a:pt x="2937091" y="411260"/>
                    <a:pt x="2949112" y="280083"/>
                  </a:cubicBezTo>
                  <a:cubicBezTo>
                    <a:pt x="2952214" y="246126"/>
                    <a:pt x="2954651" y="212113"/>
                    <a:pt x="2956867" y="178100"/>
                  </a:cubicBezTo>
                  <a:cubicBezTo>
                    <a:pt x="2957033" y="175441"/>
                    <a:pt x="2952879" y="175441"/>
                    <a:pt x="2952712" y="178100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1" name="Google Shape;20;p2"/>
            <p:cNvSpPr/>
            <p:nvPr/>
          </p:nvSpPr>
          <p:spPr>
            <a:xfrm flipH="1" rot="10800000">
              <a:off x="-1600920" y="3104640"/>
              <a:ext cx="4382640" cy="3241080"/>
            </a:xfrm>
            <a:custGeom>
              <a:avLst/>
              <a:gdLst>
                <a:gd name="textAreaLeft" fmla="*/ 720 w 4382640"/>
                <a:gd name="textAreaRight" fmla="*/ 4384440 w 4382640"/>
                <a:gd name="textAreaTop" fmla="*/ 0 h 3241080"/>
                <a:gd name="textAreaBottom" fmla="*/ 3242160 h 3241080"/>
              </a:gdLst>
              <a:ahLst/>
              <a:rect l="textAreaLeft" t="textAreaTop" r="textAreaRight" b="textAreaBottom"/>
              <a:pathLst>
                <a:path w="2956871" h="2186887">
                  <a:moveTo>
                    <a:pt x="2952768" y="178044"/>
                  </a:moveTo>
                  <a:cubicBezTo>
                    <a:pt x="2944569" y="304180"/>
                    <a:pt x="2933823" y="432256"/>
                    <a:pt x="2895101" y="553351"/>
                  </a:cubicBezTo>
                  <a:cubicBezTo>
                    <a:pt x="2854994" y="678822"/>
                    <a:pt x="2780985" y="787454"/>
                    <a:pt x="2665042" y="853762"/>
                  </a:cubicBezTo>
                  <a:cubicBezTo>
                    <a:pt x="2600839" y="890490"/>
                    <a:pt x="2529766" y="915418"/>
                    <a:pt x="2458194" y="933366"/>
                  </a:cubicBezTo>
                  <a:cubicBezTo>
                    <a:pt x="2382800" y="952256"/>
                    <a:pt x="2305136" y="962227"/>
                    <a:pt x="2227360" y="961563"/>
                  </a:cubicBezTo>
                  <a:cubicBezTo>
                    <a:pt x="2149473" y="960898"/>
                    <a:pt x="2073194" y="948267"/>
                    <a:pt x="1998464" y="926774"/>
                  </a:cubicBezTo>
                  <a:cubicBezTo>
                    <a:pt x="1925785" y="905890"/>
                    <a:pt x="1854768" y="879134"/>
                    <a:pt x="1781202" y="861241"/>
                  </a:cubicBezTo>
                  <a:cubicBezTo>
                    <a:pt x="1708523" y="843570"/>
                    <a:pt x="1634126" y="836867"/>
                    <a:pt x="1559619" y="845120"/>
                  </a:cubicBezTo>
                  <a:cubicBezTo>
                    <a:pt x="1490540" y="852710"/>
                    <a:pt x="1419301" y="870880"/>
                    <a:pt x="1358643" y="905613"/>
                  </a:cubicBezTo>
                  <a:cubicBezTo>
                    <a:pt x="1304743" y="936468"/>
                    <a:pt x="1265079" y="983222"/>
                    <a:pt x="1247796" y="1043216"/>
                  </a:cubicBezTo>
                  <a:cubicBezTo>
                    <a:pt x="1230623" y="1102711"/>
                    <a:pt x="1233448" y="1165973"/>
                    <a:pt x="1234889" y="1227185"/>
                  </a:cubicBezTo>
                  <a:cubicBezTo>
                    <a:pt x="1236384" y="1291666"/>
                    <a:pt x="1238323" y="1358806"/>
                    <a:pt x="1217107" y="1420628"/>
                  </a:cubicBezTo>
                  <a:cubicBezTo>
                    <a:pt x="1197053" y="1479125"/>
                    <a:pt x="1157335" y="1529868"/>
                    <a:pt x="1107589" y="1566208"/>
                  </a:cubicBezTo>
                  <a:cubicBezTo>
                    <a:pt x="1058841" y="1601827"/>
                    <a:pt x="999900" y="1624263"/>
                    <a:pt x="939352" y="1626921"/>
                  </a:cubicBezTo>
                  <a:cubicBezTo>
                    <a:pt x="872323" y="1629858"/>
                    <a:pt x="807953" y="1605539"/>
                    <a:pt x="743306" y="1591579"/>
                  </a:cubicBezTo>
                  <a:cubicBezTo>
                    <a:pt x="686470" y="1579281"/>
                    <a:pt x="623707" y="1573852"/>
                    <a:pt x="573851" y="1609638"/>
                  </a:cubicBezTo>
                  <a:cubicBezTo>
                    <a:pt x="529922" y="1641158"/>
                    <a:pt x="512251" y="1693285"/>
                    <a:pt x="504661" y="1744748"/>
                  </a:cubicBezTo>
                  <a:cubicBezTo>
                    <a:pt x="496075" y="1802803"/>
                    <a:pt x="499011" y="1862243"/>
                    <a:pt x="487987" y="1919965"/>
                  </a:cubicBezTo>
                  <a:cubicBezTo>
                    <a:pt x="476465" y="1980457"/>
                    <a:pt x="450927" y="2039233"/>
                    <a:pt x="411707" y="2087039"/>
                  </a:cubicBezTo>
                  <a:cubicBezTo>
                    <a:pt x="374204" y="2132741"/>
                    <a:pt x="323185" y="2167806"/>
                    <a:pt x="264354" y="2178553"/>
                  </a:cubicBezTo>
                  <a:cubicBezTo>
                    <a:pt x="189238" y="2192291"/>
                    <a:pt x="113955" y="2168415"/>
                    <a:pt x="38561" y="2172626"/>
                  </a:cubicBezTo>
                  <a:cubicBezTo>
                    <a:pt x="33575" y="2172903"/>
                    <a:pt x="3551" y="2176558"/>
                    <a:pt x="4326" y="2178221"/>
                  </a:cubicBezTo>
                  <a:cubicBezTo>
                    <a:pt x="3828" y="2177112"/>
                    <a:pt x="4714" y="2174066"/>
                    <a:pt x="4770" y="2172903"/>
                  </a:cubicBezTo>
                  <a:lnTo>
                    <a:pt x="6819" y="2149304"/>
                  </a:lnTo>
                  <a:cubicBezTo>
                    <a:pt x="13910" y="2068315"/>
                    <a:pt x="20945" y="1987271"/>
                    <a:pt x="28036" y="1906283"/>
                  </a:cubicBezTo>
                  <a:cubicBezTo>
                    <a:pt x="39946" y="1770064"/>
                    <a:pt x="51801" y="1633846"/>
                    <a:pt x="63711" y="1497628"/>
                  </a:cubicBezTo>
                  <a:cubicBezTo>
                    <a:pt x="77837" y="1335540"/>
                    <a:pt x="92018" y="1173451"/>
                    <a:pt x="106144" y="1011419"/>
                  </a:cubicBezTo>
                  <a:cubicBezTo>
                    <a:pt x="120270" y="849386"/>
                    <a:pt x="133565" y="696992"/>
                    <a:pt x="147303" y="539779"/>
                  </a:cubicBezTo>
                  <a:cubicBezTo>
                    <a:pt x="157939" y="417797"/>
                    <a:pt x="168575" y="295871"/>
                    <a:pt x="179266" y="173890"/>
                  </a:cubicBezTo>
                  <a:lnTo>
                    <a:pt x="189293" y="58832"/>
                  </a:lnTo>
                  <a:lnTo>
                    <a:pt x="192340" y="23601"/>
                  </a:lnTo>
                  <a:cubicBezTo>
                    <a:pt x="192838" y="18006"/>
                    <a:pt x="194833" y="10472"/>
                    <a:pt x="194002" y="4877"/>
                  </a:cubicBezTo>
                  <a:cubicBezTo>
                    <a:pt x="193337" y="778"/>
                    <a:pt x="191841" y="3880"/>
                    <a:pt x="193836" y="4323"/>
                  </a:cubicBezTo>
                  <a:cubicBezTo>
                    <a:pt x="198212" y="5265"/>
                    <a:pt x="203308" y="4932"/>
                    <a:pt x="207795" y="5209"/>
                  </a:cubicBezTo>
                  <a:cubicBezTo>
                    <a:pt x="230286" y="6650"/>
                    <a:pt x="252777" y="8090"/>
                    <a:pt x="275267" y="9530"/>
                  </a:cubicBezTo>
                  <a:cubicBezTo>
                    <a:pt x="365396" y="15291"/>
                    <a:pt x="455470" y="20997"/>
                    <a:pt x="545599" y="26758"/>
                  </a:cubicBezTo>
                  <a:cubicBezTo>
                    <a:pt x="678826" y="35234"/>
                    <a:pt x="812108" y="43765"/>
                    <a:pt x="945335" y="52240"/>
                  </a:cubicBezTo>
                  <a:cubicBezTo>
                    <a:pt x="1104265" y="62378"/>
                    <a:pt x="1263141" y="72515"/>
                    <a:pt x="1422071" y="82597"/>
                  </a:cubicBezTo>
                  <a:cubicBezTo>
                    <a:pt x="1585877" y="93012"/>
                    <a:pt x="1749682" y="103481"/>
                    <a:pt x="1913432" y="113896"/>
                  </a:cubicBezTo>
                  <a:cubicBezTo>
                    <a:pt x="2064995" y="123535"/>
                    <a:pt x="2216558" y="133229"/>
                    <a:pt x="2368121" y="142868"/>
                  </a:cubicBezTo>
                  <a:cubicBezTo>
                    <a:pt x="2486778" y="150402"/>
                    <a:pt x="2605436" y="157991"/>
                    <a:pt x="2724039" y="165525"/>
                  </a:cubicBezTo>
                  <a:cubicBezTo>
                    <a:pt x="2792120" y="169845"/>
                    <a:pt x="2860201" y="174222"/>
                    <a:pt x="2928283" y="178543"/>
                  </a:cubicBezTo>
                  <a:cubicBezTo>
                    <a:pt x="2937091" y="179097"/>
                    <a:pt x="2945899" y="179651"/>
                    <a:pt x="2954707" y="180205"/>
                  </a:cubicBezTo>
                  <a:cubicBezTo>
                    <a:pt x="2957366" y="180371"/>
                    <a:pt x="2957366" y="176216"/>
                    <a:pt x="2954707" y="176050"/>
                  </a:cubicBezTo>
                  <a:cubicBezTo>
                    <a:pt x="2930056" y="174499"/>
                    <a:pt x="2905349" y="172893"/>
                    <a:pt x="2880698" y="171341"/>
                  </a:cubicBezTo>
                  <a:cubicBezTo>
                    <a:pt x="2813558" y="167076"/>
                    <a:pt x="2746474" y="162810"/>
                    <a:pt x="2679334" y="158489"/>
                  </a:cubicBezTo>
                  <a:cubicBezTo>
                    <a:pt x="2580508" y="152175"/>
                    <a:pt x="2481627" y="145915"/>
                    <a:pt x="2382800" y="139600"/>
                  </a:cubicBezTo>
                  <a:cubicBezTo>
                    <a:pt x="2261761" y="131899"/>
                    <a:pt x="2140776" y="124199"/>
                    <a:pt x="2019736" y="116444"/>
                  </a:cubicBezTo>
                  <a:cubicBezTo>
                    <a:pt x="1887174" y="108024"/>
                    <a:pt x="1754557" y="99549"/>
                    <a:pt x="1621995" y="91128"/>
                  </a:cubicBezTo>
                  <a:cubicBezTo>
                    <a:pt x="1488657" y="82653"/>
                    <a:pt x="1355319" y="74122"/>
                    <a:pt x="1221982" y="65646"/>
                  </a:cubicBezTo>
                  <a:cubicBezTo>
                    <a:pt x="1097175" y="57669"/>
                    <a:pt x="972423" y="49747"/>
                    <a:pt x="847617" y="41770"/>
                  </a:cubicBezTo>
                  <a:cubicBezTo>
                    <a:pt x="742199" y="35068"/>
                    <a:pt x="636725" y="28309"/>
                    <a:pt x="531307" y="21607"/>
                  </a:cubicBezTo>
                  <a:cubicBezTo>
                    <a:pt x="455747" y="16787"/>
                    <a:pt x="380187" y="11967"/>
                    <a:pt x="304627" y="7148"/>
                  </a:cubicBezTo>
                  <a:cubicBezTo>
                    <a:pt x="268841" y="4877"/>
                    <a:pt x="232613" y="611"/>
                    <a:pt x="196772" y="279"/>
                  </a:cubicBezTo>
                  <a:cubicBezTo>
                    <a:pt x="195220" y="279"/>
                    <a:pt x="193669" y="58"/>
                    <a:pt x="192174" y="2"/>
                  </a:cubicBezTo>
                  <a:cubicBezTo>
                    <a:pt x="191010" y="-53"/>
                    <a:pt x="190179" y="999"/>
                    <a:pt x="190069" y="2107"/>
                  </a:cubicBezTo>
                  <a:cubicBezTo>
                    <a:pt x="188351" y="21496"/>
                    <a:pt x="186689" y="40940"/>
                    <a:pt x="184972" y="60328"/>
                  </a:cubicBezTo>
                  <a:cubicBezTo>
                    <a:pt x="180374" y="113176"/>
                    <a:pt x="175776" y="165968"/>
                    <a:pt x="171123" y="218816"/>
                  </a:cubicBezTo>
                  <a:cubicBezTo>
                    <a:pt x="164310" y="296923"/>
                    <a:pt x="157496" y="375087"/>
                    <a:pt x="150682" y="453195"/>
                  </a:cubicBezTo>
                  <a:cubicBezTo>
                    <a:pt x="142373" y="548531"/>
                    <a:pt x="134063" y="643867"/>
                    <a:pt x="125699" y="739204"/>
                  </a:cubicBezTo>
                  <a:cubicBezTo>
                    <a:pt x="116614" y="843126"/>
                    <a:pt x="107529" y="947049"/>
                    <a:pt x="98499" y="1050971"/>
                  </a:cubicBezTo>
                  <a:cubicBezTo>
                    <a:pt x="89304" y="1156390"/>
                    <a:pt x="80108" y="1261752"/>
                    <a:pt x="70912" y="1367170"/>
                  </a:cubicBezTo>
                  <a:cubicBezTo>
                    <a:pt x="62326" y="1465443"/>
                    <a:pt x="53740" y="1563770"/>
                    <a:pt x="45153" y="1662042"/>
                  </a:cubicBezTo>
                  <a:cubicBezTo>
                    <a:pt x="37896" y="1745136"/>
                    <a:pt x="30639" y="1828230"/>
                    <a:pt x="23383" y="1911268"/>
                  </a:cubicBezTo>
                  <a:cubicBezTo>
                    <a:pt x="18175" y="1971040"/>
                    <a:pt x="12968" y="2030812"/>
                    <a:pt x="7761" y="2090529"/>
                  </a:cubicBezTo>
                  <a:lnTo>
                    <a:pt x="2886" y="2146146"/>
                  </a:lnTo>
                  <a:cubicBezTo>
                    <a:pt x="2055" y="2155619"/>
                    <a:pt x="-161" y="2166033"/>
                    <a:pt x="338" y="2175506"/>
                  </a:cubicBezTo>
                  <a:cubicBezTo>
                    <a:pt x="393" y="2176669"/>
                    <a:pt x="116" y="2177999"/>
                    <a:pt x="6" y="2179162"/>
                  </a:cubicBezTo>
                  <a:cubicBezTo>
                    <a:pt x="-105" y="2180602"/>
                    <a:pt x="1446" y="2181378"/>
                    <a:pt x="2609" y="2181157"/>
                  </a:cubicBezTo>
                  <a:cubicBezTo>
                    <a:pt x="85592" y="2165368"/>
                    <a:pt x="168630" y="2195171"/>
                    <a:pt x="251835" y="2184536"/>
                  </a:cubicBezTo>
                  <a:cubicBezTo>
                    <a:pt x="312493" y="2176780"/>
                    <a:pt x="366283" y="2144650"/>
                    <a:pt x="406555" y="2099282"/>
                  </a:cubicBezTo>
                  <a:cubicBezTo>
                    <a:pt x="447548" y="2053082"/>
                    <a:pt x="475080" y="1995359"/>
                    <a:pt x="488874" y="1935366"/>
                  </a:cubicBezTo>
                  <a:cubicBezTo>
                    <a:pt x="503332" y="1872491"/>
                    <a:pt x="499122" y="1807290"/>
                    <a:pt x="508871" y="1743696"/>
                  </a:cubicBezTo>
                  <a:cubicBezTo>
                    <a:pt x="518621" y="1680101"/>
                    <a:pt x="549089" y="1612297"/>
                    <a:pt x="618832" y="1592299"/>
                  </a:cubicBezTo>
                  <a:cubicBezTo>
                    <a:pt x="690182" y="1571803"/>
                    <a:pt x="767237" y="1602547"/>
                    <a:pt x="836427" y="1618667"/>
                  </a:cubicBezTo>
                  <a:cubicBezTo>
                    <a:pt x="900021" y="1633458"/>
                    <a:pt x="962341" y="1636173"/>
                    <a:pt x="1024772" y="1614346"/>
                  </a:cubicBezTo>
                  <a:cubicBezTo>
                    <a:pt x="1082606" y="1594127"/>
                    <a:pt x="1134678" y="1557289"/>
                    <a:pt x="1172790" y="1509261"/>
                  </a:cubicBezTo>
                  <a:cubicBezTo>
                    <a:pt x="1212177" y="1459626"/>
                    <a:pt x="1231897" y="1401239"/>
                    <a:pt x="1237382" y="1338586"/>
                  </a:cubicBezTo>
                  <a:cubicBezTo>
                    <a:pt x="1243586" y="1267846"/>
                    <a:pt x="1235110" y="1196884"/>
                    <a:pt x="1239044" y="1126088"/>
                  </a:cubicBezTo>
                  <a:cubicBezTo>
                    <a:pt x="1243253" y="1050861"/>
                    <a:pt x="1266021" y="979455"/>
                    <a:pt x="1327344" y="931538"/>
                  </a:cubicBezTo>
                  <a:cubicBezTo>
                    <a:pt x="1391936" y="881072"/>
                    <a:pt x="1479461" y="858138"/>
                    <a:pt x="1559619" y="849331"/>
                  </a:cubicBezTo>
                  <a:cubicBezTo>
                    <a:pt x="1644873" y="839913"/>
                    <a:pt x="1729019" y="850715"/>
                    <a:pt x="1811393" y="873483"/>
                  </a:cubicBezTo>
                  <a:cubicBezTo>
                    <a:pt x="1891274" y="895530"/>
                    <a:pt x="1968828" y="925666"/>
                    <a:pt x="2049595" y="944611"/>
                  </a:cubicBezTo>
                  <a:cubicBezTo>
                    <a:pt x="2209190" y="982114"/>
                    <a:pt x="2377593" y="967767"/>
                    <a:pt x="2532369" y="916138"/>
                  </a:cubicBezTo>
                  <a:cubicBezTo>
                    <a:pt x="2602722" y="892650"/>
                    <a:pt x="2671634" y="861462"/>
                    <a:pt x="2730021" y="815041"/>
                  </a:cubicBezTo>
                  <a:cubicBezTo>
                    <a:pt x="2781429" y="774214"/>
                    <a:pt x="2822699" y="722142"/>
                    <a:pt x="2853443" y="664308"/>
                  </a:cubicBezTo>
                  <a:cubicBezTo>
                    <a:pt x="2916040" y="546648"/>
                    <a:pt x="2937091" y="411260"/>
                    <a:pt x="2949112" y="280083"/>
                  </a:cubicBezTo>
                  <a:cubicBezTo>
                    <a:pt x="2952214" y="246126"/>
                    <a:pt x="2954651" y="212113"/>
                    <a:pt x="2956867" y="178100"/>
                  </a:cubicBezTo>
                  <a:cubicBezTo>
                    <a:pt x="2957033" y="175441"/>
                    <a:pt x="2952879" y="175441"/>
                    <a:pt x="2952712" y="178100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2" name="Google Shape;21;p2"/>
            <p:cNvSpPr/>
            <p:nvPr/>
          </p:nvSpPr>
          <p:spPr>
            <a:xfrm flipH="1" rot="10800000">
              <a:off x="-1757880" y="3441960"/>
              <a:ext cx="4382640" cy="3241080"/>
            </a:xfrm>
            <a:custGeom>
              <a:avLst/>
              <a:gdLst>
                <a:gd name="textAreaLeft" fmla="*/ 720 w 4382640"/>
                <a:gd name="textAreaRight" fmla="*/ 4384440 w 4382640"/>
                <a:gd name="textAreaTop" fmla="*/ 0 h 3241080"/>
                <a:gd name="textAreaBottom" fmla="*/ 3242160 h 3241080"/>
              </a:gdLst>
              <a:ahLst/>
              <a:rect l="textAreaLeft" t="textAreaTop" r="textAreaRight" b="textAreaBottom"/>
              <a:pathLst>
                <a:path w="2956871" h="2186887">
                  <a:moveTo>
                    <a:pt x="2952768" y="178044"/>
                  </a:moveTo>
                  <a:cubicBezTo>
                    <a:pt x="2944569" y="304180"/>
                    <a:pt x="2933823" y="432256"/>
                    <a:pt x="2895101" y="553351"/>
                  </a:cubicBezTo>
                  <a:cubicBezTo>
                    <a:pt x="2854994" y="678822"/>
                    <a:pt x="2780985" y="787454"/>
                    <a:pt x="2665042" y="853762"/>
                  </a:cubicBezTo>
                  <a:cubicBezTo>
                    <a:pt x="2600839" y="890490"/>
                    <a:pt x="2529766" y="915418"/>
                    <a:pt x="2458194" y="933366"/>
                  </a:cubicBezTo>
                  <a:cubicBezTo>
                    <a:pt x="2382800" y="952256"/>
                    <a:pt x="2305136" y="962227"/>
                    <a:pt x="2227360" y="961563"/>
                  </a:cubicBezTo>
                  <a:cubicBezTo>
                    <a:pt x="2149473" y="960898"/>
                    <a:pt x="2073194" y="948267"/>
                    <a:pt x="1998464" y="926774"/>
                  </a:cubicBezTo>
                  <a:cubicBezTo>
                    <a:pt x="1925785" y="905890"/>
                    <a:pt x="1854768" y="879134"/>
                    <a:pt x="1781202" y="861241"/>
                  </a:cubicBezTo>
                  <a:cubicBezTo>
                    <a:pt x="1708523" y="843570"/>
                    <a:pt x="1634126" y="836867"/>
                    <a:pt x="1559619" y="845120"/>
                  </a:cubicBezTo>
                  <a:cubicBezTo>
                    <a:pt x="1490540" y="852710"/>
                    <a:pt x="1419301" y="870880"/>
                    <a:pt x="1358643" y="905613"/>
                  </a:cubicBezTo>
                  <a:cubicBezTo>
                    <a:pt x="1304743" y="936468"/>
                    <a:pt x="1265079" y="983222"/>
                    <a:pt x="1247796" y="1043216"/>
                  </a:cubicBezTo>
                  <a:cubicBezTo>
                    <a:pt x="1230623" y="1102711"/>
                    <a:pt x="1233448" y="1165973"/>
                    <a:pt x="1234889" y="1227185"/>
                  </a:cubicBezTo>
                  <a:cubicBezTo>
                    <a:pt x="1236384" y="1291666"/>
                    <a:pt x="1238323" y="1358806"/>
                    <a:pt x="1217107" y="1420628"/>
                  </a:cubicBezTo>
                  <a:cubicBezTo>
                    <a:pt x="1197053" y="1479125"/>
                    <a:pt x="1157335" y="1529868"/>
                    <a:pt x="1107589" y="1566208"/>
                  </a:cubicBezTo>
                  <a:cubicBezTo>
                    <a:pt x="1058841" y="1601827"/>
                    <a:pt x="999900" y="1624263"/>
                    <a:pt x="939352" y="1626921"/>
                  </a:cubicBezTo>
                  <a:cubicBezTo>
                    <a:pt x="872323" y="1629858"/>
                    <a:pt x="807953" y="1605539"/>
                    <a:pt x="743306" y="1591579"/>
                  </a:cubicBezTo>
                  <a:cubicBezTo>
                    <a:pt x="686470" y="1579281"/>
                    <a:pt x="623707" y="1573852"/>
                    <a:pt x="573851" y="1609638"/>
                  </a:cubicBezTo>
                  <a:cubicBezTo>
                    <a:pt x="529922" y="1641158"/>
                    <a:pt x="512251" y="1693285"/>
                    <a:pt x="504661" y="1744748"/>
                  </a:cubicBezTo>
                  <a:cubicBezTo>
                    <a:pt x="496075" y="1802803"/>
                    <a:pt x="499011" y="1862243"/>
                    <a:pt x="487987" y="1919965"/>
                  </a:cubicBezTo>
                  <a:cubicBezTo>
                    <a:pt x="476465" y="1980457"/>
                    <a:pt x="450927" y="2039233"/>
                    <a:pt x="411707" y="2087039"/>
                  </a:cubicBezTo>
                  <a:cubicBezTo>
                    <a:pt x="374204" y="2132741"/>
                    <a:pt x="323185" y="2167806"/>
                    <a:pt x="264354" y="2178553"/>
                  </a:cubicBezTo>
                  <a:cubicBezTo>
                    <a:pt x="189238" y="2192291"/>
                    <a:pt x="113955" y="2168415"/>
                    <a:pt x="38561" y="2172626"/>
                  </a:cubicBezTo>
                  <a:cubicBezTo>
                    <a:pt x="33575" y="2172903"/>
                    <a:pt x="3551" y="2176558"/>
                    <a:pt x="4326" y="2178221"/>
                  </a:cubicBezTo>
                  <a:cubicBezTo>
                    <a:pt x="3828" y="2177112"/>
                    <a:pt x="4714" y="2174066"/>
                    <a:pt x="4770" y="2172903"/>
                  </a:cubicBezTo>
                  <a:lnTo>
                    <a:pt x="6819" y="2149304"/>
                  </a:lnTo>
                  <a:cubicBezTo>
                    <a:pt x="13910" y="2068315"/>
                    <a:pt x="20945" y="1987271"/>
                    <a:pt x="28036" y="1906283"/>
                  </a:cubicBezTo>
                  <a:cubicBezTo>
                    <a:pt x="39946" y="1770064"/>
                    <a:pt x="51801" y="1633846"/>
                    <a:pt x="63711" y="1497628"/>
                  </a:cubicBezTo>
                  <a:cubicBezTo>
                    <a:pt x="77837" y="1335540"/>
                    <a:pt x="92018" y="1173451"/>
                    <a:pt x="106144" y="1011419"/>
                  </a:cubicBezTo>
                  <a:cubicBezTo>
                    <a:pt x="120270" y="849386"/>
                    <a:pt x="133565" y="696992"/>
                    <a:pt x="147303" y="539779"/>
                  </a:cubicBezTo>
                  <a:cubicBezTo>
                    <a:pt x="157939" y="417797"/>
                    <a:pt x="168575" y="295871"/>
                    <a:pt x="179266" y="173890"/>
                  </a:cubicBezTo>
                  <a:lnTo>
                    <a:pt x="189293" y="58832"/>
                  </a:lnTo>
                  <a:lnTo>
                    <a:pt x="192340" y="23601"/>
                  </a:lnTo>
                  <a:cubicBezTo>
                    <a:pt x="192838" y="18006"/>
                    <a:pt x="194833" y="10472"/>
                    <a:pt x="194002" y="4877"/>
                  </a:cubicBezTo>
                  <a:cubicBezTo>
                    <a:pt x="193337" y="778"/>
                    <a:pt x="191841" y="3880"/>
                    <a:pt x="193836" y="4323"/>
                  </a:cubicBezTo>
                  <a:cubicBezTo>
                    <a:pt x="198212" y="5265"/>
                    <a:pt x="203308" y="4932"/>
                    <a:pt x="207795" y="5209"/>
                  </a:cubicBezTo>
                  <a:cubicBezTo>
                    <a:pt x="230286" y="6650"/>
                    <a:pt x="252777" y="8090"/>
                    <a:pt x="275267" y="9530"/>
                  </a:cubicBezTo>
                  <a:cubicBezTo>
                    <a:pt x="365396" y="15291"/>
                    <a:pt x="455470" y="20997"/>
                    <a:pt x="545599" y="26758"/>
                  </a:cubicBezTo>
                  <a:cubicBezTo>
                    <a:pt x="678826" y="35234"/>
                    <a:pt x="812108" y="43765"/>
                    <a:pt x="945335" y="52240"/>
                  </a:cubicBezTo>
                  <a:cubicBezTo>
                    <a:pt x="1104265" y="62378"/>
                    <a:pt x="1263141" y="72515"/>
                    <a:pt x="1422071" y="82597"/>
                  </a:cubicBezTo>
                  <a:cubicBezTo>
                    <a:pt x="1585877" y="93012"/>
                    <a:pt x="1749682" y="103481"/>
                    <a:pt x="1913432" y="113896"/>
                  </a:cubicBezTo>
                  <a:cubicBezTo>
                    <a:pt x="2064995" y="123535"/>
                    <a:pt x="2216558" y="133229"/>
                    <a:pt x="2368121" y="142868"/>
                  </a:cubicBezTo>
                  <a:cubicBezTo>
                    <a:pt x="2486778" y="150402"/>
                    <a:pt x="2605436" y="157991"/>
                    <a:pt x="2724039" y="165525"/>
                  </a:cubicBezTo>
                  <a:cubicBezTo>
                    <a:pt x="2792120" y="169845"/>
                    <a:pt x="2860201" y="174222"/>
                    <a:pt x="2928283" y="178543"/>
                  </a:cubicBezTo>
                  <a:cubicBezTo>
                    <a:pt x="2937091" y="179097"/>
                    <a:pt x="2945899" y="179651"/>
                    <a:pt x="2954707" y="180205"/>
                  </a:cubicBezTo>
                  <a:cubicBezTo>
                    <a:pt x="2957366" y="180371"/>
                    <a:pt x="2957366" y="176216"/>
                    <a:pt x="2954707" y="176050"/>
                  </a:cubicBezTo>
                  <a:cubicBezTo>
                    <a:pt x="2930056" y="174499"/>
                    <a:pt x="2905349" y="172893"/>
                    <a:pt x="2880698" y="171341"/>
                  </a:cubicBezTo>
                  <a:cubicBezTo>
                    <a:pt x="2813558" y="167076"/>
                    <a:pt x="2746474" y="162810"/>
                    <a:pt x="2679334" y="158489"/>
                  </a:cubicBezTo>
                  <a:cubicBezTo>
                    <a:pt x="2580508" y="152175"/>
                    <a:pt x="2481627" y="145915"/>
                    <a:pt x="2382800" y="139600"/>
                  </a:cubicBezTo>
                  <a:cubicBezTo>
                    <a:pt x="2261761" y="131899"/>
                    <a:pt x="2140776" y="124199"/>
                    <a:pt x="2019736" y="116444"/>
                  </a:cubicBezTo>
                  <a:cubicBezTo>
                    <a:pt x="1887174" y="108024"/>
                    <a:pt x="1754557" y="99549"/>
                    <a:pt x="1621995" y="91128"/>
                  </a:cubicBezTo>
                  <a:cubicBezTo>
                    <a:pt x="1488657" y="82653"/>
                    <a:pt x="1355319" y="74122"/>
                    <a:pt x="1221982" y="65646"/>
                  </a:cubicBezTo>
                  <a:cubicBezTo>
                    <a:pt x="1097175" y="57669"/>
                    <a:pt x="972423" y="49747"/>
                    <a:pt x="847617" y="41770"/>
                  </a:cubicBezTo>
                  <a:cubicBezTo>
                    <a:pt x="742199" y="35068"/>
                    <a:pt x="636725" y="28309"/>
                    <a:pt x="531307" y="21607"/>
                  </a:cubicBezTo>
                  <a:cubicBezTo>
                    <a:pt x="455747" y="16787"/>
                    <a:pt x="380187" y="11967"/>
                    <a:pt x="304627" y="7148"/>
                  </a:cubicBezTo>
                  <a:cubicBezTo>
                    <a:pt x="268841" y="4877"/>
                    <a:pt x="232613" y="611"/>
                    <a:pt x="196772" y="279"/>
                  </a:cubicBezTo>
                  <a:cubicBezTo>
                    <a:pt x="195220" y="279"/>
                    <a:pt x="193669" y="58"/>
                    <a:pt x="192174" y="2"/>
                  </a:cubicBezTo>
                  <a:cubicBezTo>
                    <a:pt x="191010" y="-53"/>
                    <a:pt x="190179" y="999"/>
                    <a:pt x="190069" y="2107"/>
                  </a:cubicBezTo>
                  <a:cubicBezTo>
                    <a:pt x="188351" y="21496"/>
                    <a:pt x="186689" y="40940"/>
                    <a:pt x="184972" y="60328"/>
                  </a:cubicBezTo>
                  <a:cubicBezTo>
                    <a:pt x="180374" y="113176"/>
                    <a:pt x="175776" y="165968"/>
                    <a:pt x="171123" y="218816"/>
                  </a:cubicBezTo>
                  <a:cubicBezTo>
                    <a:pt x="164310" y="296923"/>
                    <a:pt x="157496" y="375087"/>
                    <a:pt x="150682" y="453195"/>
                  </a:cubicBezTo>
                  <a:cubicBezTo>
                    <a:pt x="142373" y="548531"/>
                    <a:pt x="134063" y="643867"/>
                    <a:pt x="125699" y="739204"/>
                  </a:cubicBezTo>
                  <a:cubicBezTo>
                    <a:pt x="116614" y="843126"/>
                    <a:pt x="107529" y="947049"/>
                    <a:pt x="98499" y="1050971"/>
                  </a:cubicBezTo>
                  <a:cubicBezTo>
                    <a:pt x="89304" y="1156390"/>
                    <a:pt x="80108" y="1261752"/>
                    <a:pt x="70912" y="1367170"/>
                  </a:cubicBezTo>
                  <a:cubicBezTo>
                    <a:pt x="62326" y="1465443"/>
                    <a:pt x="53740" y="1563770"/>
                    <a:pt x="45153" y="1662042"/>
                  </a:cubicBezTo>
                  <a:cubicBezTo>
                    <a:pt x="37896" y="1745136"/>
                    <a:pt x="30639" y="1828230"/>
                    <a:pt x="23383" y="1911268"/>
                  </a:cubicBezTo>
                  <a:cubicBezTo>
                    <a:pt x="18175" y="1971040"/>
                    <a:pt x="12968" y="2030812"/>
                    <a:pt x="7761" y="2090529"/>
                  </a:cubicBezTo>
                  <a:lnTo>
                    <a:pt x="2886" y="2146146"/>
                  </a:lnTo>
                  <a:cubicBezTo>
                    <a:pt x="2055" y="2155619"/>
                    <a:pt x="-161" y="2166033"/>
                    <a:pt x="338" y="2175506"/>
                  </a:cubicBezTo>
                  <a:cubicBezTo>
                    <a:pt x="393" y="2176669"/>
                    <a:pt x="116" y="2177999"/>
                    <a:pt x="6" y="2179162"/>
                  </a:cubicBezTo>
                  <a:cubicBezTo>
                    <a:pt x="-105" y="2180602"/>
                    <a:pt x="1446" y="2181378"/>
                    <a:pt x="2609" y="2181157"/>
                  </a:cubicBezTo>
                  <a:cubicBezTo>
                    <a:pt x="85592" y="2165368"/>
                    <a:pt x="168630" y="2195171"/>
                    <a:pt x="251835" y="2184536"/>
                  </a:cubicBezTo>
                  <a:cubicBezTo>
                    <a:pt x="312493" y="2176780"/>
                    <a:pt x="366283" y="2144650"/>
                    <a:pt x="406555" y="2099282"/>
                  </a:cubicBezTo>
                  <a:cubicBezTo>
                    <a:pt x="447548" y="2053082"/>
                    <a:pt x="475080" y="1995359"/>
                    <a:pt x="488874" y="1935366"/>
                  </a:cubicBezTo>
                  <a:cubicBezTo>
                    <a:pt x="503332" y="1872491"/>
                    <a:pt x="499122" y="1807290"/>
                    <a:pt x="508871" y="1743696"/>
                  </a:cubicBezTo>
                  <a:cubicBezTo>
                    <a:pt x="518621" y="1680101"/>
                    <a:pt x="549089" y="1612297"/>
                    <a:pt x="618832" y="1592299"/>
                  </a:cubicBezTo>
                  <a:cubicBezTo>
                    <a:pt x="690182" y="1571803"/>
                    <a:pt x="767237" y="1602547"/>
                    <a:pt x="836427" y="1618667"/>
                  </a:cubicBezTo>
                  <a:cubicBezTo>
                    <a:pt x="900021" y="1633458"/>
                    <a:pt x="962341" y="1636173"/>
                    <a:pt x="1024772" y="1614346"/>
                  </a:cubicBezTo>
                  <a:cubicBezTo>
                    <a:pt x="1082606" y="1594127"/>
                    <a:pt x="1134678" y="1557289"/>
                    <a:pt x="1172790" y="1509261"/>
                  </a:cubicBezTo>
                  <a:cubicBezTo>
                    <a:pt x="1212177" y="1459626"/>
                    <a:pt x="1231897" y="1401239"/>
                    <a:pt x="1237382" y="1338586"/>
                  </a:cubicBezTo>
                  <a:cubicBezTo>
                    <a:pt x="1243586" y="1267846"/>
                    <a:pt x="1235110" y="1196884"/>
                    <a:pt x="1239044" y="1126088"/>
                  </a:cubicBezTo>
                  <a:cubicBezTo>
                    <a:pt x="1243253" y="1050861"/>
                    <a:pt x="1266021" y="979455"/>
                    <a:pt x="1327344" y="931538"/>
                  </a:cubicBezTo>
                  <a:cubicBezTo>
                    <a:pt x="1391936" y="881072"/>
                    <a:pt x="1479461" y="858138"/>
                    <a:pt x="1559619" y="849331"/>
                  </a:cubicBezTo>
                  <a:cubicBezTo>
                    <a:pt x="1644873" y="839913"/>
                    <a:pt x="1729019" y="850715"/>
                    <a:pt x="1811393" y="873483"/>
                  </a:cubicBezTo>
                  <a:cubicBezTo>
                    <a:pt x="1891274" y="895530"/>
                    <a:pt x="1968828" y="925666"/>
                    <a:pt x="2049595" y="944611"/>
                  </a:cubicBezTo>
                  <a:cubicBezTo>
                    <a:pt x="2209190" y="982114"/>
                    <a:pt x="2377593" y="967767"/>
                    <a:pt x="2532369" y="916138"/>
                  </a:cubicBezTo>
                  <a:cubicBezTo>
                    <a:pt x="2602722" y="892650"/>
                    <a:pt x="2671634" y="861462"/>
                    <a:pt x="2730021" y="815041"/>
                  </a:cubicBezTo>
                  <a:cubicBezTo>
                    <a:pt x="2781429" y="774214"/>
                    <a:pt x="2822699" y="722142"/>
                    <a:pt x="2853443" y="664308"/>
                  </a:cubicBezTo>
                  <a:cubicBezTo>
                    <a:pt x="2916040" y="546648"/>
                    <a:pt x="2937091" y="411260"/>
                    <a:pt x="2949112" y="280083"/>
                  </a:cubicBezTo>
                  <a:cubicBezTo>
                    <a:pt x="2952214" y="246126"/>
                    <a:pt x="2954651" y="212113"/>
                    <a:pt x="2956867" y="178100"/>
                  </a:cubicBezTo>
                  <a:cubicBezTo>
                    <a:pt x="2957033" y="175441"/>
                    <a:pt x="2952879" y="175441"/>
                    <a:pt x="2952712" y="178100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3" name="Google Shape;22;p2"/>
            <p:cNvSpPr/>
            <p:nvPr/>
          </p:nvSpPr>
          <p:spPr>
            <a:xfrm flipH="1" rot="10800000">
              <a:off x="-1914480" y="3779640"/>
              <a:ext cx="4382640" cy="3241080"/>
            </a:xfrm>
            <a:custGeom>
              <a:avLst/>
              <a:gdLst>
                <a:gd name="textAreaLeft" fmla="*/ 720 w 4382640"/>
                <a:gd name="textAreaRight" fmla="*/ 4384440 w 4382640"/>
                <a:gd name="textAreaTop" fmla="*/ 0 h 3241080"/>
                <a:gd name="textAreaBottom" fmla="*/ 3242160 h 3241080"/>
              </a:gdLst>
              <a:ahLst/>
              <a:rect l="textAreaLeft" t="textAreaTop" r="textAreaRight" b="textAreaBottom"/>
              <a:pathLst>
                <a:path w="2956871" h="2186887">
                  <a:moveTo>
                    <a:pt x="2952768" y="178044"/>
                  </a:moveTo>
                  <a:cubicBezTo>
                    <a:pt x="2944569" y="304180"/>
                    <a:pt x="2933823" y="432256"/>
                    <a:pt x="2895101" y="553351"/>
                  </a:cubicBezTo>
                  <a:cubicBezTo>
                    <a:pt x="2854994" y="678822"/>
                    <a:pt x="2780985" y="787454"/>
                    <a:pt x="2665042" y="853762"/>
                  </a:cubicBezTo>
                  <a:cubicBezTo>
                    <a:pt x="2600839" y="890490"/>
                    <a:pt x="2529766" y="915418"/>
                    <a:pt x="2458194" y="933366"/>
                  </a:cubicBezTo>
                  <a:cubicBezTo>
                    <a:pt x="2382800" y="952256"/>
                    <a:pt x="2305136" y="962227"/>
                    <a:pt x="2227360" y="961563"/>
                  </a:cubicBezTo>
                  <a:cubicBezTo>
                    <a:pt x="2149473" y="960898"/>
                    <a:pt x="2073194" y="948267"/>
                    <a:pt x="1998464" y="926774"/>
                  </a:cubicBezTo>
                  <a:cubicBezTo>
                    <a:pt x="1925785" y="905890"/>
                    <a:pt x="1854768" y="879134"/>
                    <a:pt x="1781202" y="861241"/>
                  </a:cubicBezTo>
                  <a:cubicBezTo>
                    <a:pt x="1708523" y="843570"/>
                    <a:pt x="1634126" y="836867"/>
                    <a:pt x="1559619" y="845120"/>
                  </a:cubicBezTo>
                  <a:cubicBezTo>
                    <a:pt x="1490540" y="852710"/>
                    <a:pt x="1419301" y="870880"/>
                    <a:pt x="1358643" y="905613"/>
                  </a:cubicBezTo>
                  <a:cubicBezTo>
                    <a:pt x="1304743" y="936468"/>
                    <a:pt x="1265079" y="983222"/>
                    <a:pt x="1247796" y="1043216"/>
                  </a:cubicBezTo>
                  <a:cubicBezTo>
                    <a:pt x="1230623" y="1102711"/>
                    <a:pt x="1233448" y="1165973"/>
                    <a:pt x="1234889" y="1227185"/>
                  </a:cubicBezTo>
                  <a:cubicBezTo>
                    <a:pt x="1236384" y="1291666"/>
                    <a:pt x="1238323" y="1358806"/>
                    <a:pt x="1217107" y="1420628"/>
                  </a:cubicBezTo>
                  <a:cubicBezTo>
                    <a:pt x="1197053" y="1479125"/>
                    <a:pt x="1157335" y="1529868"/>
                    <a:pt x="1107589" y="1566208"/>
                  </a:cubicBezTo>
                  <a:cubicBezTo>
                    <a:pt x="1058841" y="1601827"/>
                    <a:pt x="999900" y="1624263"/>
                    <a:pt x="939352" y="1626921"/>
                  </a:cubicBezTo>
                  <a:cubicBezTo>
                    <a:pt x="872323" y="1629858"/>
                    <a:pt x="807953" y="1605539"/>
                    <a:pt x="743306" y="1591579"/>
                  </a:cubicBezTo>
                  <a:cubicBezTo>
                    <a:pt x="686470" y="1579281"/>
                    <a:pt x="623707" y="1573852"/>
                    <a:pt x="573851" y="1609638"/>
                  </a:cubicBezTo>
                  <a:cubicBezTo>
                    <a:pt x="529922" y="1641158"/>
                    <a:pt x="512251" y="1693285"/>
                    <a:pt x="504661" y="1744748"/>
                  </a:cubicBezTo>
                  <a:cubicBezTo>
                    <a:pt x="496075" y="1802803"/>
                    <a:pt x="499011" y="1862243"/>
                    <a:pt x="487987" y="1919965"/>
                  </a:cubicBezTo>
                  <a:cubicBezTo>
                    <a:pt x="476465" y="1980457"/>
                    <a:pt x="450927" y="2039233"/>
                    <a:pt x="411707" y="2087039"/>
                  </a:cubicBezTo>
                  <a:cubicBezTo>
                    <a:pt x="374204" y="2132741"/>
                    <a:pt x="323185" y="2167806"/>
                    <a:pt x="264354" y="2178553"/>
                  </a:cubicBezTo>
                  <a:cubicBezTo>
                    <a:pt x="189238" y="2192291"/>
                    <a:pt x="113955" y="2168415"/>
                    <a:pt x="38561" y="2172626"/>
                  </a:cubicBezTo>
                  <a:cubicBezTo>
                    <a:pt x="33575" y="2172903"/>
                    <a:pt x="3551" y="2176558"/>
                    <a:pt x="4326" y="2178221"/>
                  </a:cubicBezTo>
                  <a:cubicBezTo>
                    <a:pt x="3828" y="2177112"/>
                    <a:pt x="4714" y="2174066"/>
                    <a:pt x="4770" y="2172903"/>
                  </a:cubicBezTo>
                  <a:lnTo>
                    <a:pt x="6819" y="2149304"/>
                  </a:lnTo>
                  <a:cubicBezTo>
                    <a:pt x="13910" y="2068315"/>
                    <a:pt x="20945" y="1987271"/>
                    <a:pt x="28036" y="1906283"/>
                  </a:cubicBezTo>
                  <a:cubicBezTo>
                    <a:pt x="39946" y="1770064"/>
                    <a:pt x="51801" y="1633846"/>
                    <a:pt x="63711" y="1497628"/>
                  </a:cubicBezTo>
                  <a:cubicBezTo>
                    <a:pt x="77837" y="1335540"/>
                    <a:pt x="92018" y="1173451"/>
                    <a:pt x="106144" y="1011419"/>
                  </a:cubicBezTo>
                  <a:cubicBezTo>
                    <a:pt x="120270" y="849386"/>
                    <a:pt x="133565" y="696992"/>
                    <a:pt x="147303" y="539779"/>
                  </a:cubicBezTo>
                  <a:cubicBezTo>
                    <a:pt x="157939" y="417797"/>
                    <a:pt x="168575" y="295871"/>
                    <a:pt x="179266" y="173890"/>
                  </a:cubicBezTo>
                  <a:lnTo>
                    <a:pt x="189293" y="58832"/>
                  </a:lnTo>
                  <a:lnTo>
                    <a:pt x="192340" y="23601"/>
                  </a:lnTo>
                  <a:cubicBezTo>
                    <a:pt x="192838" y="18006"/>
                    <a:pt x="194833" y="10472"/>
                    <a:pt x="194002" y="4877"/>
                  </a:cubicBezTo>
                  <a:cubicBezTo>
                    <a:pt x="193337" y="778"/>
                    <a:pt x="191841" y="3880"/>
                    <a:pt x="193836" y="4323"/>
                  </a:cubicBezTo>
                  <a:cubicBezTo>
                    <a:pt x="198212" y="5265"/>
                    <a:pt x="203308" y="4932"/>
                    <a:pt x="207795" y="5209"/>
                  </a:cubicBezTo>
                  <a:cubicBezTo>
                    <a:pt x="230286" y="6650"/>
                    <a:pt x="252777" y="8090"/>
                    <a:pt x="275267" y="9530"/>
                  </a:cubicBezTo>
                  <a:cubicBezTo>
                    <a:pt x="365396" y="15291"/>
                    <a:pt x="455470" y="20997"/>
                    <a:pt x="545599" y="26758"/>
                  </a:cubicBezTo>
                  <a:cubicBezTo>
                    <a:pt x="678826" y="35234"/>
                    <a:pt x="812108" y="43765"/>
                    <a:pt x="945335" y="52240"/>
                  </a:cubicBezTo>
                  <a:cubicBezTo>
                    <a:pt x="1104265" y="62378"/>
                    <a:pt x="1263141" y="72515"/>
                    <a:pt x="1422071" y="82597"/>
                  </a:cubicBezTo>
                  <a:cubicBezTo>
                    <a:pt x="1585877" y="93012"/>
                    <a:pt x="1749682" y="103481"/>
                    <a:pt x="1913432" y="113896"/>
                  </a:cubicBezTo>
                  <a:cubicBezTo>
                    <a:pt x="2064995" y="123535"/>
                    <a:pt x="2216558" y="133229"/>
                    <a:pt x="2368121" y="142868"/>
                  </a:cubicBezTo>
                  <a:cubicBezTo>
                    <a:pt x="2486778" y="150402"/>
                    <a:pt x="2605436" y="157991"/>
                    <a:pt x="2724039" y="165525"/>
                  </a:cubicBezTo>
                  <a:cubicBezTo>
                    <a:pt x="2792120" y="169845"/>
                    <a:pt x="2860201" y="174222"/>
                    <a:pt x="2928283" y="178543"/>
                  </a:cubicBezTo>
                  <a:cubicBezTo>
                    <a:pt x="2937091" y="179097"/>
                    <a:pt x="2945899" y="179651"/>
                    <a:pt x="2954707" y="180205"/>
                  </a:cubicBezTo>
                  <a:cubicBezTo>
                    <a:pt x="2957366" y="180371"/>
                    <a:pt x="2957366" y="176216"/>
                    <a:pt x="2954707" y="176050"/>
                  </a:cubicBezTo>
                  <a:cubicBezTo>
                    <a:pt x="2930056" y="174499"/>
                    <a:pt x="2905349" y="172893"/>
                    <a:pt x="2880698" y="171341"/>
                  </a:cubicBezTo>
                  <a:cubicBezTo>
                    <a:pt x="2813558" y="167076"/>
                    <a:pt x="2746474" y="162810"/>
                    <a:pt x="2679334" y="158489"/>
                  </a:cubicBezTo>
                  <a:cubicBezTo>
                    <a:pt x="2580508" y="152175"/>
                    <a:pt x="2481627" y="145915"/>
                    <a:pt x="2382800" y="139600"/>
                  </a:cubicBezTo>
                  <a:cubicBezTo>
                    <a:pt x="2261761" y="131899"/>
                    <a:pt x="2140776" y="124199"/>
                    <a:pt x="2019736" y="116444"/>
                  </a:cubicBezTo>
                  <a:cubicBezTo>
                    <a:pt x="1887174" y="108024"/>
                    <a:pt x="1754557" y="99549"/>
                    <a:pt x="1621995" y="91128"/>
                  </a:cubicBezTo>
                  <a:cubicBezTo>
                    <a:pt x="1488657" y="82653"/>
                    <a:pt x="1355319" y="74122"/>
                    <a:pt x="1221982" y="65646"/>
                  </a:cubicBezTo>
                  <a:cubicBezTo>
                    <a:pt x="1097175" y="57669"/>
                    <a:pt x="972423" y="49747"/>
                    <a:pt x="847617" y="41770"/>
                  </a:cubicBezTo>
                  <a:cubicBezTo>
                    <a:pt x="742199" y="35068"/>
                    <a:pt x="636725" y="28309"/>
                    <a:pt x="531307" y="21607"/>
                  </a:cubicBezTo>
                  <a:cubicBezTo>
                    <a:pt x="455747" y="16787"/>
                    <a:pt x="380187" y="11967"/>
                    <a:pt x="304627" y="7148"/>
                  </a:cubicBezTo>
                  <a:cubicBezTo>
                    <a:pt x="268841" y="4877"/>
                    <a:pt x="232613" y="611"/>
                    <a:pt x="196772" y="279"/>
                  </a:cubicBezTo>
                  <a:cubicBezTo>
                    <a:pt x="195220" y="279"/>
                    <a:pt x="193669" y="58"/>
                    <a:pt x="192174" y="2"/>
                  </a:cubicBezTo>
                  <a:cubicBezTo>
                    <a:pt x="191010" y="-53"/>
                    <a:pt x="190179" y="999"/>
                    <a:pt x="190069" y="2107"/>
                  </a:cubicBezTo>
                  <a:cubicBezTo>
                    <a:pt x="188351" y="21496"/>
                    <a:pt x="186689" y="40940"/>
                    <a:pt x="184972" y="60328"/>
                  </a:cubicBezTo>
                  <a:cubicBezTo>
                    <a:pt x="180374" y="113176"/>
                    <a:pt x="175776" y="165968"/>
                    <a:pt x="171123" y="218816"/>
                  </a:cubicBezTo>
                  <a:cubicBezTo>
                    <a:pt x="164310" y="296923"/>
                    <a:pt x="157496" y="375087"/>
                    <a:pt x="150682" y="453195"/>
                  </a:cubicBezTo>
                  <a:cubicBezTo>
                    <a:pt x="142373" y="548531"/>
                    <a:pt x="134063" y="643867"/>
                    <a:pt x="125699" y="739204"/>
                  </a:cubicBezTo>
                  <a:cubicBezTo>
                    <a:pt x="116614" y="843126"/>
                    <a:pt x="107529" y="947049"/>
                    <a:pt x="98499" y="1050971"/>
                  </a:cubicBezTo>
                  <a:cubicBezTo>
                    <a:pt x="89304" y="1156390"/>
                    <a:pt x="80108" y="1261752"/>
                    <a:pt x="70912" y="1367170"/>
                  </a:cubicBezTo>
                  <a:cubicBezTo>
                    <a:pt x="62326" y="1465443"/>
                    <a:pt x="53740" y="1563770"/>
                    <a:pt x="45153" y="1662042"/>
                  </a:cubicBezTo>
                  <a:cubicBezTo>
                    <a:pt x="37896" y="1745136"/>
                    <a:pt x="30639" y="1828230"/>
                    <a:pt x="23383" y="1911268"/>
                  </a:cubicBezTo>
                  <a:cubicBezTo>
                    <a:pt x="18175" y="1971040"/>
                    <a:pt x="12968" y="2030812"/>
                    <a:pt x="7761" y="2090529"/>
                  </a:cubicBezTo>
                  <a:lnTo>
                    <a:pt x="2886" y="2146146"/>
                  </a:lnTo>
                  <a:cubicBezTo>
                    <a:pt x="2055" y="2155619"/>
                    <a:pt x="-161" y="2166033"/>
                    <a:pt x="338" y="2175506"/>
                  </a:cubicBezTo>
                  <a:cubicBezTo>
                    <a:pt x="393" y="2176669"/>
                    <a:pt x="116" y="2177999"/>
                    <a:pt x="6" y="2179162"/>
                  </a:cubicBezTo>
                  <a:cubicBezTo>
                    <a:pt x="-105" y="2180602"/>
                    <a:pt x="1446" y="2181378"/>
                    <a:pt x="2609" y="2181157"/>
                  </a:cubicBezTo>
                  <a:cubicBezTo>
                    <a:pt x="85592" y="2165368"/>
                    <a:pt x="168630" y="2195171"/>
                    <a:pt x="251835" y="2184536"/>
                  </a:cubicBezTo>
                  <a:cubicBezTo>
                    <a:pt x="312493" y="2176780"/>
                    <a:pt x="366283" y="2144650"/>
                    <a:pt x="406555" y="2099282"/>
                  </a:cubicBezTo>
                  <a:cubicBezTo>
                    <a:pt x="447548" y="2053082"/>
                    <a:pt x="475080" y="1995359"/>
                    <a:pt x="488874" y="1935366"/>
                  </a:cubicBezTo>
                  <a:cubicBezTo>
                    <a:pt x="503332" y="1872491"/>
                    <a:pt x="499122" y="1807290"/>
                    <a:pt x="508871" y="1743696"/>
                  </a:cubicBezTo>
                  <a:cubicBezTo>
                    <a:pt x="518621" y="1680101"/>
                    <a:pt x="549089" y="1612297"/>
                    <a:pt x="618832" y="1592299"/>
                  </a:cubicBezTo>
                  <a:cubicBezTo>
                    <a:pt x="690182" y="1571803"/>
                    <a:pt x="767237" y="1602547"/>
                    <a:pt x="836427" y="1618667"/>
                  </a:cubicBezTo>
                  <a:cubicBezTo>
                    <a:pt x="900021" y="1633458"/>
                    <a:pt x="962341" y="1636173"/>
                    <a:pt x="1024772" y="1614346"/>
                  </a:cubicBezTo>
                  <a:cubicBezTo>
                    <a:pt x="1082606" y="1594127"/>
                    <a:pt x="1134678" y="1557289"/>
                    <a:pt x="1172790" y="1509261"/>
                  </a:cubicBezTo>
                  <a:cubicBezTo>
                    <a:pt x="1212177" y="1459626"/>
                    <a:pt x="1231897" y="1401239"/>
                    <a:pt x="1237382" y="1338586"/>
                  </a:cubicBezTo>
                  <a:cubicBezTo>
                    <a:pt x="1243586" y="1267846"/>
                    <a:pt x="1235110" y="1196884"/>
                    <a:pt x="1239044" y="1126088"/>
                  </a:cubicBezTo>
                  <a:cubicBezTo>
                    <a:pt x="1243253" y="1050861"/>
                    <a:pt x="1266021" y="979455"/>
                    <a:pt x="1327344" y="931538"/>
                  </a:cubicBezTo>
                  <a:cubicBezTo>
                    <a:pt x="1391936" y="881072"/>
                    <a:pt x="1479461" y="858138"/>
                    <a:pt x="1559619" y="849331"/>
                  </a:cubicBezTo>
                  <a:cubicBezTo>
                    <a:pt x="1644873" y="839913"/>
                    <a:pt x="1729019" y="850715"/>
                    <a:pt x="1811393" y="873483"/>
                  </a:cubicBezTo>
                  <a:cubicBezTo>
                    <a:pt x="1891274" y="895530"/>
                    <a:pt x="1968828" y="925666"/>
                    <a:pt x="2049595" y="944611"/>
                  </a:cubicBezTo>
                  <a:cubicBezTo>
                    <a:pt x="2209190" y="982114"/>
                    <a:pt x="2377593" y="967767"/>
                    <a:pt x="2532369" y="916138"/>
                  </a:cubicBezTo>
                  <a:cubicBezTo>
                    <a:pt x="2602722" y="892650"/>
                    <a:pt x="2671634" y="861462"/>
                    <a:pt x="2730021" y="815041"/>
                  </a:cubicBezTo>
                  <a:cubicBezTo>
                    <a:pt x="2781429" y="774214"/>
                    <a:pt x="2822699" y="722142"/>
                    <a:pt x="2853443" y="664308"/>
                  </a:cubicBezTo>
                  <a:cubicBezTo>
                    <a:pt x="2916040" y="546648"/>
                    <a:pt x="2937091" y="411260"/>
                    <a:pt x="2949112" y="280083"/>
                  </a:cubicBezTo>
                  <a:cubicBezTo>
                    <a:pt x="2952214" y="246126"/>
                    <a:pt x="2954651" y="212113"/>
                    <a:pt x="2956867" y="178100"/>
                  </a:cubicBezTo>
                  <a:cubicBezTo>
                    <a:pt x="2957033" y="175441"/>
                    <a:pt x="2952879" y="175441"/>
                    <a:pt x="2952712" y="178100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grpSp>
        <p:nvGrpSpPr>
          <p:cNvPr id="14" name="Google Shape;25;p2"/>
          <p:cNvGrpSpPr/>
          <p:nvPr/>
        </p:nvGrpSpPr>
        <p:grpSpPr>
          <a:xfrm>
            <a:off x="265320" y="160920"/>
            <a:ext cx="8590320" cy="4829040"/>
            <a:chOff x="265320" y="160920"/>
            <a:chExt cx="8590320" cy="4829040"/>
          </a:xfrm>
        </p:grpSpPr>
        <p:sp>
          <p:nvSpPr>
            <p:cNvPr id="15" name="Google Shape;26;p2"/>
            <p:cNvSpPr/>
            <p:nvPr/>
          </p:nvSpPr>
          <p:spPr>
            <a:xfrm>
              <a:off x="8712720" y="2073600"/>
              <a:ext cx="142920" cy="142920"/>
            </a:xfrm>
            <a:custGeom>
              <a:avLst/>
              <a:gdLst>
                <a:gd name="textAreaLeft" fmla="*/ 0 w 142920"/>
                <a:gd name="textAreaRight" fmla="*/ 144000 w 142920"/>
                <a:gd name="textAreaTop" fmla="*/ 0 h 142920"/>
                <a:gd name="textAreaBottom" fmla="*/ 144000 h 142920"/>
              </a:gdLst>
              <a:ahLst/>
              <a:rect l="textAreaLeft" t="textAreaTop" r="textAreaRight" b="textAreaBottom"/>
              <a:pathLst>
                <a:path w="116109" h="116109">
                  <a:moveTo>
                    <a:pt x="58055" y="116110"/>
                  </a:moveTo>
                  <a:cubicBezTo>
                    <a:pt x="26036" y="116110"/>
                    <a:pt x="0" y="90074"/>
                    <a:pt x="0" y="58055"/>
                  </a:cubicBezTo>
                  <a:cubicBezTo>
                    <a:pt x="0" y="26036"/>
                    <a:pt x="26036" y="0"/>
                    <a:pt x="58055" y="0"/>
                  </a:cubicBezTo>
                  <a:cubicBezTo>
                    <a:pt x="90073" y="0"/>
                    <a:pt x="116110" y="26036"/>
                    <a:pt x="116110" y="58055"/>
                  </a:cubicBezTo>
                  <a:cubicBezTo>
                    <a:pt x="116110" y="90074"/>
                    <a:pt x="90073" y="116110"/>
                    <a:pt x="58055" y="116110"/>
                  </a:cubicBezTo>
                  <a:close/>
                  <a:moveTo>
                    <a:pt x="58055" y="5540"/>
                  </a:moveTo>
                  <a:cubicBezTo>
                    <a:pt x="29083" y="5540"/>
                    <a:pt x="5540" y="29083"/>
                    <a:pt x="5540" y="58055"/>
                  </a:cubicBezTo>
                  <a:cubicBezTo>
                    <a:pt x="5540" y="87027"/>
                    <a:pt x="29083" y="110570"/>
                    <a:pt x="58055" y="110570"/>
                  </a:cubicBezTo>
                  <a:cubicBezTo>
                    <a:pt x="87027" y="110570"/>
                    <a:pt x="110570" y="87027"/>
                    <a:pt x="110570" y="58055"/>
                  </a:cubicBezTo>
                  <a:cubicBezTo>
                    <a:pt x="110570" y="29083"/>
                    <a:pt x="87027" y="5540"/>
                    <a:pt x="58055" y="5540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6" name="Google Shape;27;p2"/>
            <p:cNvSpPr/>
            <p:nvPr/>
          </p:nvSpPr>
          <p:spPr>
            <a:xfrm>
              <a:off x="8386920" y="1438560"/>
              <a:ext cx="57240" cy="57240"/>
            </a:xfrm>
            <a:custGeom>
              <a:avLst/>
              <a:gdLst>
                <a:gd name="textAreaLeft" fmla="*/ 0 w 57240"/>
                <a:gd name="textAreaRight" fmla="*/ 58320 w 57240"/>
                <a:gd name="textAreaTop" fmla="*/ 0 h 57240"/>
                <a:gd name="textAreaBottom" fmla="*/ 58320 h 57240"/>
              </a:gdLst>
              <a:ahLst/>
              <a:rect l="textAreaLeft" t="textAreaTop" r="textAreaRight" b="textAreaBottom"/>
              <a:pathLst>
                <a:path w="46975" h="46975">
                  <a:moveTo>
                    <a:pt x="23488" y="46976"/>
                  </a:moveTo>
                  <a:cubicBezTo>
                    <a:pt x="10525" y="46976"/>
                    <a:pt x="0" y="36450"/>
                    <a:pt x="0" y="23488"/>
                  </a:cubicBezTo>
                  <a:cubicBezTo>
                    <a:pt x="0" y="10525"/>
                    <a:pt x="10525" y="0"/>
                    <a:pt x="23488" y="0"/>
                  </a:cubicBezTo>
                  <a:cubicBezTo>
                    <a:pt x="36451" y="0"/>
                    <a:pt x="46976" y="10525"/>
                    <a:pt x="46976" y="23488"/>
                  </a:cubicBezTo>
                  <a:cubicBezTo>
                    <a:pt x="46976" y="36450"/>
                    <a:pt x="36451" y="46976"/>
                    <a:pt x="23488" y="46976"/>
                  </a:cubicBezTo>
                  <a:close/>
                  <a:moveTo>
                    <a:pt x="23488" y="5540"/>
                  </a:moveTo>
                  <a:cubicBezTo>
                    <a:pt x="13572" y="5540"/>
                    <a:pt x="5540" y="13572"/>
                    <a:pt x="5540" y="23488"/>
                  </a:cubicBezTo>
                  <a:cubicBezTo>
                    <a:pt x="5540" y="33404"/>
                    <a:pt x="13572" y="41436"/>
                    <a:pt x="23488" y="41436"/>
                  </a:cubicBezTo>
                  <a:cubicBezTo>
                    <a:pt x="33404" y="41436"/>
                    <a:pt x="41436" y="33404"/>
                    <a:pt x="41436" y="23488"/>
                  </a:cubicBezTo>
                  <a:cubicBezTo>
                    <a:pt x="41436" y="13572"/>
                    <a:pt x="33348" y="5540"/>
                    <a:pt x="23488" y="5540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29160" bIns="2916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7" name="Google Shape;28;p2"/>
            <p:cNvSpPr/>
            <p:nvPr/>
          </p:nvSpPr>
          <p:spPr>
            <a:xfrm>
              <a:off x="265320" y="1425240"/>
              <a:ext cx="88920" cy="88920"/>
            </a:xfrm>
            <a:custGeom>
              <a:avLst/>
              <a:gdLst>
                <a:gd name="textAreaLeft" fmla="*/ 0 w 88920"/>
                <a:gd name="textAreaRight" fmla="*/ 90000 w 88920"/>
                <a:gd name="textAreaTop" fmla="*/ 0 h 88920"/>
                <a:gd name="textAreaBottom" fmla="*/ 90000 h 88920"/>
              </a:gdLst>
              <a:ahLst/>
              <a:rect l="textAreaLeft" t="textAreaTop" r="textAreaRight" b="textAreaBottom"/>
              <a:pathLst>
                <a:path w="72679" h="72679">
                  <a:moveTo>
                    <a:pt x="36340" y="72679"/>
                  </a:moveTo>
                  <a:cubicBezTo>
                    <a:pt x="16286" y="72679"/>
                    <a:pt x="0" y="56393"/>
                    <a:pt x="0" y="36340"/>
                  </a:cubicBezTo>
                  <a:cubicBezTo>
                    <a:pt x="0" y="16286"/>
                    <a:pt x="16286" y="0"/>
                    <a:pt x="36340" y="0"/>
                  </a:cubicBezTo>
                  <a:cubicBezTo>
                    <a:pt x="56393" y="0"/>
                    <a:pt x="72679" y="16286"/>
                    <a:pt x="72679" y="36340"/>
                  </a:cubicBezTo>
                  <a:cubicBezTo>
                    <a:pt x="72679" y="56393"/>
                    <a:pt x="56393" y="72679"/>
                    <a:pt x="36340" y="72679"/>
                  </a:cubicBezTo>
                  <a:close/>
                  <a:moveTo>
                    <a:pt x="36340" y="5540"/>
                  </a:moveTo>
                  <a:cubicBezTo>
                    <a:pt x="19333" y="5540"/>
                    <a:pt x="5540" y="19333"/>
                    <a:pt x="5540" y="36340"/>
                  </a:cubicBezTo>
                  <a:cubicBezTo>
                    <a:pt x="5540" y="53346"/>
                    <a:pt x="19333" y="67140"/>
                    <a:pt x="36340" y="67140"/>
                  </a:cubicBezTo>
                  <a:cubicBezTo>
                    <a:pt x="53346" y="67140"/>
                    <a:pt x="67140" y="53346"/>
                    <a:pt x="67140" y="36340"/>
                  </a:cubicBezTo>
                  <a:cubicBezTo>
                    <a:pt x="67140" y="19333"/>
                    <a:pt x="53346" y="5540"/>
                    <a:pt x="36340" y="5540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8" name="Google Shape;29;p2"/>
            <p:cNvSpPr/>
            <p:nvPr/>
          </p:nvSpPr>
          <p:spPr>
            <a:xfrm>
              <a:off x="355680" y="1139400"/>
              <a:ext cx="184680" cy="184680"/>
            </a:xfrm>
            <a:custGeom>
              <a:avLst/>
              <a:gdLst>
                <a:gd name="textAreaLeft" fmla="*/ 0 w 184680"/>
                <a:gd name="textAreaRight" fmla="*/ 185760 w 184680"/>
                <a:gd name="textAreaTop" fmla="*/ 0 h 184680"/>
                <a:gd name="textAreaBottom" fmla="*/ 185760 h 184680"/>
              </a:gdLst>
              <a:ahLst/>
              <a:rect l="textAreaLeft" t="textAreaTop" r="textAreaRight" b="textAreaBottom"/>
              <a:pathLst>
                <a:path w="149679" h="149679">
                  <a:moveTo>
                    <a:pt x="74840" y="149679"/>
                  </a:moveTo>
                  <a:cubicBezTo>
                    <a:pt x="33570" y="149679"/>
                    <a:pt x="0" y="116110"/>
                    <a:pt x="0" y="74840"/>
                  </a:cubicBezTo>
                  <a:cubicBezTo>
                    <a:pt x="0" y="33570"/>
                    <a:pt x="33570" y="0"/>
                    <a:pt x="74840" y="0"/>
                  </a:cubicBezTo>
                  <a:cubicBezTo>
                    <a:pt x="116110" y="0"/>
                    <a:pt x="149679" y="33570"/>
                    <a:pt x="149679" y="74840"/>
                  </a:cubicBezTo>
                  <a:cubicBezTo>
                    <a:pt x="149679" y="116110"/>
                    <a:pt x="116110" y="149679"/>
                    <a:pt x="74840" y="149679"/>
                  </a:cubicBezTo>
                  <a:close/>
                  <a:moveTo>
                    <a:pt x="74840" y="5540"/>
                  </a:moveTo>
                  <a:cubicBezTo>
                    <a:pt x="36617" y="5540"/>
                    <a:pt x="5540" y="36617"/>
                    <a:pt x="5540" y="74840"/>
                  </a:cubicBezTo>
                  <a:cubicBezTo>
                    <a:pt x="5540" y="113063"/>
                    <a:pt x="36617" y="144140"/>
                    <a:pt x="74840" y="144140"/>
                  </a:cubicBezTo>
                  <a:cubicBezTo>
                    <a:pt x="113063" y="144140"/>
                    <a:pt x="144140" y="113063"/>
                    <a:pt x="144140" y="74840"/>
                  </a:cubicBezTo>
                  <a:cubicBezTo>
                    <a:pt x="144140" y="36617"/>
                    <a:pt x="113063" y="5540"/>
                    <a:pt x="74840" y="5540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9" name="Google Shape;30;p2"/>
            <p:cNvSpPr/>
            <p:nvPr/>
          </p:nvSpPr>
          <p:spPr>
            <a:xfrm>
              <a:off x="7830720" y="4932720"/>
              <a:ext cx="57240" cy="57240"/>
            </a:xfrm>
            <a:custGeom>
              <a:avLst/>
              <a:gdLst>
                <a:gd name="textAreaLeft" fmla="*/ 0 w 57240"/>
                <a:gd name="textAreaRight" fmla="*/ 58320 w 57240"/>
                <a:gd name="textAreaTop" fmla="*/ 0 h 57240"/>
                <a:gd name="textAreaBottom" fmla="*/ 58320 h 57240"/>
              </a:gdLst>
              <a:ahLst/>
              <a:rect l="textAreaLeft" t="textAreaTop" r="textAreaRight" b="textAreaBottom"/>
              <a:pathLst>
                <a:path w="46975" h="46975">
                  <a:moveTo>
                    <a:pt x="23488" y="46976"/>
                  </a:moveTo>
                  <a:cubicBezTo>
                    <a:pt x="10525" y="46976"/>
                    <a:pt x="0" y="36450"/>
                    <a:pt x="0" y="23488"/>
                  </a:cubicBezTo>
                  <a:cubicBezTo>
                    <a:pt x="0" y="10525"/>
                    <a:pt x="10525" y="0"/>
                    <a:pt x="23488" y="0"/>
                  </a:cubicBezTo>
                  <a:cubicBezTo>
                    <a:pt x="36451" y="0"/>
                    <a:pt x="46976" y="10525"/>
                    <a:pt x="46976" y="23488"/>
                  </a:cubicBezTo>
                  <a:cubicBezTo>
                    <a:pt x="46976" y="36450"/>
                    <a:pt x="36451" y="46976"/>
                    <a:pt x="23488" y="46976"/>
                  </a:cubicBezTo>
                  <a:close/>
                  <a:moveTo>
                    <a:pt x="23488" y="5484"/>
                  </a:moveTo>
                  <a:cubicBezTo>
                    <a:pt x="13572" y="5484"/>
                    <a:pt x="5540" y="13517"/>
                    <a:pt x="5540" y="23432"/>
                  </a:cubicBezTo>
                  <a:cubicBezTo>
                    <a:pt x="5540" y="33348"/>
                    <a:pt x="13572" y="41381"/>
                    <a:pt x="23488" y="41381"/>
                  </a:cubicBezTo>
                  <a:cubicBezTo>
                    <a:pt x="33404" y="41381"/>
                    <a:pt x="41436" y="33348"/>
                    <a:pt x="41436" y="23432"/>
                  </a:cubicBezTo>
                  <a:cubicBezTo>
                    <a:pt x="41436" y="13517"/>
                    <a:pt x="33348" y="5484"/>
                    <a:pt x="23488" y="5484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29160" bIns="2916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0" name="Google Shape;31;p2"/>
            <p:cNvSpPr/>
            <p:nvPr/>
          </p:nvSpPr>
          <p:spPr>
            <a:xfrm>
              <a:off x="3567240" y="259560"/>
              <a:ext cx="59760" cy="59760"/>
            </a:xfrm>
            <a:custGeom>
              <a:avLst/>
              <a:gdLst>
                <a:gd name="textAreaLeft" fmla="*/ 0 w 59760"/>
                <a:gd name="textAreaRight" fmla="*/ 60840 w 59760"/>
                <a:gd name="textAreaTop" fmla="*/ 0 h 59760"/>
                <a:gd name="textAreaBottom" fmla="*/ 60840 h 59760"/>
              </a:gdLst>
              <a:ahLst/>
              <a:rect l="textAreaLeft" t="textAreaTop" r="textAreaRight" b="textAreaBottom"/>
              <a:pathLst>
                <a:path w="48969" h="48969">
                  <a:moveTo>
                    <a:pt x="24485" y="48970"/>
                  </a:moveTo>
                  <a:cubicBezTo>
                    <a:pt x="10968" y="48970"/>
                    <a:pt x="0" y="38002"/>
                    <a:pt x="0" y="24485"/>
                  </a:cubicBezTo>
                  <a:cubicBezTo>
                    <a:pt x="0" y="10968"/>
                    <a:pt x="10968" y="0"/>
                    <a:pt x="24485" y="0"/>
                  </a:cubicBezTo>
                  <a:cubicBezTo>
                    <a:pt x="38002" y="0"/>
                    <a:pt x="48970" y="10968"/>
                    <a:pt x="48970" y="24485"/>
                  </a:cubicBezTo>
                  <a:cubicBezTo>
                    <a:pt x="48970" y="38002"/>
                    <a:pt x="38002" y="48970"/>
                    <a:pt x="24485" y="48970"/>
                  </a:cubicBezTo>
                  <a:close/>
                  <a:moveTo>
                    <a:pt x="24485" y="5540"/>
                  </a:moveTo>
                  <a:cubicBezTo>
                    <a:pt x="14015" y="5540"/>
                    <a:pt x="5540" y="14015"/>
                    <a:pt x="5540" y="24485"/>
                  </a:cubicBezTo>
                  <a:cubicBezTo>
                    <a:pt x="5540" y="34955"/>
                    <a:pt x="14015" y="43430"/>
                    <a:pt x="24485" y="43430"/>
                  </a:cubicBezTo>
                  <a:cubicBezTo>
                    <a:pt x="34955" y="43430"/>
                    <a:pt x="43430" y="34955"/>
                    <a:pt x="43430" y="24485"/>
                  </a:cubicBezTo>
                  <a:cubicBezTo>
                    <a:pt x="43430" y="14015"/>
                    <a:pt x="34955" y="5540"/>
                    <a:pt x="24485" y="5540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0240" bIns="302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1" name="Google Shape;32;p2"/>
            <p:cNvSpPr/>
            <p:nvPr/>
          </p:nvSpPr>
          <p:spPr>
            <a:xfrm>
              <a:off x="3331800" y="160920"/>
              <a:ext cx="88920" cy="88920"/>
            </a:xfrm>
            <a:custGeom>
              <a:avLst/>
              <a:gdLst>
                <a:gd name="textAreaLeft" fmla="*/ 0 w 88920"/>
                <a:gd name="textAreaRight" fmla="*/ 90000 w 88920"/>
                <a:gd name="textAreaTop" fmla="*/ 0 h 88920"/>
                <a:gd name="textAreaBottom" fmla="*/ 90000 h 88920"/>
              </a:gdLst>
              <a:ahLst/>
              <a:rect l="textAreaLeft" t="textAreaTop" r="textAreaRight" b="textAreaBottom"/>
              <a:pathLst>
                <a:path w="72679" h="72679">
                  <a:moveTo>
                    <a:pt x="36340" y="72679"/>
                  </a:moveTo>
                  <a:cubicBezTo>
                    <a:pt x="16286" y="72679"/>
                    <a:pt x="0" y="56393"/>
                    <a:pt x="0" y="36340"/>
                  </a:cubicBezTo>
                  <a:cubicBezTo>
                    <a:pt x="0" y="16286"/>
                    <a:pt x="16286" y="0"/>
                    <a:pt x="36340" y="0"/>
                  </a:cubicBezTo>
                  <a:cubicBezTo>
                    <a:pt x="56393" y="0"/>
                    <a:pt x="72679" y="16286"/>
                    <a:pt x="72679" y="36340"/>
                  </a:cubicBezTo>
                  <a:cubicBezTo>
                    <a:pt x="72679" y="56393"/>
                    <a:pt x="56393" y="72679"/>
                    <a:pt x="36340" y="72679"/>
                  </a:cubicBezTo>
                  <a:close/>
                  <a:moveTo>
                    <a:pt x="36340" y="5540"/>
                  </a:moveTo>
                  <a:cubicBezTo>
                    <a:pt x="19333" y="5540"/>
                    <a:pt x="5540" y="19333"/>
                    <a:pt x="5540" y="36340"/>
                  </a:cubicBezTo>
                  <a:cubicBezTo>
                    <a:pt x="5540" y="53346"/>
                    <a:pt x="19333" y="67140"/>
                    <a:pt x="36340" y="67140"/>
                  </a:cubicBezTo>
                  <a:cubicBezTo>
                    <a:pt x="53346" y="67140"/>
                    <a:pt x="67140" y="53346"/>
                    <a:pt x="67140" y="36340"/>
                  </a:cubicBezTo>
                  <a:cubicBezTo>
                    <a:pt x="67140" y="19333"/>
                    <a:pt x="53346" y="5540"/>
                    <a:pt x="36340" y="5540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2" name="Google Shape;33;p2"/>
            <p:cNvSpPr/>
            <p:nvPr/>
          </p:nvSpPr>
          <p:spPr>
            <a:xfrm>
              <a:off x="2141280" y="239040"/>
              <a:ext cx="64440" cy="64440"/>
            </a:xfrm>
            <a:custGeom>
              <a:avLst/>
              <a:gdLst>
                <a:gd name="textAreaLeft" fmla="*/ 0 w 64440"/>
                <a:gd name="textAreaRight" fmla="*/ 65520 w 64440"/>
                <a:gd name="textAreaTop" fmla="*/ 0 h 64440"/>
                <a:gd name="textAreaBottom" fmla="*/ 65520 h 64440"/>
              </a:gdLst>
              <a:ahLst/>
              <a:rect l="textAreaLeft" t="textAreaTop" r="textAreaRight" b="textAreaBottom"/>
              <a:pathLst>
                <a:path w="52958" h="52958">
                  <a:moveTo>
                    <a:pt x="26479" y="52958"/>
                  </a:moveTo>
                  <a:cubicBezTo>
                    <a:pt x="11910" y="52958"/>
                    <a:pt x="0" y="41104"/>
                    <a:pt x="0" y="26479"/>
                  </a:cubicBezTo>
                  <a:cubicBezTo>
                    <a:pt x="0" y="11855"/>
                    <a:pt x="11855" y="0"/>
                    <a:pt x="26479" y="0"/>
                  </a:cubicBezTo>
                  <a:cubicBezTo>
                    <a:pt x="41104" y="0"/>
                    <a:pt x="52958" y="11855"/>
                    <a:pt x="52958" y="26479"/>
                  </a:cubicBezTo>
                  <a:cubicBezTo>
                    <a:pt x="52958" y="41104"/>
                    <a:pt x="41104" y="52958"/>
                    <a:pt x="26479" y="52958"/>
                  </a:cubicBezTo>
                  <a:close/>
                  <a:moveTo>
                    <a:pt x="26479" y="5595"/>
                  </a:moveTo>
                  <a:cubicBezTo>
                    <a:pt x="14957" y="5595"/>
                    <a:pt x="5540" y="14957"/>
                    <a:pt x="5540" y="26535"/>
                  </a:cubicBezTo>
                  <a:cubicBezTo>
                    <a:pt x="5540" y="38112"/>
                    <a:pt x="14901" y="47474"/>
                    <a:pt x="26479" y="47474"/>
                  </a:cubicBezTo>
                  <a:cubicBezTo>
                    <a:pt x="38057" y="47474"/>
                    <a:pt x="47419" y="38112"/>
                    <a:pt x="47419" y="26535"/>
                  </a:cubicBezTo>
                  <a:cubicBezTo>
                    <a:pt x="47419" y="14957"/>
                    <a:pt x="38057" y="5595"/>
                    <a:pt x="26479" y="5595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2760" bIns="3276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3" name="Google Shape;34;p2"/>
            <p:cNvSpPr/>
            <p:nvPr/>
          </p:nvSpPr>
          <p:spPr>
            <a:xfrm>
              <a:off x="8252640" y="1682280"/>
              <a:ext cx="259200" cy="237600"/>
            </a:xfrm>
            <a:custGeom>
              <a:avLst/>
              <a:gdLst>
                <a:gd name="textAreaLeft" fmla="*/ 0 w 259200"/>
                <a:gd name="textAreaRight" fmla="*/ 260280 w 259200"/>
                <a:gd name="textAreaTop" fmla="*/ 0 h 237600"/>
                <a:gd name="textAreaBottom" fmla="*/ 238680 h 237600"/>
              </a:gdLst>
              <a:ahLst/>
              <a:rect l="textAreaLeft" t="textAreaTop" r="textAreaRight" b="textAreaBottom"/>
              <a:pathLst>
                <a:path w="210005" h="192444">
                  <a:moveTo>
                    <a:pt x="210005" y="192445"/>
                  </a:moveTo>
                  <a:lnTo>
                    <a:pt x="0" y="192445"/>
                  </a:lnTo>
                  <a:lnTo>
                    <a:pt x="1108" y="190395"/>
                  </a:lnTo>
                  <a:lnTo>
                    <a:pt x="104975" y="0"/>
                  </a:lnTo>
                  <a:lnTo>
                    <a:pt x="210005" y="192445"/>
                  </a:lnTo>
                  <a:close/>
                  <a:moveTo>
                    <a:pt x="4653" y="189675"/>
                  </a:moveTo>
                  <a:lnTo>
                    <a:pt x="205352" y="189675"/>
                  </a:lnTo>
                  <a:lnTo>
                    <a:pt x="105030" y="5761"/>
                  </a:lnTo>
                  <a:lnTo>
                    <a:pt x="4709" y="189675"/>
                  </a:ln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4" name="Google Shape;35;p2"/>
            <p:cNvSpPr/>
            <p:nvPr/>
          </p:nvSpPr>
          <p:spPr>
            <a:xfrm>
              <a:off x="2867760" y="163080"/>
              <a:ext cx="259200" cy="237600"/>
            </a:xfrm>
            <a:custGeom>
              <a:avLst/>
              <a:gdLst>
                <a:gd name="textAreaLeft" fmla="*/ 0 w 259200"/>
                <a:gd name="textAreaRight" fmla="*/ 260280 w 259200"/>
                <a:gd name="textAreaTop" fmla="*/ 0 h 237600"/>
                <a:gd name="textAreaBottom" fmla="*/ 238680 h 237600"/>
              </a:gdLst>
              <a:ahLst/>
              <a:rect l="textAreaLeft" t="textAreaTop" r="textAreaRight" b="textAreaBottom"/>
              <a:pathLst>
                <a:path w="210005" h="192444">
                  <a:moveTo>
                    <a:pt x="210005" y="192445"/>
                  </a:moveTo>
                  <a:lnTo>
                    <a:pt x="0" y="192445"/>
                  </a:lnTo>
                  <a:lnTo>
                    <a:pt x="1108" y="190395"/>
                  </a:lnTo>
                  <a:lnTo>
                    <a:pt x="104975" y="0"/>
                  </a:lnTo>
                  <a:lnTo>
                    <a:pt x="210005" y="192445"/>
                  </a:lnTo>
                  <a:close/>
                  <a:moveTo>
                    <a:pt x="4653" y="189675"/>
                  </a:moveTo>
                  <a:lnTo>
                    <a:pt x="205352" y="189675"/>
                  </a:lnTo>
                  <a:lnTo>
                    <a:pt x="105030" y="5761"/>
                  </a:lnTo>
                  <a:lnTo>
                    <a:pt x="4709" y="189675"/>
                  </a:ln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5" name="Google Shape;36;p2"/>
            <p:cNvSpPr/>
            <p:nvPr/>
          </p:nvSpPr>
          <p:spPr>
            <a:xfrm>
              <a:off x="4966560" y="347400"/>
              <a:ext cx="92880" cy="84960"/>
            </a:xfrm>
            <a:custGeom>
              <a:avLst/>
              <a:gdLst>
                <a:gd name="textAreaLeft" fmla="*/ 0 w 92880"/>
                <a:gd name="textAreaRight" fmla="*/ 93960 w 92880"/>
                <a:gd name="textAreaTop" fmla="*/ 0 h 84960"/>
                <a:gd name="textAreaBottom" fmla="*/ 86040 h 84960"/>
              </a:gdLst>
              <a:ahLst/>
              <a:rect l="textAreaLeft" t="textAreaTop" r="textAreaRight" b="textAreaBottom"/>
              <a:pathLst>
                <a:path w="75726" h="69410">
                  <a:moveTo>
                    <a:pt x="37835" y="0"/>
                  </a:moveTo>
                  <a:lnTo>
                    <a:pt x="0" y="69411"/>
                  </a:lnTo>
                  <a:lnTo>
                    <a:pt x="37835" y="69411"/>
                  </a:lnTo>
                  <a:lnTo>
                    <a:pt x="75726" y="69411"/>
                  </a:lnTo>
                  <a:lnTo>
                    <a:pt x="37835" y="0"/>
                  </a:ln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6" name="Google Shape;37;p2"/>
            <p:cNvSpPr/>
            <p:nvPr/>
          </p:nvSpPr>
          <p:spPr>
            <a:xfrm>
              <a:off x="8098200" y="4444920"/>
              <a:ext cx="345960" cy="317160"/>
            </a:xfrm>
            <a:custGeom>
              <a:avLst/>
              <a:gdLst>
                <a:gd name="textAreaLeft" fmla="*/ 0 w 345960"/>
                <a:gd name="textAreaRight" fmla="*/ 347040 w 345960"/>
                <a:gd name="textAreaTop" fmla="*/ 0 h 317160"/>
                <a:gd name="textAreaBottom" fmla="*/ 318240 h 317160"/>
              </a:gdLst>
              <a:ahLst/>
              <a:rect l="textAreaLeft" t="textAreaTop" r="textAreaRight" b="textAreaBottom"/>
              <a:pathLst>
                <a:path w="75726" h="69410">
                  <a:moveTo>
                    <a:pt x="37891" y="0"/>
                  </a:moveTo>
                  <a:lnTo>
                    <a:pt x="0" y="69411"/>
                  </a:lnTo>
                  <a:lnTo>
                    <a:pt x="37891" y="69411"/>
                  </a:lnTo>
                  <a:lnTo>
                    <a:pt x="75726" y="69411"/>
                  </a:lnTo>
                  <a:lnTo>
                    <a:pt x="37891" y="0"/>
                  </a:ln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7" name="Google Shape;38;p2"/>
            <p:cNvSpPr/>
            <p:nvPr/>
          </p:nvSpPr>
          <p:spPr>
            <a:xfrm>
              <a:off x="341280" y="3441600"/>
              <a:ext cx="184680" cy="184680"/>
            </a:xfrm>
            <a:custGeom>
              <a:avLst/>
              <a:gdLst>
                <a:gd name="textAreaLeft" fmla="*/ 0 w 184680"/>
                <a:gd name="textAreaRight" fmla="*/ 185760 w 184680"/>
                <a:gd name="textAreaTop" fmla="*/ 0 h 184680"/>
                <a:gd name="textAreaBottom" fmla="*/ 185760 h 184680"/>
              </a:gdLst>
              <a:ahLst/>
              <a:rect l="textAreaLeft" t="textAreaTop" r="textAreaRight" b="textAreaBottom"/>
              <a:pathLst>
                <a:path w="149679" h="149679">
                  <a:moveTo>
                    <a:pt x="74840" y="149679"/>
                  </a:moveTo>
                  <a:cubicBezTo>
                    <a:pt x="33570" y="149679"/>
                    <a:pt x="0" y="116110"/>
                    <a:pt x="0" y="74840"/>
                  </a:cubicBezTo>
                  <a:cubicBezTo>
                    <a:pt x="0" y="33570"/>
                    <a:pt x="33570" y="0"/>
                    <a:pt x="74840" y="0"/>
                  </a:cubicBezTo>
                  <a:cubicBezTo>
                    <a:pt x="116110" y="0"/>
                    <a:pt x="149679" y="33570"/>
                    <a:pt x="149679" y="74840"/>
                  </a:cubicBezTo>
                  <a:cubicBezTo>
                    <a:pt x="149679" y="116110"/>
                    <a:pt x="116110" y="149679"/>
                    <a:pt x="74840" y="149679"/>
                  </a:cubicBezTo>
                  <a:close/>
                  <a:moveTo>
                    <a:pt x="74840" y="5540"/>
                  </a:moveTo>
                  <a:cubicBezTo>
                    <a:pt x="36617" y="5540"/>
                    <a:pt x="5540" y="36617"/>
                    <a:pt x="5540" y="74840"/>
                  </a:cubicBezTo>
                  <a:cubicBezTo>
                    <a:pt x="5540" y="113063"/>
                    <a:pt x="36617" y="144140"/>
                    <a:pt x="74840" y="144140"/>
                  </a:cubicBezTo>
                  <a:cubicBezTo>
                    <a:pt x="113063" y="144140"/>
                    <a:pt x="144140" y="113063"/>
                    <a:pt x="144140" y="74840"/>
                  </a:cubicBezTo>
                  <a:cubicBezTo>
                    <a:pt x="144140" y="36617"/>
                    <a:pt x="113063" y="5540"/>
                    <a:pt x="74840" y="5540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8" name="Google Shape;39;p2"/>
            <p:cNvSpPr/>
            <p:nvPr/>
          </p:nvSpPr>
          <p:spPr>
            <a:xfrm>
              <a:off x="3395880" y="4896720"/>
              <a:ext cx="88920" cy="88920"/>
            </a:xfrm>
            <a:custGeom>
              <a:avLst/>
              <a:gdLst>
                <a:gd name="textAreaLeft" fmla="*/ 0 w 88920"/>
                <a:gd name="textAreaRight" fmla="*/ 90000 w 88920"/>
                <a:gd name="textAreaTop" fmla="*/ 0 h 88920"/>
                <a:gd name="textAreaBottom" fmla="*/ 90000 h 88920"/>
              </a:gdLst>
              <a:ahLst/>
              <a:rect l="textAreaLeft" t="textAreaTop" r="textAreaRight" b="textAreaBottom"/>
              <a:pathLst>
                <a:path w="72679" h="72679">
                  <a:moveTo>
                    <a:pt x="36340" y="72679"/>
                  </a:moveTo>
                  <a:cubicBezTo>
                    <a:pt x="16286" y="72679"/>
                    <a:pt x="0" y="56393"/>
                    <a:pt x="0" y="36340"/>
                  </a:cubicBezTo>
                  <a:cubicBezTo>
                    <a:pt x="0" y="16286"/>
                    <a:pt x="16286" y="0"/>
                    <a:pt x="36340" y="0"/>
                  </a:cubicBezTo>
                  <a:cubicBezTo>
                    <a:pt x="56393" y="0"/>
                    <a:pt x="72679" y="16286"/>
                    <a:pt x="72679" y="36340"/>
                  </a:cubicBezTo>
                  <a:cubicBezTo>
                    <a:pt x="72679" y="56393"/>
                    <a:pt x="56393" y="72679"/>
                    <a:pt x="36340" y="72679"/>
                  </a:cubicBezTo>
                  <a:close/>
                  <a:moveTo>
                    <a:pt x="36340" y="5540"/>
                  </a:moveTo>
                  <a:cubicBezTo>
                    <a:pt x="19333" y="5540"/>
                    <a:pt x="5540" y="19333"/>
                    <a:pt x="5540" y="36340"/>
                  </a:cubicBezTo>
                  <a:cubicBezTo>
                    <a:pt x="5540" y="53346"/>
                    <a:pt x="19333" y="67140"/>
                    <a:pt x="36340" y="67140"/>
                  </a:cubicBezTo>
                  <a:cubicBezTo>
                    <a:pt x="53346" y="67140"/>
                    <a:pt x="67140" y="53346"/>
                    <a:pt x="67140" y="36340"/>
                  </a:cubicBezTo>
                  <a:cubicBezTo>
                    <a:pt x="67140" y="19333"/>
                    <a:pt x="53346" y="5540"/>
                    <a:pt x="36340" y="5540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720000" y="418320"/>
            <a:ext cx="7702920" cy="62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9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4" name="Google Shape;321;p16" descr=""/>
          <p:cNvPicPr/>
          <p:nvPr/>
        </p:nvPicPr>
        <p:blipFill>
          <a:blip r:embed="rId2"/>
          <a:stretch/>
        </p:blipFill>
        <p:spPr>
          <a:xfrm>
            <a:off x="0" y="9360"/>
            <a:ext cx="9142920" cy="5123880"/>
          </a:xfrm>
          <a:prstGeom prst="rect">
            <a:avLst/>
          </a:prstGeom>
          <a:ln w="0">
            <a:noFill/>
          </a:ln>
        </p:spPr>
      </p:pic>
      <p:grpSp>
        <p:nvGrpSpPr>
          <p:cNvPr id="225" name="Google Shape;322;p16"/>
          <p:cNvGrpSpPr/>
          <p:nvPr/>
        </p:nvGrpSpPr>
        <p:grpSpPr>
          <a:xfrm>
            <a:off x="-520200" y="-666720"/>
            <a:ext cx="10801440" cy="7385040"/>
            <a:chOff x="-520200" y="-666720"/>
            <a:chExt cx="10801440" cy="7385040"/>
          </a:xfrm>
        </p:grpSpPr>
        <p:pic>
          <p:nvPicPr>
            <p:cNvPr id="226" name="Google Shape;323;p16" descr=""/>
            <p:cNvPicPr/>
            <p:nvPr/>
          </p:nvPicPr>
          <p:blipFill>
            <a:blip r:embed="rId3"/>
            <a:stretch/>
          </p:blipFill>
          <p:spPr>
            <a:xfrm rot="16200000">
              <a:off x="6977520" y="3737880"/>
              <a:ext cx="3186000" cy="15116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27" name="Google Shape;324;p16" descr=""/>
            <p:cNvPicPr/>
            <p:nvPr/>
          </p:nvPicPr>
          <p:blipFill>
            <a:blip r:embed="rId4"/>
            <a:stretch/>
          </p:blipFill>
          <p:spPr>
            <a:xfrm rot="16200000">
              <a:off x="7260480" y="3959640"/>
              <a:ext cx="3186000" cy="15116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28" name="Google Shape;325;p16" descr=""/>
            <p:cNvPicPr/>
            <p:nvPr/>
          </p:nvPicPr>
          <p:blipFill>
            <a:blip r:embed="rId5"/>
            <a:stretch/>
          </p:blipFill>
          <p:spPr>
            <a:xfrm rot="5400000">
              <a:off x="-1127160" y="-59400"/>
              <a:ext cx="2724120" cy="15098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29" name="Google Shape;326;p16"/>
            <p:cNvSpPr/>
            <p:nvPr/>
          </p:nvSpPr>
          <p:spPr>
            <a:xfrm flipH="1" rot="4895400">
              <a:off x="7290000" y="3872880"/>
              <a:ext cx="2980440" cy="2203920"/>
            </a:xfrm>
            <a:custGeom>
              <a:avLst/>
              <a:gdLst>
                <a:gd name="textAreaLeft" fmla="*/ -720 w 2980440"/>
                <a:gd name="textAreaRight" fmla="*/ 2980800 w 2980440"/>
                <a:gd name="textAreaTop" fmla="*/ 0 h 2203920"/>
                <a:gd name="textAreaBottom" fmla="*/ 2205000 h 2203920"/>
              </a:gdLst>
              <a:ahLst/>
              <a:rect l="textAreaLeft" t="textAreaTop" r="textAreaRight" b="textAreaBottom"/>
              <a:pathLst>
                <a:path w="2956871" h="2186887">
                  <a:moveTo>
                    <a:pt x="2952768" y="178044"/>
                  </a:moveTo>
                  <a:cubicBezTo>
                    <a:pt x="2944569" y="304180"/>
                    <a:pt x="2933823" y="432256"/>
                    <a:pt x="2895101" y="553351"/>
                  </a:cubicBezTo>
                  <a:cubicBezTo>
                    <a:pt x="2854994" y="678822"/>
                    <a:pt x="2780985" y="787454"/>
                    <a:pt x="2665042" y="853762"/>
                  </a:cubicBezTo>
                  <a:cubicBezTo>
                    <a:pt x="2600839" y="890490"/>
                    <a:pt x="2529766" y="915418"/>
                    <a:pt x="2458194" y="933366"/>
                  </a:cubicBezTo>
                  <a:cubicBezTo>
                    <a:pt x="2382800" y="952256"/>
                    <a:pt x="2305136" y="962227"/>
                    <a:pt x="2227360" y="961563"/>
                  </a:cubicBezTo>
                  <a:cubicBezTo>
                    <a:pt x="2149473" y="960898"/>
                    <a:pt x="2073194" y="948267"/>
                    <a:pt x="1998464" y="926774"/>
                  </a:cubicBezTo>
                  <a:cubicBezTo>
                    <a:pt x="1925785" y="905890"/>
                    <a:pt x="1854768" y="879134"/>
                    <a:pt x="1781202" y="861241"/>
                  </a:cubicBezTo>
                  <a:cubicBezTo>
                    <a:pt x="1708523" y="843570"/>
                    <a:pt x="1634126" y="836867"/>
                    <a:pt x="1559619" y="845120"/>
                  </a:cubicBezTo>
                  <a:cubicBezTo>
                    <a:pt x="1490540" y="852710"/>
                    <a:pt x="1419301" y="870880"/>
                    <a:pt x="1358643" y="905613"/>
                  </a:cubicBezTo>
                  <a:cubicBezTo>
                    <a:pt x="1304743" y="936468"/>
                    <a:pt x="1265079" y="983222"/>
                    <a:pt x="1247796" y="1043216"/>
                  </a:cubicBezTo>
                  <a:cubicBezTo>
                    <a:pt x="1230623" y="1102711"/>
                    <a:pt x="1233448" y="1165973"/>
                    <a:pt x="1234889" y="1227185"/>
                  </a:cubicBezTo>
                  <a:cubicBezTo>
                    <a:pt x="1236384" y="1291666"/>
                    <a:pt x="1238323" y="1358806"/>
                    <a:pt x="1217107" y="1420628"/>
                  </a:cubicBezTo>
                  <a:cubicBezTo>
                    <a:pt x="1197053" y="1479125"/>
                    <a:pt x="1157335" y="1529868"/>
                    <a:pt x="1107589" y="1566208"/>
                  </a:cubicBezTo>
                  <a:cubicBezTo>
                    <a:pt x="1058841" y="1601827"/>
                    <a:pt x="999900" y="1624263"/>
                    <a:pt x="939352" y="1626921"/>
                  </a:cubicBezTo>
                  <a:cubicBezTo>
                    <a:pt x="872323" y="1629858"/>
                    <a:pt x="807953" y="1605539"/>
                    <a:pt x="743306" y="1591579"/>
                  </a:cubicBezTo>
                  <a:cubicBezTo>
                    <a:pt x="686470" y="1579281"/>
                    <a:pt x="623707" y="1573852"/>
                    <a:pt x="573851" y="1609638"/>
                  </a:cubicBezTo>
                  <a:cubicBezTo>
                    <a:pt x="529922" y="1641158"/>
                    <a:pt x="512251" y="1693285"/>
                    <a:pt x="504661" y="1744748"/>
                  </a:cubicBezTo>
                  <a:cubicBezTo>
                    <a:pt x="496075" y="1802803"/>
                    <a:pt x="499011" y="1862243"/>
                    <a:pt x="487987" y="1919965"/>
                  </a:cubicBezTo>
                  <a:cubicBezTo>
                    <a:pt x="476465" y="1980457"/>
                    <a:pt x="450927" y="2039233"/>
                    <a:pt x="411707" y="2087039"/>
                  </a:cubicBezTo>
                  <a:cubicBezTo>
                    <a:pt x="374204" y="2132741"/>
                    <a:pt x="323185" y="2167806"/>
                    <a:pt x="264354" y="2178553"/>
                  </a:cubicBezTo>
                  <a:cubicBezTo>
                    <a:pt x="189238" y="2192291"/>
                    <a:pt x="113955" y="2168415"/>
                    <a:pt x="38561" y="2172626"/>
                  </a:cubicBezTo>
                  <a:cubicBezTo>
                    <a:pt x="33575" y="2172903"/>
                    <a:pt x="3551" y="2176558"/>
                    <a:pt x="4326" y="2178221"/>
                  </a:cubicBezTo>
                  <a:cubicBezTo>
                    <a:pt x="3828" y="2177112"/>
                    <a:pt x="4714" y="2174066"/>
                    <a:pt x="4770" y="2172903"/>
                  </a:cubicBezTo>
                  <a:lnTo>
                    <a:pt x="6819" y="2149304"/>
                  </a:lnTo>
                  <a:cubicBezTo>
                    <a:pt x="13910" y="2068315"/>
                    <a:pt x="20945" y="1987271"/>
                    <a:pt x="28036" y="1906283"/>
                  </a:cubicBezTo>
                  <a:cubicBezTo>
                    <a:pt x="39946" y="1770064"/>
                    <a:pt x="51801" y="1633846"/>
                    <a:pt x="63711" y="1497628"/>
                  </a:cubicBezTo>
                  <a:cubicBezTo>
                    <a:pt x="77837" y="1335540"/>
                    <a:pt x="92018" y="1173451"/>
                    <a:pt x="106144" y="1011419"/>
                  </a:cubicBezTo>
                  <a:cubicBezTo>
                    <a:pt x="120270" y="849386"/>
                    <a:pt x="133565" y="696992"/>
                    <a:pt x="147303" y="539779"/>
                  </a:cubicBezTo>
                  <a:cubicBezTo>
                    <a:pt x="157939" y="417797"/>
                    <a:pt x="168575" y="295871"/>
                    <a:pt x="179266" y="173890"/>
                  </a:cubicBezTo>
                  <a:lnTo>
                    <a:pt x="189293" y="58832"/>
                  </a:lnTo>
                  <a:lnTo>
                    <a:pt x="192340" y="23601"/>
                  </a:lnTo>
                  <a:cubicBezTo>
                    <a:pt x="192838" y="18006"/>
                    <a:pt x="194833" y="10472"/>
                    <a:pt x="194002" y="4877"/>
                  </a:cubicBezTo>
                  <a:cubicBezTo>
                    <a:pt x="193337" y="778"/>
                    <a:pt x="191841" y="3880"/>
                    <a:pt x="193836" y="4323"/>
                  </a:cubicBezTo>
                  <a:cubicBezTo>
                    <a:pt x="198212" y="5265"/>
                    <a:pt x="203308" y="4932"/>
                    <a:pt x="207795" y="5209"/>
                  </a:cubicBezTo>
                  <a:cubicBezTo>
                    <a:pt x="230286" y="6650"/>
                    <a:pt x="252777" y="8090"/>
                    <a:pt x="275267" y="9530"/>
                  </a:cubicBezTo>
                  <a:cubicBezTo>
                    <a:pt x="365396" y="15291"/>
                    <a:pt x="455470" y="20997"/>
                    <a:pt x="545599" y="26758"/>
                  </a:cubicBezTo>
                  <a:cubicBezTo>
                    <a:pt x="678826" y="35234"/>
                    <a:pt x="812108" y="43765"/>
                    <a:pt x="945335" y="52240"/>
                  </a:cubicBezTo>
                  <a:cubicBezTo>
                    <a:pt x="1104265" y="62378"/>
                    <a:pt x="1263141" y="72515"/>
                    <a:pt x="1422071" y="82597"/>
                  </a:cubicBezTo>
                  <a:cubicBezTo>
                    <a:pt x="1585877" y="93012"/>
                    <a:pt x="1749682" y="103481"/>
                    <a:pt x="1913432" y="113896"/>
                  </a:cubicBezTo>
                  <a:cubicBezTo>
                    <a:pt x="2064995" y="123535"/>
                    <a:pt x="2216558" y="133229"/>
                    <a:pt x="2368121" y="142868"/>
                  </a:cubicBezTo>
                  <a:cubicBezTo>
                    <a:pt x="2486778" y="150402"/>
                    <a:pt x="2605436" y="157991"/>
                    <a:pt x="2724039" y="165525"/>
                  </a:cubicBezTo>
                  <a:cubicBezTo>
                    <a:pt x="2792120" y="169845"/>
                    <a:pt x="2860201" y="174222"/>
                    <a:pt x="2928283" y="178543"/>
                  </a:cubicBezTo>
                  <a:cubicBezTo>
                    <a:pt x="2937091" y="179097"/>
                    <a:pt x="2945899" y="179651"/>
                    <a:pt x="2954707" y="180205"/>
                  </a:cubicBezTo>
                  <a:cubicBezTo>
                    <a:pt x="2957366" y="180371"/>
                    <a:pt x="2957366" y="176216"/>
                    <a:pt x="2954707" y="176050"/>
                  </a:cubicBezTo>
                  <a:cubicBezTo>
                    <a:pt x="2930056" y="174499"/>
                    <a:pt x="2905349" y="172893"/>
                    <a:pt x="2880698" y="171341"/>
                  </a:cubicBezTo>
                  <a:cubicBezTo>
                    <a:pt x="2813558" y="167076"/>
                    <a:pt x="2746474" y="162810"/>
                    <a:pt x="2679334" y="158489"/>
                  </a:cubicBezTo>
                  <a:cubicBezTo>
                    <a:pt x="2580508" y="152175"/>
                    <a:pt x="2481627" y="145915"/>
                    <a:pt x="2382800" y="139600"/>
                  </a:cubicBezTo>
                  <a:cubicBezTo>
                    <a:pt x="2261761" y="131899"/>
                    <a:pt x="2140776" y="124199"/>
                    <a:pt x="2019736" y="116444"/>
                  </a:cubicBezTo>
                  <a:cubicBezTo>
                    <a:pt x="1887174" y="108024"/>
                    <a:pt x="1754557" y="99549"/>
                    <a:pt x="1621995" y="91128"/>
                  </a:cubicBezTo>
                  <a:cubicBezTo>
                    <a:pt x="1488657" y="82653"/>
                    <a:pt x="1355319" y="74122"/>
                    <a:pt x="1221982" y="65646"/>
                  </a:cubicBezTo>
                  <a:cubicBezTo>
                    <a:pt x="1097175" y="57669"/>
                    <a:pt x="972423" y="49747"/>
                    <a:pt x="847617" y="41770"/>
                  </a:cubicBezTo>
                  <a:cubicBezTo>
                    <a:pt x="742199" y="35068"/>
                    <a:pt x="636725" y="28309"/>
                    <a:pt x="531307" y="21607"/>
                  </a:cubicBezTo>
                  <a:cubicBezTo>
                    <a:pt x="455747" y="16787"/>
                    <a:pt x="380187" y="11967"/>
                    <a:pt x="304627" y="7148"/>
                  </a:cubicBezTo>
                  <a:cubicBezTo>
                    <a:pt x="268841" y="4877"/>
                    <a:pt x="232613" y="611"/>
                    <a:pt x="196772" y="279"/>
                  </a:cubicBezTo>
                  <a:cubicBezTo>
                    <a:pt x="195220" y="279"/>
                    <a:pt x="193669" y="58"/>
                    <a:pt x="192174" y="2"/>
                  </a:cubicBezTo>
                  <a:cubicBezTo>
                    <a:pt x="191010" y="-53"/>
                    <a:pt x="190179" y="999"/>
                    <a:pt x="190069" y="2107"/>
                  </a:cubicBezTo>
                  <a:cubicBezTo>
                    <a:pt x="188351" y="21496"/>
                    <a:pt x="186689" y="40940"/>
                    <a:pt x="184972" y="60328"/>
                  </a:cubicBezTo>
                  <a:cubicBezTo>
                    <a:pt x="180374" y="113176"/>
                    <a:pt x="175776" y="165968"/>
                    <a:pt x="171123" y="218816"/>
                  </a:cubicBezTo>
                  <a:cubicBezTo>
                    <a:pt x="164310" y="296923"/>
                    <a:pt x="157496" y="375087"/>
                    <a:pt x="150682" y="453195"/>
                  </a:cubicBezTo>
                  <a:cubicBezTo>
                    <a:pt x="142373" y="548531"/>
                    <a:pt x="134063" y="643867"/>
                    <a:pt x="125699" y="739204"/>
                  </a:cubicBezTo>
                  <a:cubicBezTo>
                    <a:pt x="116614" y="843126"/>
                    <a:pt x="107529" y="947049"/>
                    <a:pt x="98499" y="1050971"/>
                  </a:cubicBezTo>
                  <a:cubicBezTo>
                    <a:pt x="89304" y="1156390"/>
                    <a:pt x="80108" y="1261752"/>
                    <a:pt x="70912" y="1367170"/>
                  </a:cubicBezTo>
                  <a:cubicBezTo>
                    <a:pt x="62326" y="1465443"/>
                    <a:pt x="53740" y="1563770"/>
                    <a:pt x="45153" y="1662042"/>
                  </a:cubicBezTo>
                  <a:cubicBezTo>
                    <a:pt x="37896" y="1745136"/>
                    <a:pt x="30639" y="1828230"/>
                    <a:pt x="23383" y="1911268"/>
                  </a:cubicBezTo>
                  <a:cubicBezTo>
                    <a:pt x="18175" y="1971040"/>
                    <a:pt x="12968" y="2030812"/>
                    <a:pt x="7761" y="2090529"/>
                  </a:cubicBezTo>
                  <a:lnTo>
                    <a:pt x="2886" y="2146146"/>
                  </a:lnTo>
                  <a:cubicBezTo>
                    <a:pt x="2055" y="2155619"/>
                    <a:pt x="-161" y="2166033"/>
                    <a:pt x="338" y="2175506"/>
                  </a:cubicBezTo>
                  <a:cubicBezTo>
                    <a:pt x="393" y="2176669"/>
                    <a:pt x="116" y="2177999"/>
                    <a:pt x="6" y="2179162"/>
                  </a:cubicBezTo>
                  <a:cubicBezTo>
                    <a:pt x="-105" y="2180602"/>
                    <a:pt x="1446" y="2181378"/>
                    <a:pt x="2609" y="2181157"/>
                  </a:cubicBezTo>
                  <a:cubicBezTo>
                    <a:pt x="85592" y="2165368"/>
                    <a:pt x="168630" y="2195171"/>
                    <a:pt x="251835" y="2184536"/>
                  </a:cubicBezTo>
                  <a:cubicBezTo>
                    <a:pt x="312493" y="2176780"/>
                    <a:pt x="366283" y="2144650"/>
                    <a:pt x="406555" y="2099282"/>
                  </a:cubicBezTo>
                  <a:cubicBezTo>
                    <a:pt x="447548" y="2053082"/>
                    <a:pt x="475080" y="1995359"/>
                    <a:pt x="488874" y="1935366"/>
                  </a:cubicBezTo>
                  <a:cubicBezTo>
                    <a:pt x="503332" y="1872491"/>
                    <a:pt x="499122" y="1807290"/>
                    <a:pt x="508871" y="1743696"/>
                  </a:cubicBezTo>
                  <a:cubicBezTo>
                    <a:pt x="518621" y="1680101"/>
                    <a:pt x="549089" y="1612297"/>
                    <a:pt x="618832" y="1592299"/>
                  </a:cubicBezTo>
                  <a:cubicBezTo>
                    <a:pt x="690182" y="1571803"/>
                    <a:pt x="767237" y="1602547"/>
                    <a:pt x="836427" y="1618667"/>
                  </a:cubicBezTo>
                  <a:cubicBezTo>
                    <a:pt x="900021" y="1633458"/>
                    <a:pt x="962341" y="1636173"/>
                    <a:pt x="1024772" y="1614346"/>
                  </a:cubicBezTo>
                  <a:cubicBezTo>
                    <a:pt x="1082606" y="1594127"/>
                    <a:pt x="1134678" y="1557289"/>
                    <a:pt x="1172790" y="1509261"/>
                  </a:cubicBezTo>
                  <a:cubicBezTo>
                    <a:pt x="1212177" y="1459626"/>
                    <a:pt x="1231897" y="1401239"/>
                    <a:pt x="1237382" y="1338586"/>
                  </a:cubicBezTo>
                  <a:cubicBezTo>
                    <a:pt x="1243586" y="1267846"/>
                    <a:pt x="1235110" y="1196884"/>
                    <a:pt x="1239044" y="1126088"/>
                  </a:cubicBezTo>
                  <a:cubicBezTo>
                    <a:pt x="1243253" y="1050861"/>
                    <a:pt x="1266021" y="979455"/>
                    <a:pt x="1327344" y="931538"/>
                  </a:cubicBezTo>
                  <a:cubicBezTo>
                    <a:pt x="1391936" y="881072"/>
                    <a:pt x="1479461" y="858138"/>
                    <a:pt x="1559619" y="849331"/>
                  </a:cubicBezTo>
                  <a:cubicBezTo>
                    <a:pt x="1644873" y="839913"/>
                    <a:pt x="1729019" y="850715"/>
                    <a:pt x="1811393" y="873483"/>
                  </a:cubicBezTo>
                  <a:cubicBezTo>
                    <a:pt x="1891274" y="895530"/>
                    <a:pt x="1968828" y="925666"/>
                    <a:pt x="2049595" y="944611"/>
                  </a:cubicBezTo>
                  <a:cubicBezTo>
                    <a:pt x="2209190" y="982114"/>
                    <a:pt x="2377593" y="967767"/>
                    <a:pt x="2532369" y="916138"/>
                  </a:cubicBezTo>
                  <a:cubicBezTo>
                    <a:pt x="2602722" y="892650"/>
                    <a:pt x="2671634" y="861462"/>
                    <a:pt x="2730021" y="815041"/>
                  </a:cubicBezTo>
                  <a:cubicBezTo>
                    <a:pt x="2781429" y="774214"/>
                    <a:pt x="2822699" y="722142"/>
                    <a:pt x="2853443" y="664308"/>
                  </a:cubicBezTo>
                  <a:cubicBezTo>
                    <a:pt x="2916040" y="546648"/>
                    <a:pt x="2937091" y="411260"/>
                    <a:pt x="2949112" y="280083"/>
                  </a:cubicBezTo>
                  <a:cubicBezTo>
                    <a:pt x="2952214" y="246126"/>
                    <a:pt x="2954651" y="212113"/>
                    <a:pt x="2956867" y="178100"/>
                  </a:cubicBezTo>
                  <a:cubicBezTo>
                    <a:pt x="2957033" y="175441"/>
                    <a:pt x="2952879" y="175441"/>
                    <a:pt x="2952712" y="178100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30" name="Google Shape;327;p16"/>
            <p:cNvSpPr/>
            <p:nvPr/>
          </p:nvSpPr>
          <p:spPr>
            <a:xfrm flipH="1" rot="4895400">
              <a:off x="7482600" y="3980880"/>
              <a:ext cx="2980440" cy="2203920"/>
            </a:xfrm>
            <a:custGeom>
              <a:avLst/>
              <a:gdLst>
                <a:gd name="textAreaLeft" fmla="*/ -720 w 2980440"/>
                <a:gd name="textAreaRight" fmla="*/ 2980800 w 2980440"/>
                <a:gd name="textAreaTop" fmla="*/ 0 h 2203920"/>
                <a:gd name="textAreaBottom" fmla="*/ 2205000 h 2203920"/>
              </a:gdLst>
              <a:ahLst/>
              <a:rect l="textAreaLeft" t="textAreaTop" r="textAreaRight" b="textAreaBottom"/>
              <a:pathLst>
                <a:path w="2956871" h="2186887">
                  <a:moveTo>
                    <a:pt x="2952768" y="178044"/>
                  </a:moveTo>
                  <a:cubicBezTo>
                    <a:pt x="2944569" y="304180"/>
                    <a:pt x="2933823" y="432256"/>
                    <a:pt x="2895101" y="553351"/>
                  </a:cubicBezTo>
                  <a:cubicBezTo>
                    <a:pt x="2854994" y="678822"/>
                    <a:pt x="2780985" y="787454"/>
                    <a:pt x="2665042" y="853762"/>
                  </a:cubicBezTo>
                  <a:cubicBezTo>
                    <a:pt x="2600839" y="890490"/>
                    <a:pt x="2529766" y="915418"/>
                    <a:pt x="2458194" y="933366"/>
                  </a:cubicBezTo>
                  <a:cubicBezTo>
                    <a:pt x="2382800" y="952256"/>
                    <a:pt x="2305136" y="962227"/>
                    <a:pt x="2227360" y="961563"/>
                  </a:cubicBezTo>
                  <a:cubicBezTo>
                    <a:pt x="2149473" y="960898"/>
                    <a:pt x="2073194" y="948267"/>
                    <a:pt x="1998464" y="926774"/>
                  </a:cubicBezTo>
                  <a:cubicBezTo>
                    <a:pt x="1925785" y="905890"/>
                    <a:pt x="1854768" y="879134"/>
                    <a:pt x="1781202" y="861241"/>
                  </a:cubicBezTo>
                  <a:cubicBezTo>
                    <a:pt x="1708523" y="843570"/>
                    <a:pt x="1634126" y="836867"/>
                    <a:pt x="1559619" y="845120"/>
                  </a:cubicBezTo>
                  <a:cubicBezTo>
                    <a:pt x="1490540" y="852710"/>
                    <a:pt x="1419301" y="870880"/>
                    <a:pt x="1358643" y="905613"/>
                  </a:cubicBezTo>
                  <a:cubicBezTo>
                    <a:pt x="1304743" y="936468"/>
                    <a:pt x="1265079" y="983222"/>
                    <a:pt x="1247796" y="1043216"/>
                  </a:cubicBezTo>
                  <a:cubicBezTo>
                    <a:pt x="1230623" y="1102711"/>
                    <a:pt x="1233448" y="1165973"/>
                    <a:pt x="1234889" y="1227185"/>
                  </a:cubicBezTo>
                  <a:cubicBezTo>
                    <a:pt x="1236384" y="1291666"/>
                    <a:pt x="1238323" y="1358806"/>
                    <a:pt x="1217107" y="1420628"/>
                  </a:cubicBezTo>
                  <a:cubicBezTo>
                    <a:pt x="1197053" y="1479125"/>
                    <a:pt x="1157335" y="1529868"/>
                    <a:pt x="1107589" y="1566208"/>
                  </a:cubicBezTo>
                  <a:cubicBezTo>
                    <a:pt x="1058841" y="1601827"/>
                    <a:pt x="999900" y="1624263"/>
                    <a:pt x="939352" y="1626921"/>
                  </a:cubicBezTo>
                  <a:cubicBezTo>
                    <a:pt x="872323" y="1629858"/>
                    <a:pt x="807953" y="1605539"/>
                    <a:pt x="743306" y="1591579"/>
                  </a:cubicBezTo>
                  <a:cubicBezTo>
                    <a:pt x="686470" y="1579281"/>
                    <a:pt x="623707" y="1573852"/>
                    <a:pt x="573851" y="1609638"/>
                  </a:cubicBezTo>
                  <a:cubicBezTo>
                    <a:pt x="529922" y="1641158"/>
                    <a:pt x="512251" y="1693285"/>
                    <a:pt x="504661" y="1744748"/>
                  </a:cubicBezTo>
                  <a:cubicBezTo>
                    <a:pt x="496075" y="1802803"/>
                    <a:pt x="499011" y="1862243"/>
                    <a:pt x="487987" y="1919965"/>
                  </a:cubicBezTo>
                  <a:cubicBezTo>
                    <a:pt x="476465" y="1980457"/>
                    <a:pt x="450927" y="2039233"/>
                    <a:pt x="411707" y="2087039"/>
                  </a:cubicBezTo>
                  <a:cubicBezTo>
                    <a:pt x="374204" y="2132741"/>
                    <a:pt x="323185" y="2167806"/>
                    <a:pt x="264354" y="2178553"/>
                  </a:cubicBezTo>
                  <a:cubicBezTo>
                    <a:pt x="189238" y="2192291"/>
                    <a:pt x="113955" y="2168415"/>
                    <a:pt x="38561" y="2172626"/>
                  </a:cubicBezTo>
                  <a:cubicBezTo>
                    <a:pt x="33575" y="2172903"/>
                    <a:pt x="3551" y="2176558"/>
                    <a:pt x="4326" y="2178221"/>
                  </a:cubicBezTo>
                  <a:cubicBezTo>
                    <a:pt x="3828" y="2177112"/>
                    <a:pt x="4714" y="2174066"/>
                    <a:pt x="4770" y="2172903"/>
                  </a:cubicBezTo>
                  <a:lnTo>
                    <a:pt x="6819" y="2149304"/>
                  </a:lnTo>
                  <a:cubicBezTo>
                    <a:pt x="13910" y="2068315"/>
                    <a:pt x="20945" y="1987271"/>
                    <a:pt x="28036" y="1906283"/>
                  </a:cubicBezTo>
                  <a:cubicBezTo>
                    <a:pt x="39946" y="1770064"/>
                    <a:pt x="51801" y="1633846"/>
                    <a:pt x="63711" y="1497628"/>
                  </a:cubicBezTo>
                  <a:cubicBezTo>
                    <a:pt x="77837" y="1335540"/>
                    <a:pt x="92018" y="1173451"/>
                    <a:pt x="106144" y="1011419"/>
                  </a:cubicBezTo>
                  <a:cubicBezTo>
                    <a:pt x="120270" y="849386"/>
                    <a:pt x="133565" y="696992"/>
                    <a:pt x="147303" y="539779"/>
                  </a:cubicBezTo>
                  <a:cubicBezTo>
                    <a:pt x="157939" y="417797"/>
                    <a:pt x="168575" y="295871"/>
                    <a:pt x="179266" y="173890"/>
                  </a:cubicBezTo>
                  <a:lnTo>
                    <a:pt x="189293" y="58832"/>
                  </a:lnTo>
                  <a:lnTo>
                    <a:pt x="192340" y="23601"/>
                  </a:lnTo>
                  <a:cubicBezTo>
                    <a:pt x="192838" y="18006"/>
                    <a:pt x="194833" y="10472"/>
                    <a:pt x="194002" y="4877"/>
                  </a:cubicBezTo>
                  <a:cubicBezTo>
                    <a:pt x="193337" y="778"/>
                    <a:pt x="191841" y="3880"/>
                    <a:pt x="193836" y="4323"/>
                  </a:cubicBezTo>
                  <a:cubicBezTo>
                    <a:pt x="198212" y="5265"/>
                    <a:pt x="203308" y="4932"/>
                    <a:pt x="207795" y="5209"/>
                  </a:cubicBezTo>
                  <a:cubicBezTo>
                    <a:pt x="230286" y="6650"/>
                    <a:pt x="252777" y="8090"/>
                    <a:pt x="275267" y="9530"/>
                  </a:cubicBezTo>
                  <a:cubicBezTo>
                    <a:pt x="365396" y="15291"/>
                    <a:pt x="455470" y="20997"/>
                    <a:pt x="545599" y="26758"/>
                  </a:cubicBezTo>
                  <a:cubicBezTo>
                    <a:pt x="678826" y="35234"/>
                    <a:pt x="812108" y="43765"/>
                    <a:pt x="945335" y="52240"/>
                  </a:cubicBezTo>
                  <a:cubicBezTo>
                    <a:pt x="1104265" y="62378"/>
                    <a:pt x="1263141" y="72515"/>
                    <a:pt x="1422071" y="82597"/>
                  </a:cubicBezTo>
                  <a:cubicBezTo>
                    <a:pt x="1585877" y="93012"/>
                    <a:pt x="1749682" y="103481"/>
                    <a:pt x="1913432" y="113896"/>
                  </a:cubicBezTo>
                  <a:cubicBezTo>
                    <a:pt x="2064995" y="123535"/>
                    <a:pt x="2216558" y="133229"/>
                    <a:pt x="2368121" y="142868"/>
                  </a:cubicBezTo>
                  <a:cubicBezTo>
                    <a:pt x="2486778" y="150402"/>
                    <a:pt x="2605436" y="157991"/>
                    <a:pt x="2724039" y="165525"/>
                  </a:cubicBezTo>
                  <a:cubicBezTo>
                    <a:pt x="2792120" y="169845"/>
                    <a:pt x="2860201" y="174222"/>
                    <a:pt x="2928283" y="178543"/>
                  </a:cubicBezTo>
                  <a:cubicBezTo>
                    <a:pt x="2937091" y="179097"/>
                    <a:pt x="2945899" y="179651"/>
                    <a:pt x="2954707" y="180205"/>
                  </a:cubicBezTo>
                  <a:cubicBezTo>
                    <a:pt x="2957366" y="180371"/>
                    <a:pt x="2957366" y="176216"/>
                    <a:pt x="2954707" y="176050"/>
                  </a:cubicBezTo>
                  <a:cubicBezTo>
                    <a:pt x="2930056" y="174499"/>
                    <a:pt x="2905349" y="172893"/>
                    <a:pt x="2880698" y="171341"/>
                  </a:cubicBezTo>
                  <a:cubicBezTo>
                    <a:pt x="2813558" y="167076"/>
                    <a:pt x="2746474" y="162810"/>
                    <a:pt x="2679334" y="158489"/>
                  </a:cubicBezTo>
                  <a:cubicBezTo>
                    <a:pt x="2580508" y="152175"/>
                    <a:pt x="2481627" y="145915"/>
                    <a:pt x="2382800" y="139600"/>
                  </a:cubicBezTo>
                  <a:cubicBezTo>
                    <a:pt x="2261761" y="131899"/>
                    <a:pt x="2140776" y="124199"/>
                    <a:pt x="2019736" y="116444"/>
                  </a:cubicBezTo>
                  <a:cubicBezTo>
                    <a:pt x="1887174" y="108024"/>
                    <a:pt x="1754557" y="99549"/>
                    <a:pt x="1621995" y="91128"/>
                  </a:cubicBezTo>
                  <a:cubicBezTo>
                    <a:pt x="1488657" y="82653"/>
                    <a:pt x="1355319" y="74122"/>
                    <a:pt x="1221982" y="65646"/>
                  </a:cubicBezTo>
                  <a:cubicBezTo>
                    <a:pt x="1097175" y="57669"/>
                    <a:pt x="972423" y="49747"/>
                    <a:pt x="847617" y="41770"/>
                  </a:cubicBezTo>
                  <a:cubicBezTo>
                    <a:pt x="742199" y="35068"/>
                    <a:pt x="636725" y="28309"/>
                    <a:pt x="531307" y="21607"/>
                  </a:cubicBezTo>
                  <a:cubicBezTo>
                    <a:pt x="455747" y="16787"/>
                    <a:pt x="380187" y="11967"/>
                    <a:pt x="304627" y="7148"/>
                  </a:cubicBezTo>
                  <a:cubicBezTo>
                    <a:pt x="268841" y="4877"/>
                    <a:pt x="232613" y="611"/>
                    <a:pt x="196772" y="279"/>
                  </a:cubicBezTo>
                  <a:cubicBezTo>
                    <a:pt x="195220" y="279"/>
                    <a:pt x="193669" y="58"/>
                    <a:pt x="192174" y="2"/>
                  </a:cubicBezTo>
                  <a:cubicBezTo>
                    <a:pt x="191010" y="-53"/>
                    <a:pt x="190179" y="999"/>
                    <a:pt x="190069" y="2107"/>
                  </a:cubicBezTo>
                  <a:cubicBezTo>
                    <a:pt x="188351" y="21496"/>
                    <a:pt x="186689" y="40940"/>
                    <a:pt x="184972" y="60328"/>
                  </a:cubicBezTo>
                  <a:cubicBezTo>
                    <a:pt x="180374" y="113176"/>
                    <a:pt x="175776" y="165968"/>
                    <a:pt x="171123" y="218816"/>
                  </a:cubicBezTo>
                  <a:cubicBezTo>
                    <a:pt x="164310" y="296923"/>
                    <a:pt x="157496" y="375087"/>
                    <a:pt x="150682" y="453195"/>
                  </a:cubicBezTo>
                  <a:cubicBezTo>
                    <a:pt x="142373" y="548531"/>
                    <a:pt x="134063" y="643867"/>
                    <a:pt x="125699" y="739204"/>
                  </a:cubicBezTo>
                  <a:cubicBezTo>
                    <a:pt x="116614" y="843126"/>
                    <a:pt x="107529" y="947049"/>
                    <a:pt x="98499" y="1050971"/>
                  </a:cubicBezTo>
                  <a:cubicBezTo>
                    <a:pt x="89304" y="1156390"/>
                    <a:pt x="80108" y="1261752"/>
                    <a:pt x="70912" y="1367170"/>
                  </a:cubicBezTo>
                  <a:cubicBezTo>
                    <a:pt x="62326" y="1465443"/>
                    <a:pt x="53740" y="1563770"/>
                    <a:pt x="45153" y="1662042"/>
                  </a:cubicBezTo>
                  <a:cubicBezTo>
                    <a:pt x="37896" y="1745136"/>
                    <a:pt x="30639" y="1828230"/>
                    <a:pt x="23383" y="1911268"/>
                  </a:cubicBezTo>
                  <a:cubicBezTo>
                    <a:pt x="18175" y="1971040"/>
                    <a:pt x="12968" y="2030812"/>
                    <a:pt x="7761" y="2090529"/>
                  </a:cubicBezTo>
                  <a:lnTo>
                    <a:pt x="2886" y="2146146"/>
                  </a:lnTo>
                  <a:cubicBezTo>
                    <a:pt x="2055" y="2155619"/>
                    <a:pt x="-161" y="2166033"/>
                    <a:pt x="338" y="2175506"/>
                  </a:cubicBezTo>
                  <a:cubicBezTo>
                    <a:pt x="393" y="2176669"/>
                    <a:pt x="116" y="2177999"/>
                    <a:pt x="6" y="2179162"/>
                  </a:cubicBezTo>
                  <a:cubicBezTo>
                    <a:pt x="-105" y="2180602"/>
                    <a:pt x="1446" y="2181378"/>
                    <a:pt x="2609" y="2181157"/>
                  </a:cubicBezTo>
                  <a:cubicBezTo>
                    <a:pt x="85592" y="2165368"/>
                    <a:pt x="168630" y="2195171"/>
                    <a:pt x="251835" y="2184536"/>
                  </a:cubicBezTo>
                  <a:cubicBezTo>
                    <a:pt x="312493" y="2176780"/>
                    <a:pt x="366283" y="2144650"/>
                    <a:pt x="406555" y="2099282"/>
                  </a:cubicBezTo>
                  <a:cubicBezTo>
                    <a:pt x="447548" y="2053082"/>
                    <a:pt x="475080" y="1995359"/>
                    <a:pt x="488874" y="1935366"/>
                  </a:cubicBezTo>
                  <a:cubicBezTo>
                    <a:pt x="503332" y="1872491"/>
                    <a:pt x="499122" y="1807290"/>
                    <a:pt x="508871" y="1743696"/>
                  </a:cubicBezTo>
                  <a:cubicBezTo>
                    <a:pt x="518621" y="1680101"/>
                    <a:pt x="549089" y="1612297"/>
                    <a:pt x="618832" y="1592299"/>
                  </a:cubicBezTo>
                  <a:cubicBezTo>
                    <a:pt x="690182" y="1571803"/>
                    <a:pt x="767237" y="1602547"/>
                    <a:pt x="836427" y="1618667"/>
                  </a:cubicBezTo>
                  <a:cubicBezTo>
                    <a:pt x="900021" y="1633458"/>
                    <a:pt x="962341" y="1636173"/>
                    <a:pt x="1024772" y="1614346"/>
                  </a:cubicBezTo>
                  <a:cubicBezTo>
                    <a:pt x="1082606" y="1594127"/>
                    <a:pt x="1134678" y="1557289"/>
                    <a:pt x="1172790" y="1509261"/>
                  </a:cubicBezTo>
                  <a:cubicBezTo>
                    <a:pt x="1212177" y="1459626"/>
                    <a:pt x="1231897" y="1401239"/>
                    <a:pt x="1237382" y="1338586"/>
                  </a:cubicBezTo>
                  <a:cubicBezTo>
                    <a:pt x="1243586" y="1267846"/>
                    <a:pt x="1235110" y="1196884"/>
                    <a:pt x="1239044" y="1126088"/>
                  </a:cubicBezTo>
                  <a:cubicBezTo>
                    <a:pt x="1243253" y="1050861"/>
                    <a:pt x="1266021" y="979455"/>
                    <a:pt x="1327344" y="931538"/>
                  </a:cubicBezTo>
                  <a:cubicBezTo>
                    <a:pt x="1391936" y="881072"/>
                    <a:pt x="1479461" y="858138"/>
                    <a:pt x="1559619" y="849331"/>
                  </a:cubicBezTo>
                  <a:cubicBezTo>
                    <a:pt x="1644873" y="839913"/>
                    <a:pt x="1729019" y="850715"/>
                    <a:pt x="1811393" y="873483"/>
                  </a:cubicBezTo>
                  <a:cubicBezTo>
                    <a:pt x="1891274" y="895530"/>
                    <a:pt x="1968828" y="925666"/>
                    <a:pt x="2049595" y="944611"/>
                  </a:cubicBezTo>
                  <a:cubicBezTo>
                    <a:pt x="2209190" y="982114"/>
                    <a:pt x="2377593" y="967767"/>
                    <a:pt x="2532369" y="916138"/>
                  </a:cubicBezTo>
                  <a:cubicBezTo>
                    <a:pt x="2602722" y="892650"/>
                    <a:pt x="2671634" y="861462"/>
                    <a:pt x="2730021" y="815041"/>
                  </a:cubicBezTo>
                  <a:cubicBezTo>
                    <a:pt x="2781429" y="774214"/>
                    <a:pt x="2822699" y="722142"/>
                    <a:pt x="2853443" y="664308"/>
                  </a:cubicBezTo>
                  <a:cubicBezTo>
                    <a:pt x="2916040" y="546648"/>
                    <a:pt x="2937091" y="411260"/>
                    <a:pt x="2949112" y="280083"/>
                  </a:cubicBezTo>
                  <a:cubicBezTo>
                    <a:pt x="2952214" y="246126"/>
                    <a:pt x="2954651" y="212113"/>
                    <a:pt x="2956867" y="178100"/>
                  </a:cubicBezTo>
                  <a:cubicBezTo>
                    <a:pt x="2957033" y="175441"/>
                    <a:pt x="2952879" y="175441"/>
                    <a:pt x="2952712" y="178100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grpSp>
        <p:nvGrpSpPr>
          <p:cNvPr id="231" name="Google Shape;335;p16"/>
          <p:cNvGrpSpPr/>
          <p:nvPr/>
        </p:nvGrpSpPr>
        <p:grpSpPr>
          <a:xfrm>
            <a:off x="103320" y="239040"/>
            <a:ext cx="8978760" cy="4624200"/>
            <a:chOff x="103320" y="239040"/>
            <a:chExt cx="8978760" cy="4624200"/>
          </a:xfrm>
        </p:grpSpPr>
        <p:sp>
          <p:nvSpPr>
            <p:cNvPr id="232" name="Google Shape;336;p16"/>
            <p:cNvSpPr/>
            <p:nvPr/>
          </p:nvSpPr>
          <p:spPr>
            <a:xfrm>
              <a:off x="8712720" y="2073600"/>
              <a:ext cx="142920" cy="142920"/>
            </a:xfrm>
            <a:custGeom>
              <a:avLst/>
              <a:gdLst>
                <a:gd name="textAreaLeft" fmla="*/ 0 w 142920"/>
                <a:gd name="textAreaRight" fmla="*/ 144000 w 142920"/>
                <a:gd name="textAreaTop" fmla="*/ 0 h 142920"/>
                <a:gd name="textAreaBottom" fmla="*/ 144000 h 142920"/>
              </a:gdLst>
              <a:ahLst/>
              <a:rect l="textAreaLeft" t="textAreaTop" r="textAreaRight" b="textAreaBottom"/>
              <a:pathLst>
                <a:path w="116109" h="116109">
                  <a:moveTo>
                    <a:pt x="58055" y="116110"/>
                  </a:moveTo>
                  <a:cubicBezTo>
                    <a:pt x="26036" y="116110"/>
                    <a:pt x="0" y="90074"/>
                    <a:pt x="0" y="58055"/>
                  </a:cubicBezTo>
                  <a:cubicBezTo>
                    <a:pt x="0" y="26036"/>
                    <a:pt x="26036" y="0"/>
                    <a:pt x="58055" y="0"/>
                  </a:cubicBezTo>
                  <a:cubicBezTo>
                    <a:pt x="90073" y="0"/>
                    <a:pt x="116110" y="26036"/>
                    <a:pt x="116110" y="58055"/>
                  </a:cubicBezTo>
                  <a:cubicBezTo>
                    <a:pt x="116110" y="90074"/>
                    <a:pt x="90073" y="116110"/>
                    <a:pt x="58055" y="116110"/>
                  </a:cubicBezTo>
                  <a:close/>
                  <a:moveTo>
                    <a:pt x="58055" y="5540"/>
                  </a:moveTo>
                  <a:cubicBezTo>
                    <a:pt x="29083" y="5540"/>
                    <a:pt x="5540" y="29083"/>
                    <a:pt x="5540" y="58055"/>
                  </a:cubicBezTo>
                  <a:cubicBezTo>
                    <a:pt x="5540" y="87027"/>
                    <a:pt x="29083" y="110570"/>
                    <a:pt x="58055" y="110570"/>
                  </a:cubicBezTo>
                  <a:cubicBezTo>
                    <a:pt x="87027" y="110570"/>
                    <a:pt x="110570" y="87027"/>
                    <a:pt x="110570" y="58055"/>
                  </a:cubicBezTo>
                  <a:cubicBezTo>
                    <a:pt x="110570" y="29083"/>
                    <a:pt x="87027" y="5540"/>
                    <a:pt x="58055" y="5540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33" name="Google Shape;337;p16"/>
            <p:cNvSpPr/>
            <p:nvPr/>
          </p:nvSpPr>
          <p:spPr>
            <a:xfrm>
              <a:off x="8596440" y="361440"/>
              <a:ext cx="57240" cy="57240"/>
            </a:xfrm>
            <a:custGeom>
              <a:avLst/>
              <a:gdLst>
                <a:gd name="textAreaLeft" fmla="*/ 0 w 57240"/>
                <a:gd name="textAreaRight" fmla="*/ 58320 w 57240"/>
                <a:gd name="textAreaTop" fmla="*/ 0 h 57240"/>
                <a:gd name="textAreaBottom" fmla="*/ 58320 h 57240"/>
              </a:gdLst>
              <a:ahLst/>
              <a:rect l="textAreaLeft" t="textAreaTop" r="textAreaRight" b="textAreaBottom"/>
              <a:pathLst>
                <a:path w="46975" h="46975">
                  <a:moveTo>
                    <a:pt x="23488" y="46976"/>
                  </a:moveTo>
                  <a:cubicBezTo>
                    <a:pt x="10525" y="46976"/>
                    <a:pt x="0" y="36450"/>
                    <a:pt x="0" y="23488"/>
                  </a:cubicBezTo>
                  <a:cubicBezTo>
                    <a:pt x="0" y="10525"/>
                    <a:pt x="10525" y="0"/>
                    <a:pt x="23488" y="0"/>
                  </a:cubicBezTo>
                  <a:cubicBezTo>
                    <a:pt x="36451" y="0"/>
                    <a:pt x="46976" y="10525"/>
                    <a:pt x="46976" y="23488"/>
                  </a:cubicBezTo>
                  <a:cubicBezTo>
                    <a:pt x="46976" y="36450"/>
                    <a:pt x="36451" y="46976"/>
                    <a:pt x="23488" y="46976"/>
                  </a:cubicBezTo>
                  <a:close/>
                  <a:moveTo>
                    <a:pt x="23488" y="5540"/>
                  </a:moveTo>
                  <a:cubicBezTo>
                    <a:pt x="13572" y="5540"/>
                    <a:pt x="5540" y="13572"/>
                    <a:pt x="5540" y="23488"/>
                  </a:cubicBezTo>
                  <a:cubicBezTo>
                    <a:pt x="5540" y="33404"/>
                    <a:pt x="13572" y="41436"/>
                    <a:pt x="23488" y="41436"/>
                  </a:cubicBezTo>
                  <a:cubicBezTo>
                    <a:pt x="33404" y="41436"/>
                    <a:pt x="41436" y="33404"/>
                    <a:pt x="41436" y="23488"/>
                  </a:cubicBezTo>
                  <a:cubicBezTo>
                    <a:pt x="41436" y="13572"/>
                    <a:pt x="33348" y="5540"/>
                    <a:pt x="23488" y="5540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29160" bIns="2916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34" name="Google Shape;338;p16"/>
            <p:cNvSpPr/>
            <p:nvPr/>
          </p:nvSpPr>
          <p:spPr>
            <a:xfrm>
              <a:off x="482400" y="793080"/>
              <a:ext cx="88920" cy="88920"/>
            </a:xfrm>
            <a:custGeom>
              <a:avLst/>
              <a:gdLst>
                <a:gd name="textAreaLeft" fmla="*/ 0 w 88920"/>
                <a:gd name="textAreaRight" fmla="*/ 90000 w 88920"/>
                <a:gd name="textAreaTop" fmla="*/ 0 h 88920"/>
                <a:gd name="textAreaBottom" fmla="*/ 90000 h 88920"/>
              </a:gdLst>
              <a:ahLst/>
              <a:rect l="textAreaLeft" t="textAreaTop" r="textAreaRight" b="textAreaBottom"/>
              <a:pathLst>
                <a:path w="72679" h="72679">
                  <a:moveTo>
                    <a:pt x="36340" y="72679"/>
                  </a:moveTo>
                  <a:cubicBezTo>
                    <a:pt x="16286" y="72679"/>
                    <a:pt x="0" y="56393"/>
                    <a:pt x="0" y="36340"/>
                  </a:cubicBezTo>
                  <a:cubicBezTo>
                    <a:pt x="0" y="16286"/>
                    <a:pt x="16286" y="0"/>
                    <a:pt x="36340" y="0"/>
                  </a:cubicBezTo>
                  <a:cubicBezTo>
                    <a:pt x="56393" y="0"/>
                    <a:pt x="72679" y="16286"/>
                    <a:pt x="72679" y="36340"/>
                  </a:cubicBezTo>
                  <a:cubicBezTo>
                    <a:pt x="72679" y="56393"/>
                    <a:pt x="56393" y="72679"/>
                    <a:pt x="36340" y="72679"/>
                  </a:cubicBezTo>
                  <a:close/>
                  <a:moveTo>
                    <a:pt x="36340" y="5540"/>
                  </a:moveTo>
                  <a:cubicBezTo>
                    <a:pt x="19333" y="5540"/>
                    <a:pt x="5540" y="19333"/>
                    <a:pt x="5540" y="36340"/>
                  </a:cubicBezTo>
                  <a:cubicBezTo>
                    <a:pt x="5540" y="53346"/>
                    <a:pt x="19333" y="67140"/>
                    <a:pt x="36340" y="67140"/>
                  </a:cubicBezTo>
                  <a:cubicBezTo>
                    <a:pt x="53346" y="67140"/>
                    <a:pt x="67140" y="53346"/>
                    <a:pt x="67140" y="36340"/>
                  </a:cubicBezTo>
                  <a:cubicBezTo>
                    <a:pt x="67140" y="19333"/>
                    <a:pt x="53346" y="5540"/>
                    <a:pt x="36340" y="5540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35" name="Google Shape;339;p16"/>
            <p:cNvSpPr/>
            <p:nvPr/>
          </p:nvSpPr>
          <p:spPr>
            <a:xfrm>
              <a:off x="8109000" y="4763160"/>
              <a:ext cx="57240" cy="57240"/>
            </a:xfrm>
            <a:custGeom>
              <a:avLst/>
              <a:gdLst>
                <a:gd name="textAreaLeft" fmla="*/ 0 w 57240"/>
                <a:gd name="textAreaRight" fmla="*/ 58320 w 57240"/>
                <a:gd name="textAreaTop" fmla="*/ 0 h 57240"/>
                <a:gd name="textAreaBottom" fmla="*/ 58320 h 57240"/>
              </a:gdLst>
              <a:ahLst/>
              <a:rect l="textAreaLeft" t="textAreaTop" r="textAreaRight" b="textAreaBottom"/>
              <a:pathLst>
                <a:path w="46975" h="46975">
                  <a:moveTo>
                    <a:pt x="23488" y="46976"/>
                  </a:moveTo>
                  <a:cubicBezTo>
                    <a:pt x="10525" y="46976"/>
                    <a:pt x="0" y="36450"/>
                    <a:pt x="0" y="23488"/>
                  </a:cubicBezTo>
                  <a:cubicBezTo>
                    <a:pt x="0" y="10525"/>
                    <a:pt x="10525" y="0"/>
                    <a:pt x="23488" y="0"/>
                  </a:cubicBezTo>
                  <a:cubicBezTo>
                    <a:pt x="36451" y="0"/>
                    <a:pt x="46976" y="10525"/>
                    <a:pt x="46976" y="23488"/>
                  </a:cubicBezTo>
                  <a:cubicBezTo>
                    <a:pt x="46976" y="36450"/>
                    <a:pt x="36451" y="46976"/>
                    <a:pt x="23488" y="46976"/>
                  </a:cubicBezTo>
                  <a:close/>
                  <a:moveTo>
                    <a:pt x="23488" y="5484"/>
                  </a:moveTo>
                  <a:cubicBezTo>
                    <a:pt x="13572" y="5484"/>
                    <a:pt x="5540" y="13517"/>
                    <a:pt x="5540" y="23432"/>
                  </a:cubicBezTo>
                  <a:cubicBezTo>
                    <a:pt x="5540" y="33348"/>
                    <a:pt x="13572" y="41381"/>
                    <a:pt x="23488" y="41381"/>
                  </a:cubicBezTo>
                  <a:cubicBezTo>
                    <a:pt x="33404" y="41381"/>
                    <a:pt x="41436" y="33348"/>
                    <a:pt x="41436" y="23432"/>
                  </a:cubicBezTo>
                  <a:cubicBezTo>
                    <a:pt x="41436" y="13517"/>
                    <a:pt x="33348" y="5484"/>
                    <a:pt x="23488" y="5484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29160" bIns="2916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36" name="Google Shape;340;p16"/>
            <p:cNvSpPr/>
            <p:nvPr/>
          </p:nvSpPr>
          <p:spPr>
            <a:xfrm>
              <a:off x="2700360" y="304920"/>
              <a:ext cx="59760" cy="59760"/>
            </a:xfrm>
            <a:custGeom>
              <a:avLst/>
              <a:gdLst>
                <a:gd name="textAreaLeft" fmla="*/ 0 w 59760"/>
                <a:gd name="textAreaRight" fmla="*/ 60840 w 59760"/>
                <a:gd name="textAreaTop" fmla="*/ 0 h 59760"/>
                <a:gd name="textAreaBottom" fmla="*/ 60840 h 59760"/>
              </a:gdLst>
              <a:ahLst/>
              <a:rect l="textAreaLeft" t="textAreaTop" r="textAreaRight" b="textAreaBottom"/>
              <a:pathLst>
                <a:path w="48969" h="48969">
                  <a:moveTo>
                    <a:pt x="24485" y="48970"/>
                  </a:moveTo>
                  <a:cubicBezTo>
                    <a:pt x="10968" y="48970"/>
                    <a:pt x="0" y="38002"/>
                    <a:pt x="0" y="24485"/>
                  </a:cubicBezTo>
                  <a:cubicBezTo>
                    <a:pt x="0" y="10968"/>
                    <a:pt x="10968" y="0"/>
                    <a:pt x="24485" y="0"/>
                  </a:cubicBezTo>
                  <a:cubicBezTo>
                    <a:pt x="38002" y="0"/>
                    <a:pt x="48970" y="10968"/>
                    <a:pt x="48970" y="24485"/>
                  </a:cubicBezTo>
                  <a:cubicBezTo>
                    <a:pt x="48970" y="38002"/>
                    <a:pt x="38002" y="48970"/>
                    <a:pt x="24485" y="48970"/>
                  </a:cubicBezTo>
                  <a:close/>
                  <a:moveTo>
                    <a:pt x="24485" y="5540"/>
                  </a:moveTo>
                  <a:cubicBezTo>
                    <a:pt x="14015" y="5540"/>
                    <a:pt x="5540" y="14015"/>
                    <a:pt x="5540" y="24485"/>
                  </a:cubicBezTo>
                  <a:cubicBezTo>
                    <a:pt x="5540" y="34955"/>
                    <a:pt x="14015" y="43430"/>
                    <a:pt x="24485" y="43430"/>
                  </a:cubicBezTo>
                  <a:cubicBezTo>
                    <a:pt x="34955" y="43430"/>
                    <a:pt x="43430" y="34955"/>
                    <a:pt x="43430" y="24485"/>
                  </a:cubicBezTo>
                  <a:cubicBezTo>
                    <a:pt x="43430" y="14015"/>
                    <a:pt x="34955" y="5540"/>
                    <a:pt x="24485" y="5540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0240" bIns="302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37" name="Google Shape;341;p16"/>
            <p:cNvSpPr/>
            <p:nvPr/>
          </p:nvSpPr>
          <p:spPr>
            <a:xfrm>
              <a:off x="1724040" y="239040"/>
              <a:ext cx="64440" cy="64440"/>
            </a:xfrm>
            <a:custGeom>
              <a:avLst/>
              <a:gdLst>
                <a:gd name="textAreaLeft" fmla="*/ 0 w 64440"/>
                <a:gd name="textAreaRight" fmla="*/ 65520 w 64440"/>
                <a:gd name="textAreaTop" fmla="*/ 0 h 64440"/>
                <a:gd name="textAreaBottom" fmla="*/ 65520 h 64440"/>
              </a:gdLst>
              <a:ahLst/>
              <a:rect l="textAreaLeft" t="textAreaTop" r="textAreaRight" b="textAreaBottom"/>
              <a:pathLst>
                <a:path w="52958" h="52958">
                  <a:moveTo>
                    <a:pt x="26479" y="52958"/>
                  </a:moveTo>
                  <a:cubicBezTo>
                    <a:pt x="11910" y="52958"/>
                    <a:pt x="0" y="41104"/>
                    <a:pt x="0" y="26479"/>
                  </a:cubicBezTo>
                  <a:cubicBezTo>
                    <a:pt x="0" y="11855"/>
                    <a:pt x="11855" y="0"/>
                    <a:pt x="26479" y="0"/>
                  </a:cubicBezTo>
                  <a:cubicBezTo>
                    <a:pt x="41104" y="0"/>
                    <a:pt x="52958" y="11855"/>
                    <a:pt x="52958" y="26479"/>
                  </a:cubicBezTo>
                  <a:cubicBezTo>
                    <a:pt x="52958" y="41104"/>
                    <a:pt x="41104" y="52958"/>
                    <a:pt x="26479" y="52958"/>
                  </a:cubicBezTo>
                  <a:close/>
                  <a:moveTo>
                    <a:pt x="26479" y="5595"/>
                  </a:moveTo>
                  <a:cubicBezTo>
                    <a:pt x="14957" y="5595"/>
                    <a:pt x="5540" y="14957"/>
                    <a:pt x="5540" y="26535"/>
                  </a:cubicBezTo>
                  <a:cubicBezTo>
                    <a:pt x="5540" y="38112"/>
                    <a:pt x="14901" y="47474"/>
                    <a:pt x="26479" y="47474"/>
                  </a:cubicBezTo>
                  <a:cubicBezTo>
                    <a:pt x="38057" y="47474"/>
                    <a:pt x="47419" y="38112"/>
                    <a:pt x="47419" y="26535"/>
                  </a:cubicBezTo>
                  <a:cubicBezTo>
                    <a:pt x="47419" y="14957"/>
                    <a:pt x="38057" y="5595"/>
                    <a:pt x="26479" y="5595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2760" bIns="3276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38" name="Google Shape;342;p16"/>
            <p:cNvSpPr/>
            <p:nvPr/>
          </p:nvSpPr>
          <p:spPr>
            <a:xfrm>
              <a:off x="103320" y="1081440"/>
              <a:ext cx="259200" cy="237600"/>
            </a:xfrm>
            <a:custGeom>
              <a:avLst/>
              <a:gdLst>
                <a:gd name="textAreaLeft" fmla="*/ 0 w 259200"/>
                <a:gd name="textAreaRight" fmla="*/ 260280 w 259200"/>
                <a:gd name="textAreaTop" fmla="*/ 0 h 237600"/>
                <a:gd name="textAreaBottom" fmla="*/ 238680 h 237600"/>
              </a:gdLst>
              <a:ahLst/>
              <a:rect l="textAreaLeft" t="textAreaTop" r="textAreaRight" b="textAreaBottom"/>
              <a:pathLst>
                <a:path w="210005" h="192444">
                  <a:moveTo>
                    <a:pt x="210005" y="192445"/>
                  </a:moveTo>
                  <a:lnTo>
                    <a:pt x="0" y="192445"/>
                  </a:lnTo>
                  <a:lnTo>
                    <a:pt x="1108" y="190395"/>
                  </a:lnTo>
                  <a:lnTo>
                    <a:pt x="104975" y="0"/>
                  </a:lnTo>
                  <a:lnTo>
                    <a:pt x="210005" y="192445"/>
                  </a:lnTo>
                  <a:close/>
                  <a:moveTo>
                    <a:pt x="4653" y="189675"/>
                  </a:moveTo>
                  <a:lnTo>
                    <a:pt x="205352" y="189675"/>
                  </a:lnTo>
                  <a:lnTo>
                    <a:pt x="105030" y="5761"/>
                  </a:lnTo>
                  <a:lnTo>
                    <a:pt x="4709" y="189675"/>
                  </a:ln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39" name="Google Shape;343;p16"/>
            <p:cNvSpPr/>
            <p:nvPr/>
          </p:nvSpPr>
          <p:spPr>
            <a:xfrm>
              <a:off x="8737920" y="539640"/>
              <a:ext cx="92880" cy="84960"/>
            </a:xfrm>
            <a:custGeom>
              <a:avLst/>
              <a:gdLst>
                <a:gd name="textAreaLeft" fmla="*/ 0 w 92880"/>
                <a:gd name="textAreaRight" fmla="*/ 93960 w 92880"/>
                <a:gd name="textAreaTop" fmla="*/ 0 h 84960"/>
                <a:gd name="textAreaBottom" fmla="*/ 86040 h 84960"/>
              </a:gdLst>
              <a:ahLst/>
              <a:rect l="textAreaLeft" t="textAreaTop" r="textAreaRight" b="textAreaBottom"/>
              <a:pathLst>
                <a:path w="75726" h="69410">
                  <a:moveTo>
                    <a:pt x="37835" y="0"/>
                  </a:moveTo>
                  <a:lnTo>
                    <a:pt x="0" y="69411"/>
                  </a:lnTo>
                  <a:lnTo>
                    <a:pt x="37835" y="69411"/>
                  </a:lnTo>
                  <a:lnTo>
                    <a:pt x="75726" y="69411"/>
                  </a:lnTo>
                  <a:lnTo>
                    <a:pt x="37835" y="0"/>
                  </a:ln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40" name="Google Shape;344;p16"/>
            <p:cNvSpPr/>
            <p:nvPr/>
          </p:nvSpPr>
          <p:spPr>
            <a:xfrm>
              <a:off x="179640" y="4444920"/>
              <a:ext cx="345960" cy="317160"/>
            </a:xfrm>
            <a:custGeom>
              <a:avLst/>
              <a:gdLst>
                <a:gd name="textAreaLeft" fmla="*/ 0 w 345960"/>
                <a:gd name="textAreaRight" fmla="*/ 347040 w 345960"/>
                <a:gd name="textAreaTop" fmla="*/ 0 h 317160"/>
                <a:gd name="textAreaBottom" fmla="*/ 318240 h 317160"/>
              </a:gdLst>
              <a:ahLst/>
              <a:rect l="textAreaLeft" t="textAreaTop" r="textAreaRight" b="textAreaBottom"/>
              <a:pathLst>
                <a:path w="75726" h="69410">
                  <a:moveTo>
                    <a:pt x="37891" y="0"/>
                  </a:moveTo>
                  <a:lnTo>
                    <a:pt x="0" y="69411"/>
                  </a:lnTo>
                  <a:lnTo>
                    <a:pt x="37891" y="69411"/>
                  </a:lnTo>
                  <a:lnTo>
                    <a:pt x="75726" y="69411"/>
                  </a:lnTo>
                  <a:lnTo>
                    <a:pt x="37891" y="0"/>
                  </a:ln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41" name="Google Shape;345;p16"/>
            <p:cNvSpPr/>
            <p:nvPr/>
          </p:nvSpPr>
          <p:spPr>
            <a:xfrm>
              <a:off x="434880" y="4225320"/>
              <a:ext cx="184680" cy="184680"/>
            </a:xfrm>
            <a:custGeom>
              <a:avLst/>
              <a:gdLst>
                <a:gd name="textAreaLeft" fmla="*/ 0 w 184680"/>
                <a:gd name="textAreaRight" fmla="*/ 185760 w 184680"/>
                <a:gd name="textAreaTop" fmla="*/ 0 h 184680"/>
                <a:gd name="textAreaBottom" fmla="*/ 185760 h 184680"/>
              </a:gdLst>
              <a:ahLst/>
              <a:rect l="textAreaLeft" t="textAreaTop" r="textAreaRight" b="textAreaBottom"/>
              <a:pathLst>
                <a:path w="149679" h="149679">
                  <a:moveTo>
                    <a:pt x="74840" y="149679"/>
                  </a:moveTo>
                  <a:cubicBezTo>
                    <a:pt x="33570" y="149679"/>
                    <a:pt x="0" y="116110"/>
                    <a:pt x="0" y="74840"/>
                  </a:cubicBezTo>
                  <a:cubicBezTo>
                    <a:pt x="0" y="33570"/>
                    <a:pt x="33570" y="0"/>
                    <a:pt x="74840" y="0"/>
                  </a:cubicBezTo>
                  <a:cubicBezTo>
                    <a:pt x="116110" y="0"/>
                    <a:pt x="149679" y="33570"/>
                    <a:pt x="149679" y="74840"/>
                  </a:cubicBezTo>
                  <a:cubicBezTo>
                    <a:pt x="149679" y="116110"/>
                    <a:pt x="116110" y="149679"/>
                    <a:pt x="74840" y="149679"/>
                  </a:cubicBezTo>
                  <a:close/>
                  <a:moveTo>
                    <a:pt x="74840" y="5540"/>
                  </a:moveTo>
                  <a:cubicBezTo>
                    <a:pt x="36617" y="5540"/>
                    <a:pt x="5540" y="36617"/>
                    <a:pt x="5540" y="74840"/>
                  </a:cubicBezTo>
                  <a:cubicBezTo>
                    <a:pt x="5540" y="113063"/>
                    <a:pt x="36617" y="144140"/>
                    <a:pt x="74840" y="144140"/>
                  </a:cubicBezTo>
                  <a:cubicBezTo>
                    <a:pt x="113063" y="144140"/>
                    <a:pt x="144140" y="113063"/>
                    <a:pt x="144140" y="74840"/>
                  </a:cubicBezTo>
                  <a:cubicBezTo>
                    <a:pt x="144140" y="36617"/>
                    <a:pt x="113063" y="5540"/>
                    <a:pt x="74840" y="5540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42" name="Google Shape;346;p16"/>
            <p:cNvSpPr/>
            <p:nvPr/>
          </p:nvSpPr>
          <p:spPr>
            <a:xfrm>
              <a:off x="8993160" y="2715120"/>
              <a:ext cx="88920" cy="88920"/>
            </a:xfrm>
            <a:custGeom>
              <a:avLst/>
              <a:gdLst>
                <a:gd name="textAreaLeft" fmla="*/ 0 w 88920"/>
                <a:gd name="textAreaRight" fmla="*/ 90000 w 88920"/>
                <a:gd name="textAreaTop" fmla="*/ 0 h 88920"/>
                <a:gd name="textAreaBottom" fmla="*/ 90000 h 88920"/>
              </a:gdLst>
              <a:ahLst/>
              <a:rect l="textAreaLeft" t="textAreaTop" r="textAreaRight" b="textAreaBottom"/>
              <a:pathLst>
                <a:path w="72679" h="72679">
                  <a:moveTo>
                    <a:pt x="36340" y="72679"/>
                  </a:moveTo>
                  <a:cubicBezTo>
                    <a:pt x="16286" y="72679"/>
                    <a:pt x="0" y="56393"/>
                    <a:pt x="0" y="36340"/>
                  </a:cubicBezTo>
                  <a:cubicBezTo>
                    <a:pt x="0" y="16286"/>
                    <a:pt x="16286" y="0"/>
                    <a:pt x="36340" y="0"/>
                  </a:cubicBezTo>
                  <a:cubicBezTo>
                    <a:pt x="56393" y="0"/>
                    <a:pt x="72679" y="16286"/>
                    <a:pt x="72679" y="36340"/>
                  </a:cubicBezTo>
                  <a:cubicBezTo>
                    <a:pt x="72679" y="56393"/>
                    <a:pt x="56393" y="72679"/>
                    <a:pt x="36340" y="72679"/>
                  </a:cubicBezTo>
                  <a:close/>
                  <a:moveTo>
                    <a:pt x="36340" y="5540"/>
                  </a:moveTo>
                  <a:cubicBezTo>
                    <a:pt x="19333" y="5540"/>
                    <a:pt x="5540" y="19333"/>
                    <a:pt x="5540" y="36340"/>
                  </a:cubicBezTo>
                  <a:cubicBezTo>
                    <a:pt x="5540" y="53346"/>
                    <a:pt x="19333" y="67140"/>
                    <a:pt x="36340" y="67140"/>
                  </a:cubicBezTo>
                  <a:cubicBezTo>
                    <a:pt x="53346" y="67140"/>
                    <a:pt x="67140" y="53346"/>
                    <a:pt x="67140" y="36340"/>
                  </a:cubicBezTo>
                  <a:cubicBezTo>
                    <a:pt x="67140" y="19333"/>
                    <a:pt x="53346" y="5540"/>
                    <a:pt x="36340" y="5540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43" name="Google Shape;347;p16"/>
            <p:cNvSpPr/>
            <p:nvPr/>
          </p:nvSpPr>
          <p:spPr>
            <a:xfrm>
              <a:off x="745920" y="4806000"/>
              <a:ext cx="57240" cy="57240"/>
            </a:xfrm>
            <a:custGeom>
              <a:avLst/>
              <a:gdLst>
                <a:gd name="textAreaLeft" fmla="*/ 0 w 57240"/>
                <a:gd name="textAreaRight" fmla="*/ 58320 w 57240"/>
                <a:gd name="textAreaTop" fmla="*/ 0 h 57240"/>
                <a:gd name="textAreaBottom" fmla="*/ 58320 h 57240"/>
              </a:gdLst>
              <a:ahLst/>
              <a:rect l="textAreaLeft" t="textAreaTop" r="textAreaRight" b="textAreaBottom"/>
              <a:pathLst>
                <a:path w="46975" h="46975">
                  <a:moveTo>
                    <a:pt x="23488" y="46976"/>
                  </a:moveTo>
                  <a:cubicBezTo>
                    <a:pt x="10525" y="46976"/>
                    <a:pt x="0" y="36450"/>
                    <a:pt x="0" y="23488"/>
                  </a:cubicBezTo>
                  <a:cubicBezTo>
                    <a:pt x="0" y="10525"/>
                    <a:pt x="10525" y="0"/>
                    <a:pt x="23488" y="0"/>
                  </a:cubicBezTo>
                  <a:cubicBezTo>
                    <a:pt x="36451" y="0"/>
                    <a:pt x="46976" y="10525"/>
                    <a:pt x="46976" y="23488"/>
                  </a:cubicBezTo>
                  <a:cubicBezTo>
                    <a:pt x="46976" y="36450"/>
                    <a:pt x="36451" y="46976"/>
                    <a:pt x="23488" y="46976"/>
                  </a:cubicBezTo>
                  <a:close/>
                  <a:moveTo>
                    <a:pt x="23488" y="5484"/>
                  </a:moveTo>
                  <a:cubicBezTo>
                    <a:pt x="13572" y="5484"/>
                    <a:pt x="5540" y="13517"/>
                    <a:pt x="5540" y="23432"/>
                  </a:cubicBezTo>
                  <a:cubicBezTo>
                    <a:pt x="5540" y="33348"/>
                    <a:pt x="13572" y="41381"/>
                    <a:pt x="23488" y="41381"/>
                  </a:cubicBezTo>
                  <a:cubicBezTo>
                    <a:pt x="33404" y="41381"/>
                    <a:pt x="41436" y="33348"/>
                    <a:pt x="41436" y="23432"/>
                  </a:cubicBezTo>
                  <a:cubicBezTo>
                    <a:pt x="41436" y="13517"/>
                    <a:pt x="33348" y="5484"/>
                    <a:pt x="23488" y="5484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29160" bIns="2916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244" name="PlaceHolder 1"/>
          <p:cNvSpPr>
            <a:spLocks noGrp="1"/>
          </p:cNvSpPr>
          <p:nvPr>
            <p:ph type="title"/>
          </p:nvPr>
        </p:nvSpPr>
        <p:spPr>
          <a:xfrm>
            <a:off x="720000" y="418320"/>
            <a:ext cx="7702920" cy="62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6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" name="Google Shape;321;p16" descr=""/>
          <p:cNvPicPr/>
          <p:nvPr/>
        </p:nvPicPr>
        <p:blipFill>
          <a:blip r:embed="rId2"/>
          <a:stretch/>
        </p:blipFill>
        <p:spPr>
          <a:xfrm>
            <a:off x="0" y="9360"/>
            <a:ext cx="9142920" cy="5123880"/>
          </a:xfrm>
          <a:prstGeom prst="rect">
            <a:avLst/>
          </a:prstGeom>
          <a:ln w="0">
            <a:noFill/>
          </a:ln>
        </p:spPr>
      </p:pic>
      <p:grpSp>
        <p:nvGrpSpPr>
          <p:cNvPr id="247" name="Google Shape;322;p16"/>
          <p:cNvGrpSpPr/>
          <p:nvPr/>
        </p:nvGrpSpPr>
        <p:grpSpPr>
          <a:xfrm>
            <a:off x="-520200" y="-666720"/>
            <a:ext cx="10801440" cy="7385040"/>
            <a:chOff x="-520200" y="-666720"/>
            <a:chExt cx="10801440" cy="7385040"/>
          </a:xfrm>
        </p:grpSpPr>
        <p:pic>
          <p:nvPicPr>
            <p:cNvPr id="248" name="Google Shape;323;p16" descr=""/>
            <p:cNvPicPr/>
            <p:nvPr/>
          </p:nvPicPr>
          <p:blipFill>
            <a:blip r:embed="rId3"/>
            <a:stretch/>
          </p:blipFill>
          <p:spPr>
            <a:xfrm rot="16200000">
              <a:off x="6977520" y="3737880"/>
              <a:ext cx="3186000" cy="15116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49" name="Google Shape;324;p16" descr=""/>
            <p:cNvPicPr/>
            <p:nvPr/>
          </p:nvPicPr>
          <p:blipFill>
            <a:blip r:embed="rId4"/>
            <a:stretch/>
          </p:blipFill>
          <p:spPr>
            <a:xfrm rot="16200000">
              <a:off x="7260480" y="3959640"/>
              <a:ext cx="3186000" cy="15116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50" name="Google Shape;325;p16" descr=""/>
            <p:cNvPicPr/>
            <p:nvPr/>
          </p:nvPicPr>
          <p:blipFill>
            <a:blip r:embed="rId5"/>
            <a:stretch/>
          </p:blipFill>
          <p:spPr>
            <a:xfrm rot="5400000">
              <a:off x="-1127160" y="-59400"/>
              <a:ext cx="2724120" cy="15098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51" name="Google Shape;326;p16"/>
            <p:cNvSpPr/>
            <p:nvPr/>
          </p:nvSpPr>
          <p:spPr>
            <a:xfrm flipH="1" rot="4895400">
              <a:off x="7290000" y="3872880"/>
              <a:ext cx="2980440" cy="2203920"/>
            </a:xfrm>
            <a:custGeom>
              <a:avLst/>
              <a:gdLst>
                <a:gd name="textAreaLeft" fmla="*/ -720 w 2980440"/>
                <a:gd name="textAreaRight" fmla="*/ 2980800 w 2980440"/>
                <a:gd name="textAreaTop" fmla="*/ 0 h 2203920"/>
                <a:gd name="textAreaBottom" fmla="*/ 2205000 h 2203920"/>
              </a:gdLst>
              <a:ahLst/>
              <a:rect l="textAreaLeft" t="textAreaTop" r="textAreaRight" b="textAreaBottom"/>
              <a:pathLst>
                <a:path w="2956871" h="2186887">
                  <a:moveTo>
                    <a:pt x="2952768" y="178044"/>
                  </a:moveTo>
                  <a:cubicBezTo>
                    <a:pt x="2944569" y="304180"/>
                    <a:pt x="2933823" y="432256"/>
                    <a:pt x="2895101" y="553351"/>
                  </a:cubicBezTo>
                  <a:cubicBezTo>
                    <a:pt x="2854994" y="678822"/>
                    <a:pt x="2780985" y="787454"/>
                    <a:pt x="2665042" y="853762"/>
                  </a:cubicBezTo>
                  <a:cubicBezTo>
                    <a:pt x="2600839" y="890490"/>
                    <a:pt x="2529766" y="915418"/>
                    <a:pt x="2458194" y="933366"/>
                  </a:cubicBezTo>
                  <a:cubicBezTo>
                    <a:pt x="2382800" y="952256"/>
                    <a:pt x="2305136" y="962227"/>
                    <a:pt x="2227360" y="961563"/>
                  </a:cubicBezTo>
                  <a:cubicBezTo>
                    <a:pt x="2149473" y="960898"/>
                    <a:pt x="2073194" y="948267"/>
                    <a:pt x="1998464" y="926774"/>
                  </a:cubicBezTo>
                  <a:cubicBezTo>
                    <a:pt x="1925785" y="905890"/>
                    <a:pt x="1854768" y="879134"/>
                    <a:pt x="1781202" y="861241"/>
                  </a:cubicBezTo>
                  <a:cubicBezTo>
                    <a:pt x="1708523" y="843570"/>
                    <a:pt x="1634126" y="836867"/>
                    <a:pt x="1559619" y="845120"/>
                  </a:cubicBezTo>
                  <a:cubicBezTo>
                    <a:pt x="1490540" y="852710"/>
                    <a:pt x="1419301" y="870880"/>
                    <a:pt x="1358643" y="905613"/>
                  </a:cubicBezTo>
                  <a:cubicBezTo>
                    <a:pt x="1304743" y="936468"/>
                    <a:pt x="1265079" y="983222"/>
                    <a:pt x="1247796" y="1043216"/>
                  </a:cubicBezTo>
                  <a:cubicBezTo>
                    <a:pt x="1230623" y="1102711"/>
                    <a:pt x="1233448" y="1165973"/>
                    <a:pt x="1234889" y="1227185"/>
                  </a:cubicBezTo>
                  <a:cubicBezTo>
                    <a:pt x="1236384" y="1291666"/>
                    <a:pt x="1238323" y="1358806"/>
                    <a:pt x="1217107" y="1420628"/>
                  </a:cubicBezTo>
                  <a:cubicBezTo>
                    <a:pt x="1197053" y="1479125"/>
                    <a:pt x="1157335" y="1529868"/>
                    <a:pt x="1107589" y="1566208"/>
                  </a:cubicBezTo>
                  <a:cubicBezTo>
                    <a:pt x="1058841" y="1601827"/>
                    <a:pt x="999900" y="1624263"/>
                    <a:pt x="939352" y="1626921"/>
                  </a:cubicBezTo>
                  <a:cubicBezTo>
                    <a:pt x="872323" y="1629858"/>
                    <a:pt x="807953" y="1605539"/>
                    <a:pt x="743306" y="1591579"/>
                  </a:cubicBezTo>
                  <a:cubicBezTo>
                    <a:pt x="686470" y="1579281"/>
                    <a:pt x="623707" y="1573852"/>
                    <a:pt x="573851" y="1609638"/>
                  </a:cubicBezTo>
                  <a:cubicBezTo>
                    <a:pt x="529922" y="1641158"/>
                    <a:pt x="512251" y="1693285"/>
                    <a:pt x="504661" y="1744748"/>
                  </a:cubicBezTo>
                  <a:cubicBezTo>
                    <a:pt x="496075" y="1802803"/>
                    <a:pt x="499011" y="1862243"/>
                    <a:pt x="487987" y="1919965"/>
                  </a:cubicBezTo>
                  <a:cubicBezTo>
                    <a:pt x="476465" y="1980457"/>
                    <a:pt x="450927" y="2039233"/>
                    <a:pt x="411707" y="2087039"/>
                  </a:cubicBezTo>
                  <a:cubicBezTo>
                    <a:pt x="374204" y="2132741"/>
                    <a:pt x="323185" y="2167806"/>
                    <a:pt x="264354" y="2178553"/>
                  </a:cubicBezTo>
                  <a:cubicBezTo>
                    <a:pt x="189238" y="2192291"/>
                    <a:pt x="113955" y="2168415"/>
                    <a:pt x="38561" y="2172626"/>
                  </a:cubicBezTo>
                  <a:cubicBezTo>
                    <a:pt x="33575" y="2172903"/>
                    <a:pt x="3551" y="2176558"/>
                    <a:pt x="4326" y="2178221"/>
                  </a:cubicBezTo>
                  <a:cubicBezTo>
                    <a:pt x="3828" y="2177112"/>
                    <a:pt x="4714" y="2174066"/>
                    <a:pt x="4770" y="2172903"/>
                  </a:cubicBezTo>
                  <a:lnTo>
                    <a:pt x="6819" y="2149304"/>
                  </a:lnTo>
                  <a:cubicBezTo>
                    <a:pt x="13910" y="2068315"/>
                    <a:pt x="20945" y="1987271"/>
                    <a:pt x="28036" y="1906283"/>
                  </a:cubicBezTo>
                  <a:cubicBezTo>
                    <a:pt x="39946" y="1770064"/>
                    <a:pt x="51801" y="1633846"/>
                    <a:pt x="63711" y="1497628"/>
                  </a:cubicBezTo>
                  <a:cubicBezTo>
                    <a:pt x="77837" y="1335540"/>
                    <a:pt x="92018" y="1173451"/>
                    <a:pt x="106144" y="1011419"/>
                  </a:cubicBezTo>
                  <a:cubicBezTo>
                    <a:pt x="120270" y="849386"/>
                    <a:pt x="133565" y="696992"/>
                    <a:pt x="147303" y="539779"/>
                  </a:cubicBezTo>
                  <a:cubicBezTo>
                    <a:pt x="157939" y="417797"/>
                    <a:pt x="168575" y="295871"/>
                    <a:pt x="179266" y="173890"/>
                  </a:cubicBezTo>
                  <a:lnTo>
                    <a:pt x="189293" y="58832"/>
                  </a:lnTo>
                  <a:lnTo>
                    <a:pt x="192340" y="23601"/>
                  </a:lnTo>
                  <a:cubicBezTo>
                    <a:pt x="192838" y="18006"/>
                    <a:pt x="194833" y="10472"/>
                    <a:pt x="194002" y="4877"/>
                  </a:cubicBezTo>
                  <a:cubicBezTo>
                    <a:pt x="193337" y="778"/>
                    <a:pt x="191841" y="3880"/>
                    <a:pt x="193836" y="4323"/>
                  </a:cubicBezTo>
                  <a:cubicBezTo>
                    <a:pt x="198212" y="5265"/>
                    <a:pt x="203308" y="4932"/>
                    <a:pt x="207795" y="5209"/>
                  </a:cubicBezTo>
                  <a:cubicBezTo>
                    <a:pt x="230286" y="6650"/>
                    <a:pt x="252777" y="8090"/>
                    <a:pt x="275267" y="9530"/>
                  </a:cubicBezTo>
                  <a:cubicBezTo>
                    <a:pt x="365396" y="15291"/>
                    <a:pt x="455470" y="20997"/>
                    <a:pt x="545599" y="26758"/>
                  </a:cubicBezTo>
                  <a:cubicBezTo>
                    <a:pt x="678826" y="35234"/>
                    <a:pt x="812108" y="43765"/>
                    <a:pt x="945335" y="52240"/>
                  </a:cubicBezTo>
                  <a:cubicBezTo>
                    <a:pt x="1104265" y="62378"/>
                    <a:pt x="1263141" y="72515"/>
                    <a:pt x="1422071" y="82597"/>
                  </a:cubicBezTo>
                  <a:cubicBezTo>
                    <a:pt x="1585877" y="93012"/>
                    <a:pt x="1749682" y="103481"/>
                    <a:pt x="1913432" y="113896"/>
                  </a:cubicBezTo>
                  <a:cubicBezTo>
                    <a:pt x="2064995" y="123535"/>
                    <a:pt x="2216558" y="133229"/>
                    <a:pt x="2368121" y="142868"/>
                  </a:cubicBezTo>
                  <a:cubicBezTo>
                    <a:pt x="2486778" y="150402"/>
                    <a:pt x="2605436" y="157991"/>
                    <a:pt x="2724039" y="165525"/>
                  </a:cubicBezTo>
                  <a:cubicBezTo>
                    <a:pt x="2792120" y="169845"/>
                    <a:pt x="2860201" y="174222"/>
                    <a:pt x="2928283" y="178543"/>
                  </a:cubicBezTo>
                  <a:cubicBezTo>
                    <a:pt x="2937091" y="179097"/>
                    <a:pt x="2945899" y="179651"/>
                    <a:pt x="2954707" y="180205"/>
                  </a:cubicBezTo>
                  <a:cubicBezTo>
                    <a:pt x="2957366" y="180371"/>
                    <a:pt x="2957366" y="176216"/>
                    <a:pt x="2954707" y="176050"/>
                  </a:cubicBezTo>
                  <a:cubicBezTo>
                    <a:pt x="2930056" y="174499"/>
                    <a:pt x="2905349" y="172893"/>
                    <a:pt x="2880698" y="171341"/>
                  </a:cubicBezTo>
                  <a:cubicBezTo>
                    <a:pt x="2813558" y="167076"/>
                    <a:pt x="2746474" y="162810"/>
                    <a:pt x="2679334" y="158489"/>
                  </a:cubicBezTo>
                  <a:cubicBezTo>
                    <a:pt x="2580508" y="152175"/>
                    <a:pt x="2481627" y="145915"/>
                    <a:pt x="2382800" y="139600"/>
                  </a:cubicBezTo>
                  <a:cubicBezTo>
                    <a:pt x="2261761" y="131899"/>
                    <a:pt x="2140776" y="124199"/>
                    <a:pt x="2019736" y="116444"/>
                  </a:cubicBezTo>
                  <a:cubicBezTo>
                    <a:pt x="1887174" y="108024"/>
                    <a:pt x="1754557" y="99549"/>
                    <a:pt x="1621995" y="91128"/>
                  </a:cubicBezTo>
                  <a:cubicBezTo>
                    <a:pt x="1488657" y="82653"/>
                    <a:pt x="1355319" y="74122"/>
                    <a:pt x="1221982" y="65646"/>
                  </a:cubicBezTo>
                  <a:cubicBezTo>
                    <a:pt x="1097175" y="57669"/>
                    <a:pt x="972423" y="49747"/>
                    <a:pt x="847617" y="41770"/>
                  </a:cubicBezTo>
                  <a:cubicBezTo>
                    <a:pt x="742199" y="35068"/>
                    <a:pt x="636725" y="28309"/>
                    <a:pt x="531307" y="21607"/>
                  </a:cubicBezTo>
                  <a:cubicBezTo>
                    <a:pt x="455747" y="16787"/>
                    <a:pt x="380187" y="11967"/>
                    <a:pt x="304627" y="7148"/>
                  </a:cubicBezTo>
                  <a:cubicBezTo>
                    <a:pt x="268841" y="4877"/>
                    <a:pt x="232613" y="611"/>
                    <a:pt x="196772" y="279"/>
                  </a:cubicBezTo>
                  <a:cubicBezTo>
                    <a:pt x="195220" y="279"/>
                    <a:pt x="193669" y="58"/>
                    <a:pt x="192174" y="2"/>
                  </a:cubicBezTo>
                  <a:cubicBezTo>
                    <a:pt x="191010" y="-53"/>
                    <a:pt x="190179" y="999"/>
                    <a:pt x="190069" y="2107"/>
                  </a:cubicBezTo>
                  <a:cubicBezTo>
                    <a:pt x="188351" y="21496"/>
                    <a:pt x="186689" y="40940"/>
                    <a:pt x="184972" y="60328"/>
                  </a:cubicBezTo>
                  <a:cubicBezTo>
                    <a:pt x="180374" y="113176"/>
                    <a:pt x="175776" y="165968"/>
                    <a:pt x="171123" y="218816"/>
                  </a:cubicBezTo>
                  <a:cubicBezTo>
                    <a:pt x="164310" y="296923"/>
                    <a:pt x="157496" y="375087"/>
                    <a:pt x="150682" y="453195"/>
                  </a:cubicBezTo>
                  <a:cubicBezTo>
                    <a:pt x="142373" y="548531"/>
                    <a:pt x="134063" y="643867"/>
                    <a:pt x="125699" y="739204"/>
                  </a:cubicBezTo>
                  <a:cubicBezTo>
                    <a:pt x="116614" y="843126"/>
                    <a:pt x="107529" y="947049"/>
                    <a:pt x="98499" y="1050971"/>
                  </a:cubicBezTo>
                  <a:cubicBezTo>
                    <a:pt x="89304" y="1156390"/>
                    <a:pt x="80108" y="1261752"/>
                    <a:pt x="70912" y="1367170"/>
                  </a:cubicBezTo>
                  <a:cubicBezTo>
                    <a:pt x="62326" y="1465443"/>
                    <a:pt x="53740" y="1563770"/>
                    <a:pt x="45153" y="1662042"/>
                  </a:cubicBezTo>
                  <a:cubicBezTo>
                    <a:pt x="37896" y="1745136"/>
                    <a:pt x="30639" y="1828230"/>
                    <a:pt x="23383" y="1911268"/>
                  </a:cubicBezTo>
                  <a:cubicBezTo>
                    <a:pt x="18175" y="1971040"/>
                    <a:pt x="12968" y="2030812"/>
                    <a:pt x="7761" y="2090529"/>
                  </a:cubicBezTo>
                  <a:lnTo>
                    <a:pt x="2886" y="2146146"/>
                  </a:lnTo>
                  <a:cubicBezTo>
                    <a:pt x="2055" y="2155619"/>
                    <a:pt x="-161" y="2166033"/>
                    <a:pt x="338" y="2175506"/>
                  </a:cubicBezTo>
                  <a:cubicBezTo>
                    <a:pt x="393" y="2176669"/>
                    <a:pt x="116" y="2177999"/>
                    <a:pt x="6" y="2179162"/>
                  </a:cubicBezTo>
                  <a:cubicBezTo>
                    <a:pt x="-105" y="2180602"/>
                    <a:pt x="1446" y="2181378"/>
                    <a:pt x="2609" y="2181157"/>
                  </a:cubicBezTo>
                  <a:cubicBezTo>
                    <a:pt x="85592" y="2165368"/>
                    <a:pt x="168630" y="2195171"/>
                    <a:pt x="251835" y="2184536"/>
                  </a:cubicBezTo>
                  <a:cubicBezTo>
                    <a:pt x="312493" y="2176780"/>
                    <a:pt x="366283" y="2144650"/>
                    <a:pt x="406555" y="2099282"/>
                  </a:cubicBezTo>
                  <a:cubicBezTo>
                    <a:pt x="447548" y="2053082"/>
                    <a:pt x="475080" y="1995359"/>
                    <a:pt x="488874" y="1935366"/>
                  </a:cubicBezTo>
                  <a:cubicBezTo>
                    <a:pt x="503332" y="1872491"/>
                    <a:pt x="499122" y="1807290"/>
                    <a:pt x="508871" y="1743696"/>
                  </a:cubicBezTo>
                  <a:cubicBezTo>
                    <a:pt x="518621" y="1680101"/>
                    <a:pt x="549089" y="1612297"/>
                    <a:pt x="618832" y="1592299"/>
                  </a:cubicBezTo>
                  <a:cubicBezTo>
                    <a:pt x="690182" y="1571803"/>
                    <a:pt x="767237" y="1602547"/>
                    <a:pt x="836427" y="1618667"/>
                  </a:cubicBezTo>
                  <a:cubicBezTo>
                    <a:pt x="900021" y="1633458"/>
                    <a:pt x="962341" y="1636173"/>
                    <a:pt x="1024772" y="1614346"/>
                  </a:cubicBezTo>
                  <a:cubicBezTo>
                    <a:pt x="1082606" y="1594127"/>
                    <a:pt x="1134678" y="1557289"/>
                    <a:pt x="1172790" y="1509261"/>
                  </a:cubicBezTo>
                  <a:cubicBezTo>
                    <a:pt x="1212177" y="1459626"/>
                    <a:pt x="1231897" y="1401239"/>
                    <a:pt x="1237382" y="1338586"/>
                  </a:cubicBezTo>
                  <a:cubicBezTo>
                    <a:pt x="1243586" y="1267846"/>
                    <a:pt x="1235110" y="1196884"/>
                    <a:pt x="1239044" y="1126088"/>
                  </a:cubicBezTo>
                  <a:cubicBezTo>
                    <a:pt x="1243253" y="1050861"/>
                    <a:pt x="1266021" y="979455"/>
                    <a:pt x="1327344" y="931538"/>
                  </a:cubicBezTo>
                  <a:cubicBezTo>
                    <a:pt x="1391936" y="881072"/>
                    <a:pt x="1479461" y="858138"/>
                    <a:pt x="1559619" y="849331"/>
                  </a:cubicBezTo>
                  <a:cubicBezTo>
                    <a:pt x="1644873" y="839913"/>
                    <a:pt x="1729019" y="850715"/>
                    <a:pt x="1811393" y="873483"/>
                  </a:cubicBezTo>
                  <a:cubicBezTo>
                    <a:pt x="1891274" y="895530"/>
                    <a:pt x="1968828" y="925666"/>
                    <a:pt x="2049595" y="944611"/>
                  </a:cubicBezTo>
                  <a:cubicBezTo>
                    <a:pt x="2209190" y="982114"/>
                    <a:pt x="2377593" y="967767"/>
                    <a:pt x="2532369" y="916138"/>
                  </a:cubicBezTo>
                  <a:cubicBezTo>
                    <a:pt x="2602722" y="892650"/>
                    <a:pt x="2671634" y="861462"/>
                    <a:pt x="2730021" y="815041"/>
                  </a:cubicBezTo>
                  <a:cubicBezTo>
                    <a:pt x="2781429" y="774214"/>
                    <a:pt x="2822699" y="722142"/>
                    <a:pt x="2853443" y="664308"/>
                  </a:cubicBezTo>
                  <a:cubicBezTo>
                    <a:pt x="2916040" y="546648"/>
                    <a:pt x="2937091" y="411260"/>
                    <a:pt x="2949112" y="280083"/>
                  </a:cubicBezTo>
                  <a:cubicBezTo>
                    <a:pt x="2952214" y="246126"/>
                    <a:pt x="2954651" y="212113"/>
                    <a:pt x="2956867" y="178100"/>
                  </a:cubicBezTo>
                  <a:cubicBezTo>
                    <a:pt x="2957033" y="175441"/>
                    <a:pt x="2952879" y="175441"/>
                    <a:pt x="2952712" y="178100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52" name="Google Shape;327;p16"/>
            <p:cNvSpPr/>
            <p:nvPr/>
          </p:nvSpPr>
          <p:spPr>
            <a:xfrm flipH="1" rot="4895400">
              <a:off x="7482600" y="3980880"/>
              <a:ext cx="2980440" cy="2203920"/>
            </a:xfrm>
            <a:custGeom>
              <a:avLst/>
              <a:gdLst>
                <a:gd name="textAreaLeft" fmla="*/ -720 w 2980440"/>
                <a:gd name="textAreaRight" fmla="*/ 2980800 w 2980440"/>
                <a:gd name="textAreaTop" fmla="*/ 0 h 2203920"/>
                <a:gd name="textAreaBottom" fmla="*/ 2205000 h 2203920"/>
              </a:gdLst>
              <a:ahLst/>
              <a:rect l="textAreaLeft" t="textAreaTop" r="textAreaRight" b="textAreaBottom"/>
              <a:pathLst>
                <a:path w="2956871" h="2186887">
                  <a:moveTo>
                    <a:pt x="2952768" y="178044"/>
                  </a:moveTo>
                  <a:cubicBezTo>
                    <a:pt x="2944569" y="304180"/>
                    <a:pt x="2933823" y="432256"/>
                    <a:pt x="2895101" y="553351"/>
                  </a:cubicBezTo>
                  <a:cubicBezTo>
                    <a:pt x="2854994" y="678822"/>
                    <a:pt x="2780985" y="787454"/>
                    <a:pt x="2665042" y="853762"/>
                  </a:cubicBezTo>
                  <a:cubicBezTo>
                    <a:pt x="2600839" y="890490"/>
                    <a:pt x="2529766" y="915418"/>
                    <a:pt x="2458194" y="933366"/>
                  </a:cubicBezTo>
                  <a:cubicBezTo>
                    <a:pt x="2382800" y="952256"/>
                    <a:pt x="2305136" y="962227"/>
                    <a:pt x="2227360" y="961563"/>
                  </a:cubicBezTo>
                  <a:cubicBezTo>
                    <a:pt x="2149473" y="960898"/>
                    <a:pt x="2073194" y="948267"/>
                    <a:pt x="1998464" y="926774"/>
                  </a:cubicBezTo>
                  <a:cubicBezTo>
                    <a:pt x="1925785" y="905890"/>
                    <a:pt x="1854768" y="879134"/>
                    <a:pt x="1781202" y="861241"/>
                  </a:cubicBezTo>
                  <a:cubicBezTo>
                    <a:pt x="1708523" y="843570"/>
                    <a:pt x="1634126" y="836867"/>
                    <a:pt x="1559619" y="845120"/>
                  </a:cubicBezTo>
                  <a:cubicBezTo>
                    <a:pt x="1490540" y="852710"/>
                    <a:pt x="1419301" y="870880"/>
                    <a:pt x="1358643" y="905613"/>
                  </a:cubicBezTo>
                  <a:cubicBezTo>
                    <a:pt x="1304743" y="936468"/>
                    <a:pt x="1265079" y="983222"/>
                    <a:pt x="1247796" y="1043216"/>
                  </a:cubicBezTo>
                  <a:cubicBezTo>
                    <a:pt x="1230623" y="1102711"/>
                    <a:pt x="1233448" y="1165973"/>
                    <a:pt x="1234889" y="1227185"/>
                  </a:cubicBezTo>
                  <a:cubicBezTo>
                    <a:pt x="1236384" y="1291666"/>
                    <a:pt x="1238323" y="1358806"/>
                    <a:pt x="1217107" y="1420628"/>
                  </a:cubicBezTo>
                  <a:cubicBezTo>
                    <a:pt x="1197053" y="1479125"/>
                    <a:pt x="1157335" y="1529868"/>
                    <a:pt x="1107589" y="1566208"/>
                  </a:cubicBezTo>
                  <a:cubicBezTo>
                    <a:pt x="1058841" y="1601827"/>
                    <a:pt x="999900" y="1624263"/>
                    <a:pt x="939352" y="1626921"/>
                  </a:cubicBezTo>
                  <a:cubicBezTo>
                    <a:pt x="872323" y="1629858"/>
                    <a:pt x="807953" y="1605539"/>
                    <a:pt x="743306" y="1591579"/>
                  </a:cubicBezTo>
                  <a:cubicBezTo>
                    <a:pt x="686470" y="1579281"/>
                    <a:pt x="623707" y="1573852"/>
                    <a:pt x="573851" y="1609638"/>
                  </a:cubicBezTo>
                  <a:cubicBezTo>
                    <a:pt x="529922" y="1641158"/>
                    <a:pt x="512251" y="1693285"/>
                    <a:pt x="504661" y="1744748"/>
                  </a:cubicBezTo>
                  <a:cubicBezTo>
                    <a:pt x="496075" y="1802803"/>
                    <a:pt x="499011" y="1862243"/>
                    <a:pt x="487987" y="1919965"/>
                  </a:cubicBezTo>
                  <a:cubicBezTo>
                    <a:pt x="476465" y="1980457"/>
                    <a:pt x="450927" y="2039233"/>
                    <a:pt x="411707" y="2087039"/>
                  </a:cubicBezTo>
                  <a:cubicBezTo>
                    <a:pt x="374204" y="2132741"/>
                    <a:pt x="323185" y="2167806"/>
                    <a:pt x="264354" y="2178553"/>
                  </a:cubicBezTo>
                  <a:cubicBezTo>
                    <a:pt x="189238" y="2192291"/>
                    <a:pt x="113955" y="2168415"/>
                    <a:pt x="38561" y="2172626"/>
                  </a:cubicBezTo>
                  <a:cubicBezTo>
                    <a:pt x="33575" y="2172903"/>
                    <a:pt x="3551" y="2176558"/>
                    <a:pt x="4326" y="2178221"/>
                  </a:cubicBezTo>
                  <a:cubicBezTo>
                    <a:pt x="3828" y="2177112"/>
                    <a:pt x="4714" y="2174066"/>
                    <a:pt x="4770" y="2172903"/>
                  </a:cubicBezTo>
                  <a:lnTo>
                    <a:pt x="6819" y="2149304"/>
                  </a:lnTo>
                  <a:cubicBezTo>
                    <a:pt x="13910" y="2068315"/>
                    <a:pt x="20945" y="1987271"/>
                    <a:pt x="28036" y="1906283"/>
                  </a:cubicBezTo>
                  <a:cubicBezTo>
                    <a:pt x="39946" y="1770064"/>
                    <a:pt x="51801" y="1633846"/>
                    <a:pt x="63711" y="1497628"/>
                  </a:cubicBezTo>
                  <a:cubicBezTo>
                    <a:pt x="77837" y="1335540"/>
                    <a:pt x="92018" y="1173451"/>
                    <a:pt x="106144" y="1011419"/>
                  </a:cubicBezTo>
                  <a:cubicBezTo>
                    <a:pt x="120270" y="849386"/>
                    <a:pt x="133565" y="696992"/>
                    <a:pt x="147303" y="539779"/>
                  </a:cubicBezTo>
                  <a:cubicBezTo>
                    <a:pt x="157939" y="417797"/>
                    <a:pt x="168575" y="295871"/>
                    <a:pt x="179266" y="173890"/>
                  </a:cubicBezTo>
                  <a:lnTo>
                    <a:pt x="189293" y="58832"/>
                  </a:lnTo>
                  <a:lnTo>
                    <a:pt x="192340" y="23601"/>
                  </a:lnTo>
                  <a:cubicBezTo>
                    <a:pt x="192838" y="18006"/>
                    <a:pt x="194833" y="10472"/>
                    <a:pt x="194002" y="4877"/>
                  </a:cubicBezTo>
                  <a:cubicBezTo>
                    <a:pt x="193337" y="778"/>
                    <a:pt x="191841" y="3880"/>
                    <a:pt x="193836" y="4323"/>
                  </a:cubicBezTo>
                  <a:cubicBezTo>
                    <a:pt x="198212" y="5265"/>
                    <a:pt x="203308" y="4932"/>
                    <a:pt x="207795" y="5209"/>
                  </a:cubicBezTo>
                  <a:cubicBezTo>
                    <a:pt x="230286" y="6650"/>
                    <a:pt x="252777" y="8090"/>
                    <a:pt x="275267" y="9530"/>
                  </a:cubicBezTo>
                  <a:cubicBezTo>
                    <a:pt x="365396" y="15291"/>
                    <a:pt x="455470" y="20997"/>
                    <a:pt x="545599" y="26758"/>
                  </a:cubicBezTo>
                  <a:cubicBezTo>
                    <a:pt x="678826" y="35234"/>
                    <a:pt x="812108" y="43765"/>
                    <a:pt x="945335" y="52240"/>
                  </a:cubicBezTo>
                  <a:cubicBezTo>
                    <a:pt x="1104265" y="62378"/>
                    <a:pt x="1263141" y="72515"/>
                    <a:pt x="1422071" y="82597"/>
                  </a:cubicBezTo>
                  <a:cubicBezTo>
                    <a:pt x="1585877" y="93012"/>
                    <a:pt x="1749682" y="103481"/>
                    <a:pt x="1913432" y="113896"/>
                  </a:cubicBezTo>
                  <a:cubicBezTo>
                    <a:pt x="2064995" y="123535"/>
                    <a:pt x="2216558" y="133229"/>
                    <a:pt x="2368121" y="142868"/>
                  </a:cubicBezTo>
                  <a:cubicBezTo>
                    <a:pt x="2486778" y="150402"/>
                    <a:pt x="2605436" y="157991"/>
                    <a:pt x="2724039" y="165525"/>
                  </a:cubicBezTo>
                  <a:cubicBezTo>
                    <a:pt x="2792120" y="169845"/>
                    <a:pt x="2860201" y="174222"/>
                    <a:pt x="2928283" y="178543"/>
                  </a:cubicBezTo>
                  <a:cubicBezTo>
                    <a:pt x="2937091" y="179097"/>
                    <a:pt x="2945899" y="179651"/>
                    <a:pt x="2954707" y="180205"/>
                  </a:cubicBezTo>
                  <a:cubicBezTo>
                    <a:pt x="2957366" y="180371"/>
                    <a:pt x="2957366" y="176216"/>
                    <a:pt x="2954707" y="176050"/>
                  </a:cubicBezTo>
                  <a:cubicBezTo>
                    <a:pt x="2930056" y="174499"/>
                    <a:pt x="2905349" y="172893"/>
                    <a:pt x="2880698" y="171341"/>
                  </a:cubicBezTo>
                  <a:cubicBezTo>
                    <a:pt x="2813558" y="167076"/>
                    <a:pt x="2746474" y="162810"/>
                    <a:pt x="2679334" y="158489"/>
                  </a:cubicBezTo>
                  <a:cubicBezTo>
                    <a:pt x="2580508" y="152175"/>
                    <a:pt x="2481627" y="145915"/>
                    <a:pt x="2382800" y="139600"/>
                  </a:cubicBezTo>
                  <a:cubicBezTo>
                    <a:pt x="2261761" y="131899"/>
                    <a:pt x="2140776" y="124199"/>
                    <a:pt x="2019736" y="116444"/>
                  </a:cubicBezTo>
                  <a:cubicBezTo>
                    <a:pt x="1887174" y="108024"/>
                    <a:pt x="1754557" y="99549"/>
                    <a:pt x="1621995" y="91128"/>
                  </a:cubicBezTo>
                  <a:cubicBezTo>
                    <a:pt x="1488657" y="82653"/>
                    <a:pt x="1355319" y="74122"/>
                    <a:pt x="1221982" y="65646"/>
                  </a:cubicBezTo>
                  <a:cubicBezTo>
                    <a:pt x="1097175" y="57669"/>
                    <a:pt x="972423" y="49747"/>
                    <a:pt x="847617" y="41770"/>
                  </a:cubicBezTo>
                  <a:cubicBezTo>
                    <a:pt x="742199" y="35068"/>
                    <a:pt x="636725" y="28309"/>
                    <a:pt x="531307" y="21607"/>
                  </a:cubicBezTo>
                  <a:cubicBezTo>
                    <a:pt x="455747" y="16787"/>
                    <a:pt x="380187" y="11967"/>
                    <a:pt x="304627" y="7148"/>
                  </a:cubicBezTo>
                  <a:cubicBezTo>
                    <a:pt x="268841" y="4877"/>
                    <a:pt x="232613" y="611"/>
                    <a:pt x="196772" y="279"/>
                  </a:cubicBezTo>
                  <a:cubicBezTo>
                    <a:pt x="195220" y="279"/>
                    <a:pt x="193669" y="58"/>
                    <a:pt x="192174" y="2"/>
                  </a:cubicBezTo>
                  <a:cubicBezTo>
                    <a:pt x="191010" y="-53"/>
                    <a:pt x="190179" y="999"/>
                    <a:pt x="190069" y="2107"/>
                  </a:cubicBezTo>
                  <a:cubicBezTo>
                    <a:pt x="188351" y="21496"/>
                    <a:pt x="186689" y="40940"/>
                    <a:pt x="184972" y="60328"/>
                  </a:cubicBezTo>
                  <a:cubicBezTo>
                    <a:pt x="180374" y="113176"/>
                    <a:pt x="175776" y="165968"/>
                    <a:pt x="171123" y="218816"/>
                  </a:cubicBezTo>
                  <a:cubicBezTo>
                    <a:pt x="164310" y="296923"/>
                    <a:pt x="157496" y="375087"/>
                    <a:pt x="150682" y="453195"/>
                  </a:cubicBezTo>
                  <a:cubicBezTo>
                    <a:pt x="142373" y="548531"/>
                    <a:pt x="134063" y="643867"/>
                    <a:pt x="125699" y="739204"/>
                  </a:cubicBezTo>
                  <a:cubicBezTo>
                    <a:pt x="116614" y="843126"/>
                    <a:pt x="107529" y="947049"/>
                    <a:pt x="98499" y="1050971"/>
                  </a:cubicBezTo>
                  <a:cubicBezTo>
                    <a:pt x="89304" y="1156390"/>
                    <a:pt x="80108" y="1261752"/>
                    <a:pt x="70912" y="1367170"/>
                  </a:cubicBezTo>
                  <a:cubicBezTo>
                    <a:pt x="62326" y="1465443"/>
                    <a:pt x="53740" y="1563770"/>
                    <a:pt x="45153" y="1662042"/>
                  </a:cubicBezTo>
                  <a:cubicBezTo>
                    <a:pt x="37896" y="1745136"/>
                    <a:pt x="30639" y="1828230"/>
                    <a:pt x="23383" y="1911268"/>
                  </a:cubicBezTo>
                  <a:cubicBezTo>
                    <a:pt x="18175" y="1971040"/>
                    <a:pt x="12968" y="2030812"/>
                    <a:pt x="7761" y="2090529"/>
                  </a:cubicBezTo>
                  <a:lnTo>
                    <a:pt x="2886" y="2146146"/>
                  </a:lnTo>
                  <a:cubicBezTo>
                    <a:pt x="2055" y="2155619"/>
                    <a:pt x="-161" y="2166033"/>
                    <a:pt x="338" y="2175506"/>
                  </a:cubicBezTo>
                  <a:cubicBezTo>
                    <a:pt x="393" y="2176669"/>
                    <a:pt x="116" y="2177999"/>
                    <a:pt x="6" y="2179162"/>
                  </a:cubicBezTo>
                  <a:cubicBezTo>
                    <a:pt x="-105" y="2180602"/>
                    <a:pt x="1446" y="2181378"/>
                    <a:pt x="2609" y="2181157"/>
                  </a:cubicBezTo>
                  <a:cubicBezTo>
                    <a:pt x="85592" y="2165368"/>
                    <a:pt x="168630" y="2195171"/>
                    <a:pt x="251835" y="2184536"/>
                  </a:cubicBezTo>
                  <a:cubicBezTo>
                    <a:pt x="312493" y="2176780"/>
                    <a:pt x="366283" y="2144650"/>
                    <a:pt x="406555" y="2099282"/>
                  </a:cubicBezTo>
                  <a:cubicBezTo>
                    <a:pt x="447548" y="2053082"/>
                    <a:pt x="475080" y="1995359"/>
                    <a:pt x="488874" y="1935366"/>
                  </a:cubicBezTo>
                  <a:cubicBezTo>
                    <a:pt x="503332" y="1872491"/>
                    <a:pt x="499122" y="1807290"/>
                    <a:pt x="508871" y="1743696"/>
                  </a:cubicBezTo>
                  <a:cubicBezTo>
                    <a:pt x="518621" y="1680101"/>
                    <a:pt x="549089" y="1612297"/>
                    <a:pt x="618832" y="1592299"/>
                  </a:cubicBezTo>
                  <a:cubicBezTo>
                    <a:pt x="690182" y="1571803"/>
                    <a:pt x="767237" y="1602547"/>
                    <a:pt x="836427" y="1618667"/>
                  </a:cubicBezTo>
                  <a:cubicBezTo>
                    <a:pt x="900021" y="1633458"/>
                    <a:pt x="962341" y="1636173"/>
                    <a:pt x="1024772" y="1614346"/>
                  </a:cubicBezTo>
                  <a:cubicBezTo>
                    <a:pt x="1082606" y="1594127"/>
                    <a:pt x="1134678" y="1557289"/>
                    <a:pt x="1172790" y="1509261"/>
                  </a:cubicBezTo>
                  <a:cubicBezTo>
                    <a:pt x="1212177" y="1459626"/>
                    <a:pt x="1231897" y="1401239"/>
                    <a:pt x="1237382" y="1338586"/>
                  </a:cubicBezTo>
                  <a:cubicBezTo>
                    <a:pt x="1243586" y="1267846"/>
                    <a:pt x="1235110" y="1196884"/>
                    <a:pt x="1239044" y="1126088"/>
                  </a:cubicBezTo>
                  <a:cubicBezTo>
                    <a:pt x="1243253" y="1050861"/>
                    <a:pt x="1266021" y="979455"/>
                    <a:pt x="1327344" y="931538"/>
                  </a:cubicBezTo>
                  <a:cubicBezTo>
                    <a:pt x="1391936" y="881072"/>
                    <a:pt x="1479461" y="858138"/>
                    <a:pt x="1559619" y="849331"/>
                  </a:cubicBezTo>
                  <a:cubicBezTo>
                    <a:pt x="1644873" y="839913"/>
                    <a:pt x="1729019" y="850715"/>
                    <a:pt x="1811393" y="873483"/>
                  </a:cubicBezTo>
                  <a:cubicBezTo>
                    <a:pt x="1891274" y="895530"/>
                    <a:pt x="1968828" y="925666"/>
                    <a:pt x="2049595" y="944611"/>
                  </a:cubicBezTo>
                  <a:cubicBezTo>
                    <a:pt x="2209190" y="982114"/>
                    <a:pt x="2377593" y="967767"/>
                    <a:pt x="2532369" y="916138"/>
                  </a:cubicBezTo>
                  <a:cubicBezTo>
                    <a:pt x="2602722" y="892650"/>
                    <a:pt x="2671634" y="861462"/>
                    <a:pt x="2730021" y="815041"/>
                  </a:cubicBezTo>
                  <a:cubicBezTo>
                    <a:pt x="2781429" y="774214"/>
                    <a:pt x="2822699" y="722142"/>
                    <a:pt x="2853443" y="664308"/>
                  </a:cubicBezTo>
                  <a:cubicBezTo>
                    <a:pt x="2916040" y="546648"/>
                    <a:pt x="2937091" y="411260"/>
                    <a:pt x="2949112" y="280083"/>
                  </a:cubicBezTo>
                  <a:cubicBezTo>
                    <a:pt x="2952214" y="246126"/>
                    <a:pt x="2954651" y="212113"/>
                    <a:pt x="2956867" y="178100"/>
                  </a:cubicBezTo>
                  <a:cubicBezTo>
                    <a:pt x="2957033" y="175441"/>
                    <a:pt x="2952879" y="175441"/>
                    <a:pt x="2952712" y="178100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grpSp>
        <p:nvGrpSpPr>
          <p:cNvPr id="253" name="Google Shape;335;p16"/>
          <p:cNvGrpSpPr/>
          <p:nvPr/>
        </p:nvGrpSpPr>
        <p:grpSpPr>
          <a:xfrm>
            <a:off x="103320" y="239040"/>
            <a:ext cx="8978760" cy="4624200"/>
            <a:chOff x="103320" y="239040"/>
            <a:chExt cx="8978760" cy="4624200"/>
          </a:xfrm>
        </p:grpSpPr>
        <p:sp>
          <p:nvSpPr>
            <p:cNvPr id="254" name="Google Shape;336;p16"/>
            <p:cNvSpPr/>
            <p:nvPr/>
          </p:nvSpPr>
          <p:spPr>
            <a:xfrm>
              <a:off x="8712720" y="2073600"/>
              <a:ext cx="142920" cy="142920"/>
            </a:xfrm>
            <a:custGeom>
              <a:avLst/>
              <a:gdLst>
                <a:gd name="textAreaLeft" fmla="*/ 0 w 142920"/>
                <a:gd name="textAreaRight" fmla="*/ 144000 w 142920"/>
                <a:gd name="textAreaTop" fmla="*/ 0 h 142920"/>
                <a:gd name="textAreaBottom" fmla="*/ 144000 h 142920"/>
              </a:gdLst>
              <a:ahLst/>
              <a:rect l="textAreaLeft" t="textAreaTop" r="textAreaRight" b="textAreaBottom"/>
              <a:pathLst>
                <a:path w="116109" h="116109">
                  <a:moveTo>
                    <a:pt x="58055" y="116110"/>
                  </a:moveTo>
                  <a:cubicBezTo>
                    <a:pt x="26036" y="116110"/>
                    <a:pt x="0" y="90074"/>
                    <a:pt x="0" y="58055"/>
                  </a:cubicBezTo>
                  <a:cubicBezTo>
                    <a:pt x="0" y="26036"/>
                    <a:pt x="26036" y="0"/>
                    <a:pt x="58055" y="0"/>
                  </a:cubicBezTo>
                  <a:cubicBezTo>
                    <a:pt x="90073" y="0"/>
                    <a:pt x="116110" y="26036"/>
                    <a:pt x="116110" y="58055"/>
                  </a:cubicBezTo>
                  <a:cubicBezTo>
                    <a:pt x="116110" y="90074"/>
                    <a:pt x="90073" y="116110"/>
                    <a:pt x="58055" y="116110"/>
                  </a:cubicBezTo>
                  <a:close/>
                  <a:moveTo>
                    <a:pt x="58055" y="5540"/>
                  </a:moveTo>
                  <a:cubicBezTo>
                    <a:pt x="29083" y="5540"/>
                    <a:pt x="5540" y="29083"/>
                    <a:pt x="5540" y="58055"/>
                  </a:cubicBezTo>
                  <a:cubicBezTo>
                    <a:pt x="5540" y="87027"/>
                    <a:pt x="29083" y="110570"/>
                    <a:pt x="58055" y="110570"/>
                  </a:cubicBezTo>
                  <a:cubicBezTo>
                    <a:pt x="87027" y="110570"/>
                    <a:pt x="110570" y="87027"/>
                    <a:pt x="110570" y="58055"/>
                  </a:cubicBezTo>
                  <a:cubicBezTo>
                    <a:pt x="110570" y="29083"/>
                    <a:pt x="87027" y="5540"/>
                    <a:pt x="58055" y="5540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55" name="Google Shape;337;p16"/>
            <p:cNvSpPr/>
            <p:nvPr/>
          </p:nvSpPr>
          <p:spPr>
            <a:xfrm>
              <a:off x="8596440" y="361440"/>
              <a:ext cx="57240" cy="57240"/>
            </a:xfrm>
            <a:custGeom>
              <a:avLst/>
              <a:gdLst>
                <a:gd name="textAreaLeft" fmla="*/ 0 w 57240"/>
                <a:gd name="textAreaRight" fmla="*/ 58320 w 57240"/>
                <a:gd name="textAreaTop" fmla="*/ 0 h 57240"/>
                <a:gd name="textAreaBottom" fmla="*/ 58320 h 57240"/>
              </a:gdLst>
              <a:ahLst/>
              <a:rect l="textAreaLeft" t="textAreaTop" r="textAreaRight" b="textAreaBottom"/>
              <a:pathLst>
                <a:path w="46975" h="46975">
                  <a:moveTo>
                    <a:pt x="23488" y="46976"/>
                  </a:moveTo>
                  <a:cubicBezTo>
                    <a:pt x="10525" y="46976"/>
                    <a:pt x="0" y="36450"/>
                    <a:pt x="0" y="23488"/>
                  </a:cubicBezTo>
                  <a:cubicBezTo>
                    <a:pt x="0" y="10525"/>
                    <a:pt x="10525" y="0"/>
                    <a:pt x="23488" y="0"/>
                  </a:cubicBezTo>
                  <a:cubicBezTo>
                    <a:pt x="36451" y="0"/>
                    <a:pt x="46976" y="10525"/>
                    <a:pt x="46976" y="23488"/>
                  </a:cubicBezTo>
                  <a:cubicBezTo>
                    <a:pt x="46976" y="36450"/>
                    <a:pt x="36451" y="46976"/>
                    <a:pt x="23488" y="46976"/>
                  </a:cubicBezTo>
                  <a:close/>
                  <a:moveTo>
                    <a:pt x="23488" y="5540"/>
                  </a:moveTo>
                  <a:cubicBezTo>
                    <a:pt x="13572" y="5540"/>
                    <a:pt x="5540" y="13572"/>
                    <a:pt x="5540" y="23488"/>
                  </a:cubicBezTo>
                  <a:cubicBezTo>
                    <a:pt x="5540" y="33404"/>
                    <a:pt x="13572" y="41436"/>
                    <a:pt x="23488" y="41436"/>
                  </a:cubicBezTo>
                  <a:cubicBezTo>
                    <a:pt x="33404" y="41436"/>
                    <a:pt x="41436" y="33404"/>
                    <a:pt x="41436" y="23488"/>
                  </a:cubicBezTo>
                  <a:cubicBezTo>
                    <a:pt x="41436" y="13572"/>
                    <a:pt x="33348" y="5540"/>
                    <a:pt x="23488" y="5540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29160" bIns="2916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56" name="Google Shape;338;p16"/>
            <p:cNvSpPr/>
            <p:nvPr/>
          </p:nvSpPr>
          <p:spPr>
            <a:xfrm>
              <a:off x="482400" y="793080"/>
              <a:ext cx="88920" cy="88920"/>
            </a:xfrm>
            <a:custGeom>
              <a:avLst/>
              <a:gdLst>
                <a:gd name="textAreaLeft" fmla="*/ 0 w 88920"/>
                <a:gd name="textAreaRight" fmla="*/ 90000 w 88920"/>
                <a:gd name="textAreaTop" fmla="*/ 0 h 88920"/>
                <a:gd name="textAreaBottom" fmla="*/ 90000 h 88920"/>
              </a:gdLst>
              <a:ahLst/>
              <a:rect l="textAreaLeft" t="textAreaTop" r="textAreaRight" b="textAreaBottom"/>
              <a:pathLst>
                <a:path w="72679" h="72679">
                  <a:moveTo>
                    <a:pt x="36340" y="72679"/>
                  </a:moveTo>
                  <a:cubicBezTo>
                    <a:pt x="16286" y="72679"/>
                    <a:pt x="0" y="56393"/>
                    <a:pt x="0" y="36340"/>
                  </a:cubicBezTo>
                  <a:cubicBezTo>
                    <a:pt x="0" y="16286"/>
                    <a:pt x="16286" y="0"/>
                    <a:pt x="36340" y="0"/>
                  </a:cubicBezTo>
                  <a:cubicBezTo>
                    <a:pt x="56393" y="0"/>
                    <a:pt x="72679" y="16286"/>
                    <a:pt x="72679" y="36340"/>
                  </a:cubicBezTo>
                  <a:cubicBezTo>
                    <a:pt x="72679" y="56393"/>
                    <a:pt x="56393" y="72679"/>
                    <a:pt x="36340" y="72679"/>
                  </a:cubicBezTo>
                  <a:close/>
                  <a:moveTo>
                    <a:pt x="36340" y="5540"/>
                  </a:moveTo>
                  <a:cubicBezTo>
                    <a:pt x="19333" y="5540"/>
                    <a:pt x="5540" y="19333"/>
                    <a:pt x="5540" y="36340"/>
                  </a:cubicBezTo>
                  <a:cubicBezTo>
                    <a:pt x="5540" y="53346"/>
                    <a:pt x="19333" y="67140"/>
                    <a:pt x="36340" y="67140"/>
                  </a:cubicBezTo>
                  <a:cubicBezTo>
                    <a:pt x="53346" y="67140"/>
                    <a:pt x="67140" y="53346"/>
                    <a:pt x="67140" y="36340"/>
                  </a:cubicBezTo>
                  <a:cubicBezTo>
                    <a:pt x="67140" y="19333"/>
                    <a:pt x="53346" y="5540"/>
                    <a:pt x="36340" y="5540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57" name="Google Shape;339;p16"/>
            <p:cNvSpPr/>
            <p:nvPr/>
          </p:nvSpPr>
          <p:spPr>
            <a:xfrm>
              <a:off x="8109000" y="4763160"/>
              <a:ext cx="57240" cy="57240"/>
            </a:xfrm>
            <a:custGeom>
              <a:avLst/>
              <a:gdLst>
                <a:gd name="textAreaLeft" fmla="*/ 0 w 57240"/>
                <a:gd name="textAreaRight" fmla="*/ 58320 w 57240"/>
                <a:gd name="textAreaTop" fmla="*/ 0 h 57240"/>
                <a:gd name="textAreaBottom" fmla="*/ 58320 h 57240"/>
              </a:gdLst>
              <a:ahLst/>
              <a:rect l="textAreaLeft" t="textAreaTop" r="textAreaRight" b="textAreaBottom"/>
              <a:pathLst>
                <a:path w="46975" h="46975">
                  <a:moveTo>
                    <a:pt x="23488" y="46976"/>
                  </a:moveTo>
                  <a:cubicBezTo>
                    <a:pt x="10525" y="46976"/>
                    <a:pt x="0" y="36450"/>
                    <a:pt x="0" y="23488"/>
                  </a:cubicBezTo>
                  <a:cubicBezTo>
                    <a:pt x="0" y="10525"/>
                    <a:pt x="10525" y="0"/>
                    <a:pt x="23488" y="0"/>
                  </a:cubicBezTo>
                  <a:cubicBezTo>
                    <a:pt x="36451" y="0"/>
                    <a:pt x="46976" y="10525"/>
                    <a:pt x="46976" y="23488"/>
                  </a:cubicBezTo>
                  <a:cubicBezTo>
                    <a:pt x="46976" y="36450"/>
                    <a:pt x="36451" y="46976"/>
                    <a:pt x="23488" y="46976"/>
                  </a:cubicBezTo>
                  <a:close/>
                  <a:moveTo>
                    <a:pt x="23488" y="5484"/>
                  </a:moveTo>
                  <a:cubicBezTo>
                    <a:pt x="13572" y="5484"/>
                    <a:pt x="5540" y="13517"/>
                    <a:pt x="5540" y="23432"/>
                  </a:cubicBezTo>
                  <a:cubicBezTo>
                    <a:pt x="5540" y="33348"/>
                    <a:pt x="13572" y="41381"/>
                    <a:pt x="23488" y="41381"/>
                  </a:cubicBezTo>
                  <a:cubicBezTo>
                    <a:pt x="33404" y="41381"/>
                    <a:pt x="41436" y="33348"/>
                    <a:pt x="41436" y="23432"/>
                  </a:cubicBezTo>
                  <a:cubicBezTo>
                    <a:pt x="41436" y="13517"/>
                    <a:pt x="33348" y="5484"/>
                    <a:pt x="23488" y="5484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29160" bIns="2916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58" name="Google Shape;340;p16"/>
            <p:cNvSpPr/>
            <p:nvPr/>
          </p:nvSpPr>
          <p:spPr>
            <a:xfrm>
              <a:off x="2700360" y="304920"/>
              <a:ext cx="59760" cy="59760"/>
            </a:xfrm>
            <a:custGeom>
              <a:avLst/>
              <a:gdLst>
                <a:gd name="textAreaLeft" fmla="*/ 0 w 59760"/>
                <a:gd name="textAreaRight" fmla="*/ 60840 w 59760"/>
                <a:gd name="textAreaTop" fmla="*/ 0 h 59760"/>
                <a:gd name="textAreaBottom" fmla="*/ 60840 h 59760"/>
              </a:gdLst>
              <a:ahLst/>
              <a:rect l="textAreaLeft" t="textAreaTop" r="textAreaRight" b="textAreaBottom"/>
              <a:pathLst>
                <a:path w="48969" h="48969">
                  <a:moveTo>
                    <a:pt x="24485" y="48970"/>
                  </a:moveTo>
                  <a:cubicBezTo>
                    <a:pt x="10968" y="48970"/>
                    <a:pt x="0" y="38002"/>
                    <a:pt x="0" y="24485"/>
                  </a:cubicBezTo>
                  <a:cubicBezTo>
                    <a:pt x="0" y="10968"/>
                    <a:pt x="10968" y="0"/>
                    <a:pt x="24485" y="0"/>
                  </a:cubicBezTo>
                  <a:cubicBezTo>
                    <a:pt x="38002" y="0"/>
                    <a:pt x="48970" y="10968"/>
                    <a:pt x="48970" y="24485"/>
                  </a:cubicBezTo>
                  <a:cubicBezTo>
                    <a:pt x="48970" y="38002"/>
                    <a:pt x="38002" y="48970"/>
                    <a:pt x="24485" y="48970"/>
                  </a:cubicBezTo>
                  <a:close/>
                  <a:moveTo>
                    <a:pt x="24485" y="5540"/>
                  </a:moveTo>
                  <a:cubicBezTo>
                    <a:pt x="14015" y="5540"/>
                    <a:pt x="5540" y="14015"/>
                    <a:pt x="5540" y="24485"/>
                  </a:cubicBezTo>
                  <a:cubicBezTo>
                    <a:pt x="5540" y="34955"/>
                    <a:pt x="14015" y="43430"/>
                    <a:pt x="24485" y="43430"/>
                  </a:cubicBezTo>
                  <a:cubicBezTo>
                    <a:pt x="34955" y="43430"/>
                    <a:pt x="43430" y="34955"/>
                    <a:pt x="43430" y="24485"/>
                  </a:cubicBezTo>
                  <a:cubicBezTo>
                    <a:pt x="43430" y="14015"/>
                    <a:pt x="34955" y="5540"/>
                    <a:pt x="24485" y="5540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0240" bIns="302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59" name="Google Shape;341;p16"/>
            <p:cNvSpPr/>
            <p:nvPr/>
          </p:nvSpPr>
          <p:spPr>
            <a:xfrm>
              <a:off x="1724040" y="239040"/>
              <a:ext cx="64440" cy="64440"/>
            </a:xfrm>
            <a:custGeom>
              <a:avLst/>
              <a:gdLst>
                <a:gd name="textAreaLeft" fmla="*/ 0 w 64440"/>
                <a:gd name="textAreaRight" fmla="*/ 65520 w 64440"/>
                <a:gd name="textAreaTop" fmla="*/ 0 h 64440"/>
                <a:gd name="textAreaBottom" fmla="*/ 65520 h 64440"/>
              </a:gdLst>
              <a:ahLst/>
              <a:rect l="textAreaLeft" t="textAreaTop" r="textAreaRight" b="textAreaBottom"/>
              <a:pathLst>
                <a:path w="52958" h="52958">
                  <a:moveTo>
                    <a:pt x="26479" y="52958"/>
                  </a:moveTo>
                  <a:cubicBezTo>
                    <a:pt x="11910" y="52958"/>
                    <a:pt x="0" y="41104"/>
                    <a:pt x="0" y="26479"/>
                  </a:cubicBezTo>
                  <a:cubicBezTo>
                    <a:pt x="0" y="11855"/>
                    <a:pt x="11855" y="0"/>
                    <a:pt x="26479" y="0"/>
                  </a:cubicBezTo>
                  <a:cubicBezTo>
                    <a:pt x="41104" y="0"/>
                    <a:pt x="52958" y="11855"/>
                    <a:pt x="52958" y="26479"/>
                  </a:cubicBezTo>
                  <a:cubicBezTo>
                    <a:pt x="52958" y="41104"/>
                    <a:pt x="41104" y="52958"/>
                    <a:pt x="26479" y="52958"/>
                  </a:cubicBezTo>
                  <a:close/>
                  <a:moveTo>
                    <a:pt x="26479" y="5595"/>
                  </a:moveTo>
                  <a:cubicBezTo>
                    <a:pt x="14957" y="5595"/>
                    <a:pt x="5540" y="14957"/>
                    <a:pt x="5540" y="26535"/>
                  </a:cubicBezTo>
                  <a:cubicBezTo>
                    <a:pt x="5540" y="38112"/>
                    <a:pt x="14901" y="47474"/>
                    <a:pt x="26479" y="47474"/>
                  </a:cubicBezTo>
                  <a:cubicBezTo>
                    <a:pt x="38057" y="47474"/>
                    <a:pt x="47419" y="38112"/>
                    <a:pt x="47419" y="26535"/>
                  </a:cubicBezTo>
                  <a:cubicBezTo>
                    <a:pt x="47419" y="14957"/>
                    <a:pt x="38057" y="5595"/>
                    <a:pt x="26479" y="5595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2760" bIns="3276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60" name="Google Shape;342;p16"/>
            <p:cNvSpPr/>
            <p:nvPr/>
          </p:nvSpPr>
          <p:spPr>
            <a:xfrm>
              <a:off x="103320" y="1081440"/>
              <a:ext cx="259200" cy="237600"/>
            </a:xfrm>
            <a:custGeom>
              <a:avLst/>
              <a:gdLst>
                <a:gd name="textAreaLeft" fmla="*/ 0 w 259200"/>
                <a:gd name="textAreaRight" fmla="*/ 260280 w 259200"/>
                <a:gd name="textAreaTop" fmla="*/ 0 h 237600"/>
                <a:gd name="textAreaBottom" fmla="*/ 238680 h 237600"/>
              </a:gdLst>
              <a:ahLst/>
              <a:rect l="textAreaLeft" t="textAreaTop" r="textAreaRight" b="textAreaBottom"/>
              <a:pathLst>
                <a:path w="210005" h="192444">
                  <a:moveTo>
                    <a:pt x="210005" y="192445"/>
                  </a:moveTo>
                  <a:lnTo>
                    <a:pt x="0" y="192445"/>
                  </a:lnTo>
                  <a:lnTo>
                    <a:pt x="1108" y="190395"/>
                  </a:lnTo>
                  <a:lnTo>
                    <a:pt x="104975" y="0"/>
                  </a:lnTo>
                  <a:lnTo>
                    <a:pt x="210005" y="192445"/>
                  </a:lnTo>
                  <a:close/>
                  <a:moveTo>
                    <a:pt x="4653" y="189675"/>
                  </a:moveTo>
                  <a:lnTo>
                    <a:pt x="205352" y="189675"/>
                  </a:lnTo>
                  <a:lnTo>
                    <a:pt x="105030" y="5761"/>
                  </a:lnTo>
                  <a:lnTo>
                    <a:pt x="4709" y="189675"/>
                  </a:ln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61" name="Google Shape;343;p16"/>
            <p:cNvSpPr/>
            <p:nvPr/>
          </p:nvSpPr>
          <p:spPr>
            <a:xfrm>
              <a:off x="8737920" y="539640"/>
              <a:ext cx="92880" cy="84960"/>
            </a:xfrm>
            <a:custGeom>
              <a:avLst/>
              <a:gdLst>
                <a:gd name="textAreaLeft" fmla="*/ 0 w 92880"/>
                <a:gd name="textAreaRight" fmla="*/ 93960 w 92880"/>
                <a:gd name="textAreaTop" fmla="*/ 0 h 84960"/>
                <a:gd name="textAreaBottom" fmla="*/ 86040 h 84960"/>
              </a:gdLst>
              <a:ahLst/>
              <a:rect l="textAreaLeft" t="textAreaTop" r="textAreaRight" b="textAreaBottom"/>
              <a:pathLst>
                <a:path w="75726" h="69410">
                  <a:moveTo>
                    <a:pt x="37835" y="0"/>
                  </a:moveTo>
                  <a:lnTo>
                    <a:pt x="0" y="69411"/>
                  </a:lnTo>
                  <a:lnTo>
                    <a:pt x="37835" y="69411"/>
                  </a:lnTo>
                  <a:lnTo>
                    <a:pt x="75726" y="69411"/>
                  </a:lnTo>
                  <a:lnTo>
                    <a:pt x="37835" y="0"/>
                  </a:ln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62" name="Google Shape;344;p16"/>
            <p:cNvSpPr/>
            <p:nvPr/>
          </p:nvSpPr>
          <p:spPr>
            <a:xfrm>
              <a:off x="179640" y="4444920"/>
              <a:ext cx="345960" cy="317160"/>
            </a:xfrm>
            <a:custGeom>
              <a:avLst/>
              <a:gdLst>
                <a:gd name="textAreaLeft" fmla="*/ 0 w 345960"/>
                <a:gd name="textAreaRight" fmla="*/ 347040 w 345960"/>
                <a:gd name="textAreaTop" fmla="*/ 0 h 317160"/>
                <a:gd name="textAreaBottom" fmla="*/ 318240 h 317160"/>
              </a:gdLst>
              <a:ahLst/>
              <a:rect l="textAreaLeft" t="textAreaTop" r="textAreaRight" b="textAreaBottom"/>
              <a:pathLst>
                <a:path w="75726" h="69410">
                  <a:moveTo>
                    <a:pt x="37891" y="0"/>
                  </a:moveTo>
                  <a:lnTo>
                    <a:pt x="0" y="69411"/>
                  </a:lnTo>
                  <a:lnTo>
                    <a:pt x="37891" y="69411"/>
                  </a:lnTo>
                  <a:lnTo>
                    <a:pt x="75726" y="69411"/>
                  </a:lnTo>
                  <a:lnTo>
                    <a:pt x="37891" y="0"/>
                  </a:ln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63" name="Google Shape;345;p16"/>
            <p:cNvSpPr/>
            <p:nvPr/>
          </p:nvSpPr>
          <p:spPr>
            <a:xfrm>
              <a:off x="434880" y="4225320"/>
              <a:ext cx="184680" cy="184680"/>
            </a:xfrm>
            <a:custGeom>
              <a:avLst/>
              <a:gdLst>
                <a:gd name="textAreaLeft" fmla="*/ 0 w 184680"/>
                <a:gd name="textAreaRight" fmla="*/ 185760 w 184680"/>
                <a:gd name="textAreaTop" fmla="*/ 0 h 184680"/>
                <a:gd name="textAreaBottom" fmla="*/ 185760 h 184680"/>
              </a:gdLst>
              <a:ahLst/>
              <a:rect l="textAreaLeft" t="textAreaTop" r="textAreaRight" b="textAreaBottom"/>
              <a:pathLst>
                <a:path w="149679" h="149679">
                  <a:moveTo>
                    <a:pt x="74840" y="149679"/>
                  </a:moveTo>
                  <a:cubicBezTo>
                    <a:pt x="33570" y="149679"/>
                    <a:pt x="0" y="116110"/>
                    <a:pt x="0" y="74840"/>
                  </a:cubicBezTo>
                  <a:cubicBezTo>
                    <a:pt x="0" y="33570"/>
                    <a:pt x="33570" y="0"/>
                    <a:pt x="74840" y="0"/>
                  </a:cubicBezTo>
                  <a:cubicBezTo>
                    <a:pt x="116110" y="0"/>
                    <a:pt x="149679" y="33570"/>
                    <a:pt x="149679" y="74840"/>
                  </a:cubicBezTo>
                  <a:cubicBezTo>
                    <a:pt x="149679" y="116110"/>
                    <a:pt x="116110" y="149679"/>
                    <a:pt x="74840" y="149679"/>
                  </a:cubicBezTo>
                  <a:close/>
                  <a:moveTo>
                    <a:pt x="74840" y="5540"/>
                  </a:moveTo>
                  <a:cubicBezTo>
                    <a:pt x="36617" y="5540"/>
                    <a:pt x="5540" y="36617"/>
                    <a:pt x="5540" y="74840"/>
                  </a:cubicBezTo>
                  <a:cubicBezTo>
                    <a:pt x="5540" y="113063"/>
                    <a:pt x="36617" y="144140"/>
                    <a:pt x="74840" y="144140"/>
                  </a:cubicBezTo>
                  <a:cubicBezTo>
                    <a:pt x="113063" y="144140"/>
                    <a:pt x="144140" y="113063"/>
                    <a:pt x="144140" y="74840"/>
                  </a:cubicBezTo>
                  <a:cubicBezTo>
                    <a:pt x="144140" y="36617"/>
                    <a:pt x="113063" y="5540"/>
                    <a:pt x="74840" y="5540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64" name="Google Shape;346;p16"/>
            <p:cNvSpPr/>
            <p:nvPr/>
          </p:nvSpPr>
          <p:spPr>
            <a:xfrm>
              <a:off x="8993160" y="2715120"/>
              <a:ext cx="88920" cy="88920"/>
            </a:xfrm>
            <a:custGeom>
              <a:avLst/>
              <a:gdLst>
                <a:gd name="textAreaLeft" fmla="*/ 0 w 88920"/>
                <a:gd name="textAreaRight" fmla="*/ 90000 w 88920"/>
                <a:gd name="textAreaTop" fmla="*/ 0 h 88920"/>
                <a:gd name="textAreaBottom" fmla="*/ 90000 h 88920"/>
              </a:gdLst>
              <a:ahLst/>
              <a:rect l="textAreaLeft" t="textAreaTop" r="textAreaRight" b="textAreaBottom"/>
              <a:pathLst>
                <a:path w="72679" h="72679">
                  <a:moveTo>
                    <a:pt x="36340" y="72679"/>
                  </a:moveTo>
                  <a:cubicBezTo>
                    <a:pt x="16286" y="72679"/>
                    <a:pt x="0" y="56393"/>
                    <a:pt x="0" y="36340"/>
                  </a:cubicBezTo>
                  <a:cubicBezTo>
                    <a:pt x="0" y="16286"/>
                    <a:pt x="16286" y="0"/>
                    <a:pt x="36340" y="0"/>
                  </a:cubicBezTo>
                  <a:cubicBezTo>
                    <a:pt x="56393" y="0"/>
                    <a:pt x="72679" y="16286"/>
                    <a:pt x="72679" y="36340"/>
                  </a:cubicBezTo>
                  <a:cubicBezTo>
                    <a:pt x="72679" y="56393"/>
                    <a:pt x="56393" y="72679"/>
                    <a:pt x="36340" y="72679"/>
                  </a:cubicBezTo>
                  <a:close/>
                  <a:moveTo>
                    <a:pt x="36340" y="5540"/>
                  </a:moveTo>
                  <a:cubicBezTo>
                    <a:pt x="19333" y="5540"/>
                    <a:pt x="5540" y="19333"/>
                    <a:pt x="5540" y="36340"/>
                  </a:cubicBezTo>
                  <a:cubicBezTo>
                    <a:pt x="5540" y="53346"/>
                    <a:pt x="19333" y="67140"/>
                    <a:pt x="36340" y="67140"/>
                  </a:cubicBezTo>
                  <a:cubicBezTo>
                    <a:pt x="53346" y="67140"/>
                    <a:pt x="67140" y="53346"/>
                    <a:pt x="67140" y="36340"/>
                  </a:cubicBezTo>
                  <a:cubicBezTo>
                    <a:pt x="67140" y="19333"/>
                    <a:pt x="53346" y="5540"/>
                    <a:pt x="36340" y="5540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65" name="Google Shape;347;p16"/>
            <p:cNvSpPr/>
            <p:nvPr/>
          </p:nvSpPr>
          <p:spPr>
            <a:xfrm>
              <a:off x="745920" y="4806000"/>
              <a:ext cx="57240" cy="57240"/>
            </a:xfrm>
            <a:custGeom>
              <a:avLst/>
              <a:gdLst>
                <a:gd name="textAreaLeft" fmla="*/ 0 w 57240"/>
                <a:gd name="textAreaRight" fmla="*/ 58320 w 57240"/>
                <a:gd name="textAreaTop" fmla="*/ 0 h 57240"/>
                <a:gd name="textAreaBottom" fmla="*/ 58320 h 57240"/>
              </a:gdLst>
              <a:ahLst/>
              <a:rect l="textAreaLeft" t="textAreaTop" r="textAreaRight" b="textAreaBottom"/>
              <a:pathLst>
                <a:path w="46975" h="46975">
                  <a:moveTo>
                    <a:pt x="23488" y="46976"/>
                  </a:moveTo>
                  <a:cubicBezTo>
                    <a:pt x="10525" y="46976"/>
                    <a:pt x="0" y="36450"/>
                    <a:pt x="0" y="23488"/>
                  </a:cubicBezTo>
                  <a:cubicBezTo>
                    <a:pt x="0" y="10525"/>
                    <a:pt x="10525" y="0"/>
                    <a:pt x="23488" y="0"/>
                  </a:cubicBezTo>
                  <a:cubicBezTo>
                    <a:pt x="36451" y="0"/>
                    <a:pt x="46976" y="10525"/>
                    <a:pt x="46976" y="23488"/>
                  </a:cubicBezTo>
                  <a:cubicBezTo>
                    <a:pt x="46976" y="36450"/>
                    <a:pt x="36451" y="46976"/>
                    <a:pt x="23488" y="46976"/>
                  </a:cubicBezTo>
                  <a:close/>
                  <a:moveTo>
                    <a:pt x="23488" y="5484"/>
                  </a:moveTo>
                  <a:cubicBezTo>
                    <a:pt x="13572" y="5484"/>
                    <a:pt x="5540" y="13517"/>
                    <a:pt x="5540" y="23432"/>
                  </a:cubicBezTo>
                  <a:cubicBezTo>
                    <a:pt x="5540" y="33348"/>
                    <a:pt x="13572" y="41381"/>
                    <a:pt x="23488" y="41381"/>
                  </a:cubicBezTo>
                  <a:cubicBezTo>
                    <a:pt x="33404" y="41381"/>
                    <a:pt x="41436" y="33348"/>
                    <a:pt x="41436" y="23432"/>
                  </a:cubicBezTo>
                  <a:cubicBezTo>
                    <a:pt x="41436" y="13517"/>
                    <a:pt x="33348" y="5484"/>
                    <a:pt x="23488" y="5484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29160" bIns="2916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26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6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6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8" name="Google Shape;349;p17" descr=""/>
          <p:cNvPicPr/>
          <p:nvPr/>
        </p:nvPicPr>
        <p:blipFill>
          <a:blip r:embed="rId2"/>
          <a:stretch/>
        </p:blipFill>
        <p:spPr>
          <a:xfrm>
            <a:off x="0" y="9360"/>
            <a:ext cx="9142920" cy="5123880"/>
          </a:xfrm>
          <a:prstGeom prst="rect">
            <a:avLst/>
          </a:prstGeom>
          <a:ln w="0">
            <a:noFill/>
          </a:ln>
        </p:spPr>
      </p:pic>
      <p:grpSp>
        <p:nvGrpSpPr>
          <p:cNvPr id="269" name="Google Shape;350;p17"/>
          <p:cNvGrpSpPr/>
          <p:nvPr/>
        </p:nvGrpSpPr>
        <p:grpSpPr>
          <a:xfrm>
            <a:off x="-520920" y="-1277640"/>
            <a:ext cx="10335600" cy="6717600"/>
            <a:chOff x="-520920" y="-1277640"/>
            <a:chExt cx="10335600" cy="6717600"/>
          </a:xfrm>
        </p:grpSpPr>
        <p:grpSp>
          <p:nvGrpSpPr>
            <p:cNvPr id="270" name="Google Shape;351;p17"/>
            <p:cNvGrpSpPr/>
            <p:nvPr/>
          </p:nvGrpSpPr>
          <p:grpSpPr>
            <a:xfrm>
              <a:off x="-520920" y="-891360"/>
              <a:ext cx="10145160" cy="6331320"/>
              <a:chOff x="-520920" y="-891360"/>
              <a:chExt cx="10145160" cy="6331320"/>
            </a:xfrm>
          </p:grpSpPr>
          <p:pic>
            <p:nvPicPr>
              <p:cNvPr id="271" name="Google Shape;352;p17" descr=""/>
              <p:cNvPicPr/>
              <p:nvPr/>
            </p:nvPicPr>
            <p:blipFill>
              <a:blip r:embed="rId3"/>
              <a:stretch/>
            </p:blipFill>
            <p:spPr>
              <a:xfrm flipH="1">
                <a:off x="-520920" y="3489120"/>
                <a:ext cx="2469600" cy="195084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272" name="Google Shape;353;p17" descr=""/>
              <p:cNvPicPr/>
              <p:nvPr/>
            </p:nvPicPr>
            <p:blipFill>
              <a:blip r:embed="rId4"/>
              <a:stretch/>
            </p:blipFill>
            <p:spPr>
              <a:xfrm rot="16200000">
                <a:off x="7226640" y="-469440"/>
                <a:ext cx="2143800" cy="201924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273" name="Google Shape;354;p17" descr=""/>
              <p:cNvPicPr/>
              <p:nvPr/>
            </p:nvPicPr>
            <p:blipFill>
              <a:blip r:embed="rId5"/>
              <a:stretch/>
            </p:blipFill>
            <p:spPr>
              <a:xfrm flipH="1" rot="16200000">
                <a:off x="7686000" y="-509040"/>
                <a:ext cx="2320560" cy="1555920"/>
              </a:xfrm>
              <a:prstGeom prst="rect">
                <a:avLst/>
              </a:prstGeom>
              <a:ln w="0">
                <a:noFill/>
              </a:ln>
            </p:spPr>
          </p:pic>
        </p:grpSp>
        <p:grpSp>
          <p:nvGrpSpPr>
            <p:cNvPr id="274" name="Google Shape;355;p17"/>
            <p:cNvGrpSpPr/>
            <p:nvPr/>
          </p:nvGrpSpPr>
          <p:grpSpPr>
            <a:xfrm>
              <a:off x="7967520" y="-1277640"/>
              <a:ext cx="1847160" cy="2337480"/>
              <a:chOff x="7967520" y="-1277640"/>
              <a:chExt cx="1847160" cy="2337480"/>
            </a:xfrm>
          </p:grpSpPr>
          <p:sp>
            <p:nvSpPr>
              <p:cNvPr id="275" name="Google Shape;356;p17"/>
              <p:cNvSpPr/>
              <p:nvPr/>
            </p:nvSpPr>
            <p:spPr>
              <a:xfrm rot="5245800">
                <a:off x="7753680" y="-689040"/>
                <a:ext cx="1974600" cy="1460160"/>
              </a:xfrm>
              <a:custGeom>
                <a:avLst/>
                <a:gdLst>
                  <a:gd name="textAreaLeft" fmla="*/ 0 w 1974600"/>
                  <a:gd name="textAreaRight" fmla="*/ 1975680 w 1974600"/>
                  <a:gd name="textAreaTop" fmla="*/ 0 h 1460160"/>
                  <a:gd name="textAreaBottom" fmla="*/ 1461240 h 1460160"/>
                </a:gdLst>
                <a:ahLst/>
                <a:rect l="textAreaLeft" t="textAreaTop" r="textAreaRight" b="textAreaBottom"/>
                <a:pathLst>
                  <a:path w="2956871" h="2186887">
                    <a:moveTo>
                      <a:pt x="2952768" y="178044"/>
                    </a:moveTo>
                    <a:cubicBezTo>
                      <a:pt x="2944569" y="304180"/>
                      <a:pt x="2933823" y="432256"/>
                      <a:pt x="2895101" y="553351"/>
                    </a:cubicBezTo>
                    <a:cubicBezTo>
                      <a:pt x="2854994" y="678822"/>
                      <a:pt x="2780985" y="787454"/>
                      <a:pt x="2665042" y="853762"/>
                    </a:cubicBezTo>
                    <a:cubicBezTo>
                      <a:pt x="2600839" y="890490"/>
                      <a:pt x="2529766" y="915418"/>
                      <a:pt x="2458194" y="933366"/>
                    </a:cubicBezTo>
                    <a:cubicBezTo>
                      <a:pt x="2382800" y="952256"/>
                      <a:pt x="2305136" y="962227"/>
                      <a:pt x="2227360" y="961563"/>
                    </a:cubicBezTo>
                    <a:cubicBezTo>
                      <a:pt x="2149473" y="960898"/>
                      <a:pt x="2073194" y="948267"/>
                      <a:pt x="1998464" y="926774"/>
                    </a:cubicBezTo>
                    <a:cubicBezTo>
                      <a:pt x="1925785" y="905890"/>
                      <a:pt x="1854768" y="879134"/>
                      <a:pt x="1781202" y="861241"/>
                    </a:cubicBezTo>
                    <a:cubicBezTo>
                      <a:pt x="1708523" y="843570"/>
                      <a:pt x="1634126" y="836867"/>
                      <a:pt x="1559619" y="845120"/>
                    </a:cubicBezTo>
                    <a:cubicBezTo>
                      <a:pt x="1490540" y="852710"/>
                      <a:pt x="1419301" y="870880"/>
                      <a:pt x="1358643" y="905613"/>
                    </a:cubicBezTo>
                    <a:cubicBezTo>
                      <a:pt x="1304743" y="936468"/>
                      <a:pt x="1265079" y="983222"/>
                      <a:pt x="1247796" y="1043216"/>
                    </a:cubicBezTo>
                    <a:cubicBezTo>
                      <a:pt x="1230623" y="1102711"/>
                      <a:pt x="1233448" y="1165973"/>
                      <a:pt x="1234889" y="1227185"/>
                    </a:cubicBezTo>
                    <a:cubicBezTo>
                      <a:pt x="1236384" y="1291666"/>
                      <a:pt x="1238323" y="1358806"/>
                      <a:pt x="1217107" y="1420628"/>
                    </a:cubicBezTo>
                    <a:cubicBezTo>
                      <a:pt x="1197053" y="1479125"/>
                      <a:pt x="1157335" y="1529868"/>
                      <a:pt x="1107589" y="1566208"/>
                    </a:cubicBezTo>
                    <a:cubicBezTo>
                      <a:pt x="1058841" y="1601827"/>
                      <a:pt x="999900" y="1624263"/>
                      <a:pt x="939352" y="1626921"/>
                    </a:cubicBezTo>
                    <a:cubicBezTo>
                      <a:pt x="872323" y="1629858"/>
                      <a:pt x="807953" y="1605539"/>
                      <a:pt x="743306" y="1591579"/>
                    </a:cubicBezTo>
                    <a:cubicBezTo>
                      <a:pt x="686470" y="1579281"/>
                      <a:pt x="623707" y="1573852"/>
                      <a:pt x="573851" y="1609638"/>
                    </a:cubicBezTo>
                    <a:cubicBezTo>
                      <a:pt x="529922" y="1641158"/>
                      <a:pt x="512251" y="1693285"/>
                      <a:pt x="504661" y="1744748"/>
                    </a:cubicBezTo>
                    <a:cubicBezTo>
                      <a:pt x="496075" y="1802803"/>
                      <a:pt x="499011" y="1862243"/>
                      <a:pt x="487987" y="1919965"/>
                    </a:cubicBezTo>
                    <a:cubicBezTo>
                      <a:pt x="476465" y="1980457"/>
                      <a:pt x="450927" y="2039233"/>
                      <a:pt x="411707" y="2087039"/>
                    </a:cubicBezTo>
                    <a:cubicBezTo>
                      <a:pt x="374204" y="2132741"/>
                      <a:pt x="323185" y="2167806"/>
                      <a:pt x="264354" y="2178553"/>
                    </a:cubicBezTo>
                    <a:cubicBezTo>
                      <a:pt x="189238" y="2192291"/>
                      <a:pt x="113955" y="2168415"/>
                      <a:pt x="38561" y="2172626"/>
                    </a:cubicBezTo>
                    <a:cubicBezTo>
                      <a:pt x="33575" y="2172903"/>
                      <a:pt x="3551" y="2176558"/>
                      <a:pt x="4326" y="2178221"/>
                    </a:cubicBezTo>
                    <a:cubicBezTo>
                      <a:pt x="3828" y="2177112"/>
                      <a:pt x="4714" y="2174066"/>
                      <a:pt x="4770" y="2172903"/>
                    </a:cubicBezTo>
                    <a:lnTo>
                      <a:pt x="6819" y="2149304"/>
                    </a:lnTo>
                    <a:cubicBezTo>
                      <a:pt x="13910" y="2068315"/>
                      <a:pt x="20945" y="1987271"/>
                      <a:pt x="28036" y="1906283"/>
                    </a:cubicBezTo>
                    <a:cubicBezTo>
                      <a:pt x="39946" y="1770064"/>
                      <a:pt x="51801" y="1633846"/>
                      <a:pt x="63711" y="1497628"/>
                    </a:cubicBezTo>
                    <a:cubicBezTo>
                      <a:pt x="77837" y="1335540"/>
                      <a:pt x="92018" y="1173451"/>
                      <a:pt x="106144" y="1011419"/>
                    </a:cubicBezTo>
                    <a:cubicBezTo>
                      <a:pt x="120270" y="849386"/>
                      <a:pt x="133565" y="696992"/>
                      <a:pt x="147303" y="539779"/>
                    </a:cubicBezTo>
                    <a:cubicBezTo>
                      <a:pt x="157939" y="417797"/>
                      <a:pt x="168575" y="295871"/>
                      <a:pt x="179266" y="173890"/>
                    </a:cubicBezTo>
                    <a:lnTo>
                      <a:pt x="189293" y="58832"/>
                    </a:lnTo>
                    <a:lnTo>
                      <a:pt x="192340" y="23601"/>
                    </a:lnTo>
                    <a:cubicBezTo>
                      <a:pt x="192838" y="18006"/>
                      <a:pt x="194833" y="10472"/>
                      <a:pt x="194002" y="4877"/>
                    </a:cubicBezTo>
                    <a:cubicBezTo>
                      <a:pt x="193337" y="778"/>
                      <a:pt x="191841" y="3880"/>
                      <a:pt x="193836" y="4323"/>
                    </a:cubicBezTo>
                    <a:cubicBezTo>
                      <a:pt x="198212" y="5265"/>
                      <a:pt x="203308" y="4932"/>
                      <a:pt x="207795" y="5209"/>
                    </a:cubicBezTo>
                    <a:cubicBezTo>
                      <a:pt x="230286" y="6650"/>
                      <a:pt x="252777" y="8090"/>
                      <a:pt x="275267" y="9530"/>
                    </a:cubicBezTo>
                    <a:cubicBezTo>
                      <a:pt x="365396" y="15291"/>
                      <a:pt x="455470" y="20997"/>
                      <a:pt x="545599" y="26758"/>
                    </a:cubicBezTo>
                    <a:cubicBezTo>
                      <a:pt x="678826" y="35234"/>
                      <a:pt x="812108" y="43765"/>
                      <a:pt x="945335" y="52240"/>
                    </a:cubicBezTo>
                    <a:cubicBezTo>
                      <a:pt x="1104265" y="62378"/>
                      <a:pt x="1263141" y="72515"/>
                      <a:pt x="1422071" y="82597"/>
                    </a:cubicBezTo>
                    <a:cubicBezTo>
                      <a:pt x="1585877" y="93012"/>
                      <a:pt x="1749682" y="103481"/>
                      <a:pt x="1913432" y="113896"/>
                    </a:cubicBezTo>
                    <a:cubicBezTo>
                      <a:pt x="2064995" y="123535"/>
                      <a:pt x="2216558" y="133229"/>
                      <a:pt x="2368121" y="142868"/>
                    </a:cubicBezTo>
                    <a:cubicBezTo>
                      <a:pt x="2486778" y="150402"/>
                      <a:pt x="2605436" y="157991"/>
                      <a:pt x="2724039" y="165525"/>
                    </a:cubicBezTo>
                    <a:cubicBezTo>
                      <a:pt x="2792120" y="169845"/>
                      <a:pt x="2860201" y="174222"/>
                      <a:pt x="2928283" y="178543"/>
                    </a:cubicBezTo>
                    <a:cubicBezTo>
                      <a:pt x="2937091" y="179097"/>
                      <a:pt x="2945899" y="179651"/>
                      <a:pt x="2954707" y="180205"/>
                    </a:cubicBezTo>
                    <a:cubicBezTo>
                      <a:pt x="2957366" y="180371"/>
                      <a:pt x="2957366" y="176216"/>
                      <a:pt x="2954707" y="176050"/>
                    </a:cubicBezTo>
                    <a:cubicBezTo>
                      <a:pt x="2930056" y="174499"/>
                      <a:pt x="2905349" y="172893"/>
                      <a:pt x="2880698" y="171341"/>
                    </a:cubicBezTo>
                    <a:cubicBezTo>
                      <a:pt x="2813558" y="167076"/>
                      <a:pt x="2746474" y="162810"/>
                      <a:pt x="2679334" y="158489"/>
                    </a:cubicBezTo>
                    <a:cubicBezTo>
                      <a:pt x="2580508" y="152175"/>
                      <a:pt x="2481627" y="145915"/>
                      <a:pt x="2382800" y="139600"/>
                    </a:cubicBezTo>
                    <a:cubicBezTo>
                      <a:pt x="2261761" y="131899"/>
                      <a:pt x="2140776" y="124199"/>
                      <a:pt x="2019736" y="116444"/>
                    </a:cubicBezTo>
                    <a:cubicBezTo>
                      <a:pt x="1887174" y="108024"/>
                      <a:pt x="1754557" y="99549"/>
                      <a:pt x="1621995" y="91128"/>
                    </a:cubicBezTo>
                    <a:cubicBezTo>
                      <a:pt x="1488657" y="82653"/>
                      <a:pt x="1355319" y="74122"/>
                      <a:pt x="1221982" y="65646"/>
                    </a:cubicBezTo>
                    <a:cubicBezTo>
                      <a:pt x="1097175" y="57669"/>
                      <a:pt x="972423" y="49747"/>
                      <a:pt x="847617" y="41770"/>
                    </a:cubicBezTo>
                    <a:cubicBezTo>
                      <a:pt x="742199" y="35068"/>
                      <a:pt x="636725" y="28309"/>
                      <a:pt x="531307" y="21607"/>
                    </a:cubicBezTo>
                    <a:cubicBezTo>
                      <a:pt x="455747" y="16787"/>
                      <a:pt x="380187" y="11967"/>
                      <a:pt x="304627" y="7148"/>
                    </a:cubicBezTo>
                    <a:cubicBezTo>
                      <a:pt x="268841" y="4877"/>
                      <a:pt x="232613" y="611"/>
                      <a:pt x="196772" y="279"/>
                    </a:cubicBezTo>
                    <a:cubicBezTo>
                      <a:pt x="195220" y="279"/>
                      <a:pt x="193669" y="58"/>
                      <a:pt x="192174" y="2"/>
                    </a:cubicBezTo>
                    <a:cubicBezTo>
                      <a:pt x="191010" y="-53"/>
                      <a:pt x="190179" y="999"/>
                      <a:pt x="190069" y="2107"/>
                    </a:cubicBezTo>
                    <a:cubicBezTo>
                      <a:pt x="188351" y="21496"/>
                      <a:pt x="186689" y="40940"/>
                      <a:pt x="184972" y="60328"/>
                    </a:cubicBezTo>
                    <a:cubicBezTo>
                      <a:pt x="180374" y="113176"/>
                      <a:pt x="175776" y="165968"/>
                      <a:pt x="171123" y="218816"/>
                    </a:cubicBezTo>
                    <a:cubicBezTo>
                      <a:pt x="164310" y="296923"/>
                      <a:pt x="157496" y="375087"/>
                      <a:pt x="150682" y="453195"/>
                    </a:cubicBezTo>
                    <a:cubicBezTo>
                      <a:pt x="142373" y="548531"/>
                      <a:pt x="134063" y="643867"/>
                      <a:pt x="125699" y="739204"/>
                    </a:cubicBezTo>
                    <a:cubicBezTo>
                      <a:pt x="116614" y="843126"/>
                      <a:pt x="107529" y="947049"/>
                      <a:pt x="98499" y="1050971"/>
                    </a:cubicBezTo>
                    <a:cubicBezTo>
                      <a:pt x="89304" y="1156390"/>
                      <a:pt x="80108" y="1261752"/>
                      <a:pt x="70912" y="1367170"/>
                    </a:cubicBezTo>
                    <a:cubicBezTo>
                      <a:pt x="62326" y="1465443"/>
                      <a:pt x="53740" y="1563770"/>
                      <a:pt x="45153" y="1662042"/>
                    </a:cubicBezTo>
                    <a:cubicBezTo>
                      <a:pt x="37896" y="1745136"/>
                      <a:pt x="30639" y="1828230"/>
                      <a:pt x="23383" y="1911268"/>
                    </a:cubicBezTo>
                    <a:cubicBezTo>
                      <a:pt x="18175" y="1971040"/>
                      <a:pt x="12968" y="2030812"/>
                      <a:pt x="7761" y="2090529"/>
                    </a:cubicBezTo>
                    <a:lnTo>
                      <a:pt x="2886" y="2146146"/>
                    </a:lnTo>
                    <a:cubicBezTo>
                      <a:pt x="2055" y="2155619"/>
                      <a:pt x="-161" y="2166033"/>
                      <a:pt x="338" y="2175506"/>
                    </a:cubicBezTo>
                    <a:cubicBezTo>
                      <a:pt x="393" y="2176669"/>
                      <a:pt x="116" y="2177999"/>
                      <a:pt x="6" y="2179162"/>
                    </a:cubicBezTo>
                    <a:cubicBezTo>
                      <a:pt x="-105" y="2180602"/>
                      <a:pt x="1446" y="2181378"/>
                      <a:pt x="2609" y="2181157"/>
                    </a:cubicBezTo>
                    <a:cubicBezTo>
                      <a:pt x="85592" y="2165368"/>
                      <a:pt x="168630" y="2195171"/>
                      <a:pt x="251835" y="2184536"/>
                    </a:cubicBezTo>
                    <a:cubicBezTo>
                      <a:pt x="312493" y="2176780"/>
                      <a:pt x="366283" y="2144650"/>
                      <a:pt x="406555" y="2099282"/>
                    </a:cubicBezTo>
                    <a:cubicBezTo>
                      <a:pt x="447548" y="2053082"/>
                      <a:pt x="475080" y="1995359"/>
                      <a:pt x="488874" y="1935366"/>
                    </a:cubicBezTo>
                    <a:cubicBezTo>
                      <a:pt x="503332" y="1872491"/>
                      <a:pt x="499122" y="1807290"/>
                      <a:pt x="508871" y="1743696"/>
                    </a:cubicBezTo>
                    <a:cubicBezTo>
                      <a:pt x="518621" y="1680101"/>
                      <a:pt x="549089" y="1612297"/>
                      <a:pt x="618832" y="1592299"/>
                    </a:cubicBezTo>
                    <a:cubicBezTo>
                      <a:pt x="690182" y="1571803"/>
                      <a:pt x="767237" y="1602547"/>
                      <a:pt x="836427" y="1618667"/>
                    </a:cubicBezTo>
                    <a:cubicBezTo>
                      <a:pt x="900021" y="1633458"/>
                      <a:pt x="962341" y="1636173"/>
                      <a:pt x="1024772" y="1614346"/>
                    </a:cubicBezTo>
                    <a:cubicBezTo>
                      <a:pt x="1082606" y="1594127"/>
                      <a:pt x="1134678" y="1557289"/>
                      <a:pt x="1172790" y="1509261"/>
                    </a:cubicBezTo>
                    <a:cubicBezTo>
                      <a:pt x="1212177" y="1459626"/>
                      <a:pt x="1231897" y="1401239"/>
                      <a:pt x="1237382" y="1338586"/>
                    </a:cubicBezTo>
                    <a:cubicBezTo>
                      <a:pt x="1243586" y="1267846"/>
                      <a:pt x="1235110" y="1196884"/>
                      <a:pt x="1239044" y="1126088"/>
                    </a:cubicBezTo>
                    <a:cubicBezTo>
                      <a:pt x="1243253" y="1050861"/>
                      <a:pt x="1266021" y="979455"/>
                      <a:pt x="1327344" y="931538"/>
                    </a:cubicBezTo>
                    <a:cubicBezTo>
                      <a:pt x="1391936" y="881072"/>
                      <a:pt x="1479461" y="858138"/>
                      <a:pt x="1559619" y="849331"/>
                    </a:cubicBezTo>
                    <a:cubicBezTo>
                      <a:pt x="1644873" y="839913"/>
                      <a:pt x="1729019" y="850715"/>
                      <a:pt x="1811393" y="873483"/>
                    </a:cubicBezTo>
                    <a:cubicBezTo>
                      <a:pt x="1891274" y="895530"/>
                      <a:pt x="1968828" y="925666"/>
                      <a:pt x="2049595" y="944611"/>
                    </a:cubicBezTo>
                    <a:cubicBezTo>
                      <a:pt x="2209190" y="982114"/>
                      <a:pt x="2377593" y="967767"/>
                      <a:pt x="2532369" y="916138"/>
                    </a:cubicBezTo>
                    <a:cubicBezTo>
                      <a:pt x="2602722" y="892650"/>
                      <a:pt x="2671634" y="861462"/>
                      <a:pt x="2730021" y="815041"/>
                    </a:cubicBezTo>
                    <a:cubicBezTo>
                      <a:pt x="2781429" y="774214"/>
                      <a:pt x="2822699" y="722142"/>
                      <a:pt x="2853443" y="664308"/>
                    </a:cubicBezTo>
                    <a:cubicBezTo>
                      <a:pt x="2916040" y="546648"/>
                      <a:pt x="2937091" y="411260"/>
                      <a:pt x="2949112" y="280083"/>
                    </a:cubicBezTo>
                    <a:cubicBezTo>
                      <a:pt x="2952214" y="246126"/>
                      <a:pt x="2954651" y="212113"/>
                      <a:pt x="2956867" y="178100"/>
                    </a:cubicBezTo>
                    <a:cubicBezTo>
                      <a:pt x="2957033" y="175441"/>
                      <a:pt x="2952879" y="175441"/>
                      <a:pt x="2952712" y="178100"/>
                    </a:cubicBezTo>
                    <a:close/>
                  </a:path>
                </a:pathLst>
              </a:custGeom>
              <a:solidFill>
                <a:srgbClr val="ffffff">
                  <a:alpha val="17000"/>
                </a:srgb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68400" rIns="68400" tIns="34200" bIns="3420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276" name="Google Shape;357;p17"/>
              <p:cNvSpPr/>
              <p:nvPr/>
            </p:nvSpPr>
            <p:spPr>
              <a:xfrm rot="5245800">
                <a:off x="7903800" y="-838800"/>
                <a:ext cx="1974600" cy="1460160"/>
              </a:xfrm>
              <a:custGeom>
                <a:avLst/>
                <a:gdLst>
                  <a:gd name="textAreaLeft" fmla="*/ 0 w 1974600"/>
                  <a:gd name="textAreaRight" fmla="*/ 1975680 w 1974600"/>
                  <a:gd name="textAreaTop" fmla="*/ 0 h 1460160"/>
                  <a:gd name="textAreaBottom" fmla="*/ 1461240 h 1460160"/>
                </a:gdLst>
                <a:ahLst/>
                <a:rect l="textAreaLeft" t="textAreaTop" r="textAreaRight" b="textAreaBottom"/>
                <a:pathLst>
                  <a:path w="2956871" h="2186887">
                    <a:moveTo>
                      <a:pt x="2952768" y="178044"/>
                    </a:moveTo>
                    <a:cubicBezTo>
                      <a:pt x="2944569" y="304180"/>
                      <a:pt x="2933823" y="432256"/>
                      <a:pt x="2895101" y="553351"/>
                    </a:cubicBezTo>
                    <a:cubicBezTo>
                      <a:pt x="2854994" y="678822"/>
                      <a:pt x="2780985" y="787454"/>
                      <a:pt x="2665042" y="853762"/>
                    </a:cubicBezTo>
                    <a:cubicBezTo>
                      <a:pt x="2600839" y="890490"/>
                      <a:pt x="2529766" y="915418"/>
                      <a:pt x="2458194" y="933366"/>
                    </a:cubicBezTo>
                    <a:cubicBezTo>
                      <a:pt x="2382800" y="952256"/>
                      <a:pt x="2305136" y="962227"/>
                      <a:pt x="2227360" y="961563"/>
                    </a:cubicBezTo>
                    <a:cubicBezTo>
                      <a:pt x="2149473" y="960898"/>
                      <a:pt x="2073194" y="948267"/>
                      <a:pt x="1998464" y="926774"/>
                    </a:cubicBezTo>
                    <a:cubicBezTo>
                      <a:pt x="1925785" y="905890"/>
                      <a:pt x="1854768" y="879134"/>
                      <a:pt x="1781202" y="861241"/>
                    </a:cubicBezTo>
                    <a:cubicBezTo>
                      <a:pt x="1708523" y="843570"/>
                      <a:pt x="1634126" y="836867"/>
                      <a:pt x="1559619" y="845120"/>
                    </a:cubicBezTo>
                    <a:cubicBezTo>
                      <a:pt x="1490540" y="852710"/>
                      <a:pt x="1419301" y="870880"/>
                      <a:pt x="1358643" y="905613"/>
                    </a:cubicBezTo>
                    <a:cubicBezTo>
                      <a:pt x="1304743" y="936468"/>
                      <a:pt x="1265079" y="983222"/>
                      <a:pt x="1247796" y="1043216"/>
                    </a:cubicBezTo>
                    <a:cubicBezTo>
                      <a:pt x="1230623" y="1102711"/>
                      <a:pt x="1233448" y="1165973"/>
                      <a:pt x="1234889" y="1227185"/>
                    </a:cubicBezTo>
                    <a:cubicBezTo>
                      <a:pt x="1236384" y="1291666"/>
                      <a:pt x="1238323" y="1358806"/>
                      <a:pt x="1217107" y="1420628"/>
                    </a:cubicBezTo>
                    <a:cubicBezTo>
                      <a:pt x="1197053" y="1479125"/>
                      <a:pt x="1157335" y="1529868"/>
                      <a:pt x="1107589" y="1566208"/>
                    </a:cubicBezTo>
                    <a:cubicBezTo>
                      <a:pt x="1058841" y="1601827"/>
                      <a:pt x="999900" y="1624263"/>
                      <a:pt x="939352" y="1626921"/>
                    </a:cubicBezTo>
                    <a:cubicBezTo>
                      <a:pt x="872323" y="1629858"/>
                      <a:pt x="807953" y="1605539"/>
                      <a:pt x="743306" y="1591579"/>
                    </a:cubicBezTo>
                    <a:cubicBezTo>
                      <a:pt x="686470" y="1579281"/>
                      <a:pt x="623707" y="1573852"/>
                      <a:pt x="573851" y="1609638"/>
                    </a:cubicBezTo>
                    <a:cubicBezTo>
                      <a:pt x="529922" y="1641158"/>
                      <a:pt x="512251" y="1693285"/>
                      <a:pt x="504661" y="1744748"/>
                    </a:cubicBezTo>
                    <a:cubicBezTo>
                      <a:pt x="496075" y="1802803"/>
                      <a:pt x="499011" y="1862243"/>
                      <a:pt x="487987" y="1919965"/>
                    </a:cubicBezTo>
                    <a:cubicBezTo>
                      <a:pt x="476465" y="1980457"/>
                      <a:pt x="450927" y="2039233"/>
                      <a:pt x="411707" y="2087039"/>
                    </a:cubicBezTo>
                    <a:cubicBezTo>
                      <a:pt x="374204" y="2132741"/>
                      <a:pt x="323185" y="2167806"/>
                      <a:pt x="264354" y="2178553"/>
                    </a:cubicBezTo>
                    <a:cubicBezTo>
                      <a:pt x="189238" y="2192291"/>
                      <a:pt x="113955" y="2168415"/>
                      <a:pt x="38561" y="2172626"/>
                    </a:cubicBezTo>
                    <a:cubicBezTo>
                      <a:pt x="33575" y="2172903"/>
                      <a:pt x="3551" y="2176558"/>
                      <a:pt x="4326" y="2178221"/>
                    </a:cubicBezTo>
                    <a:cubicBezTo>
                      <a:pt x="3828" y="2177112"/>
                      <a:pt x="4714" y="2174066"/>
                      <a:pt x="4770" y="2172903"/>
                    </a:cubicBezTo>
                    <a:lnTo>
                      <a:pt x="6819" y="2149304"/>
                    </a:lnTo>
                    <a:cubicBezTo>
                      <a:pt x="13910" y="2068315"/>
                      <a:pt x="20945" y="1987271"/>
                      <a:pt x="28036" y="1906283"/>
                    </a:cubicBezTo>
                    <a:cubicBezTo>
                      <a:pt x="39946" y="1770064"/>
                      <a:pt x="51801" y="1633846"/>
                      <a:pt x="63711" y="1497628"/>
                    </a:cubicBezTo>
                    <a:cubicBezTo>
                      <a:pt x="77837" y="1335540"/>
                      <a:pt x="92018" y="1173451"/>
                      <a:pt x="106144" y="1011419"/>
                    </a:cubicBezTo>
                    <a:cubicBezTo>
                      <a:pt x="120270" y="849386"/>
                      <a:pt x="133565" y="696992"/>
                      <a:pt x="147303" y="539779"/>
                    </a:cubicBezTo>
                    <a:cubicBezTo>
                      <a:pt x="157939" y="417797"/>
                      <a:pt x="168575" y="295871"/>
                      <a:pt x="179266" y="173890"/>
                    </a:cubicBezTo>
                    <a:lnTo>
                      <a:pt x="189293" y="58832"/>
                    </a:lnTo>
                    <a:lnTo>
                      <a:pt x="192340" y="23601"/>
                    </a:lnTo>
                    <a:cubicBezTo>
                      <a:pt x="192838" y="18006"/>
                      <a:pt x="194833" y="10472"/>
                      <a:pt x="194002" y="4877"/>
                    </a:cubicBezTo>
                    <a:cubicBezTo>
                      <a:pt x="193337" y="778"/>
                      <a:pt x="191841" y="3880"/>
                      <a:pt x="193836" y="4323"/>
                    </a:cubicBezTo>
                    <a:cubicBezTo>
                      <a:pt x="198212" y="5265"/>
                      <a:pt x="203308" y="4932"/>
                      <a:pt x="207795" y="5209"/>
                    </a:cubicBezTo>
                    <a:cubicBezTo>
                      <a:pt x="230286" y="6650"/>
                      <a:pt x="252777" y="8090"/>
                      <a:pt x="275267" y="9530"/>
                    </a:cubicBezTo>
                    <a:cubicBezTo>
                      <a:pt x="365396" y="15291"/>
                      <a:pt x="455470" y="20997"/>
                      <a:pt x="545599" y="26758"/>
                    </a:cubicBezTo>
                    <a:cubicBezTo>
                      <a:pt x="678826" y="35234"/>
                      <a:pt x="812108" y="43765"/>
                      <a:pt x="945335" y="52240"/>
                    </a:cubicBezTo>
                    <a:cubicBezTo>
                      <a:pt x="1104265" y="62378"/>
                      <a:pt x="1263141" y="72515"/>
                      <a:pt x="1422071" y="82597"/>
                    </a:cubicBezTo>
                    <a:cubicBezTo>
                      <a:pt x="1585877" y="93012"/>
                      <a:pt x="1749682" y="103481"/>
                      <a:pt x="1913432" y="113896"/>
                    </a:cubicBezTo>
                    <a:cubicBezTo>
                      <a:pt x="2064995" y="123535"/>
                      <a:pt x="2216558" y="133229"/>
                      <a:pt x="2368121" y="142868"/>
                    </a:cubicBezTo>
                    <a:cubicBezTo>
                      <a:pt x="2486778" y="150402"/>
                      <a:pt x="2605436" y="157991"/>
                      <a:pt x="2724039" y="165525"/>
                    </a:cubicBezTo>
                    <a:cubicBezTo>
                      <a:pt x="2792120" y="169845"/>
                      <a:pt x="2860201" y="174222"/>
                      <a:pt x="2928283" y="178543"/>
                    </a:cubicBezTo>
                    <a:cubicBezTo>
                      <a:pt x="2937091" y="179097"/>
                      <a:pt x="2945899" y="179651"/>
                      <a:pt x="2954707" y="180205"/>
                    </a:cubicBezTo>
                    <a:cubicBezTo>
                      <a:pt x="2957366" y="180371"/>
                      <a:pt x="2957366" y="176216"/>
                      <a:pt x="2954707" y="176050"/>
                    </a:cubicBezTo>
                    <a:cubicBezTo>
                      <a:pt x="2930056" y="174499"/>
                      <a:pt x="2905349" y="172893"/>
                      <a:pt x="2880698" y="171341"/>
                    </a:cubicBezTo>
                    <a:cubicBezTo>
                      <a:pt x="2813558" y="167076"/>
                      <a:pt x="2746474" y="162810"/>
                      <a:pt x="2679334" y="158489"/>
                    </a:cubicBezTo>
                    <a:cubicBezTo>
                      <a:pt x="2580508" y="152175"/>
                      <a:pt x="2481627" y="145915"/>
                      <a:pt x="2382800" y="139600"/>
                    </a:cubicBezTo>
                    <a:cubicBezTo>
                      <a:pt x="2261761" y="131899"/>
                      <a:pt x="2140776" y="124199"/>
                      <a:pt x="2019736" y="116444"/>
                    </a:cubicBezTo>
                    <a:cubicBezTo>
                      <a:pt x="1887174" y="108024"/>
                      <a:pt x="1754557" y="99549"/>
                      <a:pt x="1621995" y="91128"/>
                    </a:cubicBezTo>
                    <a:cubicBezTo>
                      <a:pt x="1488657" y="82653"/>
                      <a:pt x="1355319" y="74122"/>
                      <a:pt x="1221982" y="65646"/>
                    </a:cubicBezTo>
                    <a:cubicBezTo>
                      <a:pt x="1097175" y="57669"/>
                      <a:pt x="972423" y="49747"/>
                      <a:pt x="847617" y="41770"/>
                    </a:cubicBezTo>
                    <a:cubicBezTo>
                      <a:pt x="742199" y="35068"/>
                      <a:pt x="636725" y="28309"/>
                      <a:pt x="531307" y="21607"/>
                    </a:cubicBezTo>
                    <a:cubicBezTo>
                      <a:pt x="455747" y="16787"/>
                      <a:pt x="380187" y="11967"/>
                      <a:pt x="304627" y="7148"/>
                    </a:cubicBezTo>
                    <a:cubicBezTo>
                      <a:pt x="268841" y="4877"/>
                      <a:pt x="232613" y="611"/>
                      <a:pt x="196772" y="279"/>
                    </a:cubicBezTo>
                    <a:cubicBezTo>
                      <a:pt x="195220" y="279"/>
                      <a:pt x="193669" y="58"/>
                      <a:pt x="192174" y="2"/>
                    </a:cubicBezTo>
                    <a:cubicBezTo>
                      <a:pt x="191010" y="-53"/>
                      <a:pt x="190179" y="999"/>
                      <a:pt x="190069" y="2107"/>
                    </a:cubicBezTo>
                    <a:cubicBezTo>
                      <a:pt x="188351" y="21496"/>
                      <a:pt x="186689" y="40940"/>
                      <a:pt x="184972" y="60328"/>
                    </a:cubicBezTo>
                    <a:cubicBezTo>
                      <a:pt x="180374" y="113176"/>
                      <a:pt x="175776" y="165968"/>
                      <a:pt x="171123" y="218816"/>
                    </a:cubicBezTo>
                    <a:cubicBezTo>
                      <a:pt x="164310" y="296923"/>
                      <a:pt x="157496" y="375087"/>
                      <a:pt x="150682" y="453195"/>
                    </a:cubicBezTo>
                    <a:cubicBezTo>
                      <a:pt x="142373" y="548531"/>
                      <a:pt x="134063" y="643867"/>
                      <a:pt x="125699" y="739204"/>
                    </a:cubicBezTo>
                    <a:cubicBezTo>
                      <a:pt x="116614" y="843126"/>
                      <a:pt x="107529" y="947049"/>
                      <a:pt x="98499" y="1050971"/>
                    </a:cubicBezTo>
                    <a:cubicBezTo>
                      <a:pt x="89304" y="1156390"/>
                      <a:pt x="80108" y="1261752"/>
                      <a:pt x="70912" y="1367170"/>
                    </a:cubicBezTo>
                    <a:cubicBezTo>
                      <a:pt x="62326" y="1465443"/>
                      <a:pt x="53740" y="1563770"/>
                      <a:pt x="45153" y="1662042"/>
                    </a:cubicBezTo>
                    <a:cubicBezTo>
                      <a:pt x="37896" y="1745136"/>
                      <a:pt x="30639" y="1828230"/>
                      <a:pt x="23383" y="1911268"/>
                    </a:cubicBezTo>
                    <a:cubicBezTo>
                      <a:pt x="18175" y="1971040"/>
                      <a:pt x="12968" y="2030812"/>
                      <a:pt x="7761" y="2090529"/>
                    </a:cubicBezTo>
                    <a:lnTo>
                      <a:pt x="2886" y="2146146"/>
                    </a:lnTo>
                    <a:cubicBezTo>
                      <a:pt x="2055" y="2155619"/>
                      <a:pt x="-161" y="2166033"/>
                      <a:pt x="338" y="2175506"/>
                    </a:cubicBezTo>
                    <a:cubicBezTo>
                      <a:pt x="393" y="2176669"/>
                      <a:pt x="116" y="2177999"/>
                      <a:pt x="6" y="2179162"/>
                    </a:cubicBezTo>
                    <a:cubicBezTo>
                      <a:pt x="-105" y="2180602"/>
                      <a:pt x="1446" y="2181378"/>
                      <a:pt x="2609" y="2181157"/>
                    </a:cubicBezTo>
                    <a:cubicBezTo>
                      <a:pt x="85592" y="2165368"/>
                      <a:pt x="168630" y="2195171"/>
                      <a:pt x="251835" y="2184536"/>
                    </a:cubicBezTo>
                    <a:cubicBezTo>
                      <a:pt x="312493" y="2176780"/>
                      <a:pt x="366283" y="2144650"/>
                      <a:pt x="406555" y="2099282"/>
                    </a:cubicBezTo>
                    <a:cubicBezTo>
                      <a:pt x="447548" y="2053082"/>
                      <a:pt x="475080" y="1995359"/>
                      <a:pt x="488874" y="1935366"/>
                    </a:cubicBezTo>
                    <a:cubicBezTo>
                      <a:pt x="503332" y="1872491"/>
                      <a:pt x="499122" y="1807290"/>
                      <a:pt x="508871" y="1743696"/>
                    </a:cubicBezTo>
                    <a:cubicBezTo>
                      <a:pt x="518621" y="1680101"/>
                      <a:pt x="549089" y="1612297"/>
                      <a:pt x="618832" y="1592299"/>
                    </a:cubicBezTo>
                    <a:cubicBezTo>
                      <a:pt x="690182" y="1571803"/>
                      <a:pt x="767237" y="1602547"/>
                      <a:pt x="836427" y="1618667"/>
                    </a:cubicBezTo>
                    <a:cubicBezTo>
                      <a:pt x="900021" y="1633458"/>
                      <a:pt x="962341" y="1636173"/>
                      <a:pt x="1024772" y="1614346"/>
                    </a:cubicBezTo>
                    <a:cubicBezTo>
                      <a:pt x="1082606" y="1594127"/>
                      <a:pt x="1134678" y="1557289"/>
                      <a:pt x="1172790" y="1509261"/>
                    </a:cubicBezTo>
                    <a:cubicBezTo>
                      <a:pt x="1212177" y="1459626"/>
                      <a:pt x="1231897" y="1401239"/>
                      <a:pt x="1237382" y="1338586"/>
                    </a:cubicBezTo>
                    <a:cubicBezTo>
                      <a:pt x="1243586" y="1267846"/>
                      <a:pt x="1235110" y="1196884"/>
                      <a:pt x="1239044" y="1126088"/>
                    </a:cubicBezTo>
                    <a:cubicBezTo>
                      <a:pt x="1243253" y="1050861"/>
                      <a:pt x="1266021" y="979455"/>
                      <a:pt x="1327344" y="931538"/>
                    </a:cubicBezTo>
                    <a:cubicBezTo>
                      <a:pt x="1391936" y="881072"/>
                      <a:pt x="1479461" y="858138"/>
                      <a:pt x="1559619" y="849331"/>
                    </a:cubicBezTo>
                    <a:cubicBezTo>
                      <a:pt x="1644873" y="839913"/>
                      <a:pt x="1729019" y="850715"/>
                      <a:pt x="1811393" y="873483"/>
                    </a:cubicBezTo>
                    <a:cubicBezTo>
                      <a:pt x="1891274" y="895530"/>
                      <a:pt x="1968828" y="925666"/>
                      <a:pt x="2049595" y="944611"/>
                    </a:cubicBezTo>
                    <a:cubicBezTo>
                      <a:pt x="2209190" y="982114"/>
                      <a:pt x="2377593" y="967767"/>
                      <a:pt x="2532369" y="916138"/>
                    </a:cubicBezTo>
                    <a:cubicBezTo>
                      <a:pt x="2602722" y="892650"/>
                      <a:pt x="2671634" y="861462"/>
                      <a:pt x="2730021" y="815041"/>
                    </a:cubicBezTo>
                    <a:cubicBezTo>
                      <a:pt x="2781429" y="774214"/>
                      <a:pt x="2822699" y="722142"/>
                      <a:pt x="2853443" y="664308"/>
                    </a:cubicBezTo>
                    <a:cubicBezTo>
                      <a:pt x="2916040" y="546648"/>
                      <a:pt x="2937091" y="411260"/>
                      <a:pt x="2949112" y="280083"/>
                    </a:cubicBezTo>
                    <a:cubicBezTo>
                      <a:pt x="2952214" y="246126"/>
                      <a:pt x="2954651" y="212113"/>
                      <a:pt x="2956867" y="178100"/>
                    </a:cubicBezTo>
                    <a:cubicBezTo>
                      <a:pt x="2957033" y="175441"/>
                      <a:pt x="2952879" y="175441"/>
                      <a:pt x="2952712" y="178100"/>
                    </a:cubicBezTo>
                    <a:close/>
                  </a:path>
                </a:pathLst>
              </a:custGeom>
              <a:solidFill>
                <a:srgbClr val="ffffff">
                  <a:alpha val="17000"/>
                </a:srgb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68400" rIns="68400" tIns="34200" bIns="3420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277" name="Google Shape;358;p17"/>
              <p:cNvSpPr/>
              <p:nvPr/>
            </p:nvSpPr>
            <p:spPr>
              <a:xfrm rot="5245800">
                <a:off x="8053560" y="-988560"/>
                <a:ext cx="1974600" cy="1460160"/>
              </a:xfrm>
              <a:custGeom>
                <a:avLst/>
                <a:gdLst>
                  <a:gd name="textAreaLeft" fmla="*/ 0 w 1974600"/>
                  <a:gd name="textAreaRight" fmla="*/ 1975680 w 1974600"/>
                  <a:gd name="textAreaTop" fmla="*/ 0 h 1460160"/>
                  <a:gd name="textAreaBottom" fmla="*/ 1461240 h 1460160"/>
                </a:gdLst>
                <a:ahLst/>
                <a:rect l="textAreaLeft" t="textAreaTop" r="textAreaRight" b="textAreaBottom"/>
                <a:pathLst>
                  <a:path w="2956871" h="2186887">
                    <a:moveTo>
                      <a:pt x="2952768" y="178044"/>
                    </a:moveTo>
                    <a:cubicBezTo>
                      <a:pt x="2944569" y="304180"/>
                      <a:pt x="2933823" y="432256"/>
                      <a:pt x="2895101" y="553351"/>
                    </a:cubicBezTo>
                    <a:cubicBezTo>
                      <a:pt x="2854994" y="678822"/>
                      <a:pt x="2780985" y="787454"/>
                      <a:pt x="2665042" y="853762"/>
                    </a:cubicBezTo>
                    <a:cubicBezTo>
                      <a:pt x="2600839" y="890490"/>
                      <a:pt x="2529766" y="915418"/>
                      <a:pt x="2458194" y="933366"/>
                    </a:cubicBezTo>
                    <a:cubicBezTo>
                      <a:pt x="2382800" y="952256"/>
                      <a:pt x="2305136" y="962227"/>
                      <a:pt x="2227360" y="961563"/>
                    </a:cubicBezTo>
                    <a:cubicBezTo>
                      <a:pt x="2149473" y="960898"/>
                      <a:pt x="2073194" y="948267"/>
                      <a:pt x="1998464" y="926774"/>
                    </a:cubicBezTo>
                    <a:cubicBezTo>
                      <a:pt x="1925785" y="905890"/>
                      <a:pt x="1854768" y="879134"/>
                      <a:pt x="1781202" y="861241"/>
                    </a:cubicBezTo>
                    <a:cubicBezTo>
                      <a:pt x="1708523" y="843570"/>
                      <a:pt x="1634126" y="836867"/>
                      <a:pt x="1559619" y="845120"/>
                    </a:cubicBezTo>
                    <a:cubicBezTo>
                      <a:pt x="1490540" y="852710"/>
                      <a:pt x="1419301" y="870880"/>
                      <a:pt x="1358643" y="905613"/>
                    </a:cubicBezTo>
                    <a:cubicBezTo>
                      <a:pt x="1304743" y="936468"/>
                      <a:pt x="1265079" y="983222"/>
                      <a:pt x="1247796" y="1043216"/>
                    </a:cubicBezTo>
                    <a:cubicBezTo>
                      <a:pt x="1230623" y="1102711"/>
                      <a:pt x="1233448" y="1165973"/>
                      <a:pt x="1234889" y="1227185"/>
                    </a:cubicBezTo>
                    <a:cubicBezTo>
                      <a:pt x="1236384" y="1291666"/>
                      <a:pt x="1238323" y="1358806"/>
                      <a:pt x="1217107" y="1420628"/>
                    </a:cubicBezTo>
                    <a:cubicBezTo>
                      <a:pt x="1197053" y="1479125"/>
                      <a:pt x="1157335" y="1529868"/>
                      <a:pt x="1107589" y="1566208"/>
                    </a:cubicBezTo>
                    <a:cubicBezTo>
                      <a:pt x="1058841" y="1601827"/>
                      <a:pt x="999900" y="1624263"/>
                      <a:pt x="939352" y="1626921"/>
                    </a:cubicBezTo>
                    <a:cubicBezTo>
                      <a:pt x="872323" y="1629858"/>
                      <a:pt x="807953" y="1605539"/>
                      <a:pt x="743306" y="1591579"/>
                    </a:cubicBezTo>
                    <a:cubicBezTo>
                      <a:pt x="686470" y="1579281"/>
                      <a:pt x="623707" y="1573852"/>
                      <a:pt x="573851" y="1609638"/>
                    </a:cubicBezTo>
                    <a:cubicBezTo>
                      <a:pt x="529922" y="1641158"/>
                      <a:pt x="512251" y="1693285"/>
                      <a:pt x="504661" y="1744748"/>
                    </a:cubicBezTo>
                    <a:cubicBezTo>
                      <a:pt x="496075" y="1802803"/>
                      <a:pt x="499011" y="1862243"/>
                      <a:pt x="487987" y="1919965"/>
                    </a:cubicBezTo>
                    <a:cubicBezTo>
                      <a:pt x="476465" y="1980457"/>
                      <a:pt x="450927" y="2039233"/>
                      <a:pt x="411707" y="2087039"/>
                    </a:cubicBezTo>
                    <a:cubicBezTo>
                      <a:pt x="374204" y="2132741"/>
                      <a:pt x="323185" y="2167806"/>
                      <a:pt x="264354" y="2178553"/>
                    </a:cubicBezTo>
                    <a:cubicBezTo>
                      <a:pt x="189238" y="2192291"/>
                      <a:pt x="113955" y="2168415"/>
                      <a:pt x="38561" y="2172626"/>
                    </a:cubicBezTo>
                    <a:cubicBezTo>
                      <a:pt x="33575" y="2172903"/>
                      <a:pt x="3551" y="2176558"/>
                      <a:pt x="4326" y="2178221"/>
                    </a:cubicBezTo>
                    <a:cubicBezTo>
                      <a:pt x="3828" y="2177112"/>
                      <a:pt x="4714" y="2174066"/>
                      <a:pt x="4770" y="2172903"/>
                    </a:cubicBezTo>
                    <a:lnTo>
                      <a:pt x="6819" y="2149304"/>
                    </a:lnTo>
                    <a:cubicBezTo>
                      <a:pt x="13910" y="2068315"/>
                      <a:pt x="20945" y="1987271"/>
                      <a:pt x="28036" y="1906283"/>
                    </a:cubicBezTo>
                    <a:cubicBezTo>
                      <a:pt x="39946" y="1770064"/>
                      <a:pt x="51801" y="1633846"/>
                      <a:pt x="63711" y="1497628"/>
                    </a:cubicBezTo>
                    <a:cubicBezTo>
                      <a:pt x="77837" y="1335540"/>
                      <a:pt x="92018" y="1173451"/>
                      <a:pt x="106144" y="1011419"/>
                    </a:cubicBezTo>
                    <a:cubicBezTo>
                      <a:pt x="120270" y="849386"/>
                      <a:pt x="133565" y="696992"/>
                      <a:pt x="147303" y="539779"/>
                    </a:cubicBezTo>
                    <a:cubicBezTo>
                      <a:pt x="157939" y="417797"/>
                      <a:pt x="168575" y="295871"/>
                      <a:pt x="179266" y="173890"/>
                    </a:cubicBezTo>
                    <a:lnTo>
                      <a:pt x="189293" y="58832"/>
                    </a:lnTo>
                    <a:lnTo>
                      <a:pt x="192340" y="23601"/>
                    </a:lnTo>
                    <a:cubicBezTo>
                      <a:pt x="192838" y="18006"/>
                      <a:pt x="194833" y="10472"/>
                      <a:pt x="194002" y="4877"/>
                    </a:cubicBezTo>
                    <a:cubicBezTo>
                      <a:pt x="193337" y="778"/>
                      <a:pt x="191841" y="3880"/>
                      <a:pt x="193836" y="4323"/>
                    </a:cubicBezTo>
                    <a:cubicBezTo>
                      <a:pt x="198212" y="5265"/>
                      <a:pt x="203308" y="4932"/>
                      <a:pt x="207795" y="5209"/>
                    </a:cubicBezTo>
                    <a:cubicBezTo>
                      <a:pt x="230286" y="6650"/>
                      <a:pt x="252777" y="8090"/>
                      <a:pt x="275267" y="9530"/>
                    </a:cubicBezTo>
                    <a:cubicBezTo>
                      <a:pt x="365396" y="15291"/>
                      <a:pt x="455470" y="20997"/>
                      <a:pt x="545599" y="26758"/>
                    </a:cubicBezTo>
                    <a:cubicBezTo>
                      <a:pt x="678826" y="35234"/>
                      <a:pt x="812108" y="43765"/>
                      <a:pt x="945335" y="52240"/>
                    </a:cubicBezTo>
                    <a:cubicBezTo>
                      <a:pt x="1104265" y="62378"/>
                      <a:pt x="1263141" y="72515"/>
                      <a:pt x="1422071" y="82597"/>
                    </a:cubicBezTo>
                    <a:cubicBezTo>
                      <a:pt x="1585877" y="93012"/>
                      <a:pt x="1749682" y="103481"/>
                      <a:pt x="1913432" y="113896"/>
                    </a:cubicBezTo>
                    <a:cubicBezTo>
                      <a:pt x="2064995" y="123535"/>
                      <a:pt x="2216558" y="133229"/>
                      <a:pt x="2368121" y="142868"/>
                    </a:cubicBezTo>
                    <a:cubicBezTo>
                      <a:pt x="2486778" y="150402"/>
                      <a:pt x="2605436" y="157991"/>
                      <a:pt x="2724039" y="165525"/>
                    </a:cubicBezTo>
                    <a:cubicBezTo>
                      <a:pt x="2792120" y="169845"/>
                      <a:pt x="2860201" y="174222"/>
                      <a:pt x="2928283" y="178543"/>
                    </a:cubicBezTo>
                    <a:cubicBezTo>
                      <a:pt x="2937091" y="179097"/>
                      <a:pt x="2945899" y="179651"/>
                      <a:pt x="2954707" y="180205"/>
                    </a:cubicBezTo>
                    <a:cubicBezTo>
                      <a:pt x="2957366" y="180371"/>
                      <a:pt x="2957366" y="176216"/>
                      <a:pt x="2954707" y="176050"/>
                    </a:cubicBezTo>
                    <a:cubicBezTo>
                      <a:pt x="2930056" y="174499"/>
                      <a:pt x="2905349" y="172893"/>
                      <a:pt x="2880698" y="171341"/>
                    </a:cubicBezTo>
                    <a:cubicBezTo>
                      <a:pt x="2813558" y="167076"/>
                      <a:pt x="2746474" y="162810"/>
                      <a:pt x="2679334" y="158489"/>
                    </a:cubicBezTo>
                    <a:cubicBezTo>
                      <a:pt x="2580508" y="152175"/>
                      <a:pt x="2481627" y="145915"/>
                      <a:pt x="2382800" y="139600"/>
                    </a:cubicBezTo>
                    <a:cubicBezTo>
                      <a:pt x="2261761" y="131899"/>
                      <a:pt x="2140776" y="124199"/>
                      <a:pt x="2019736" y="116444"/>
                    </a:cubicBezTo>
                    <a:cubicBezTo>
                      <a:pt x="1887174" y="108024"/>
                      <a:pt x="1754557" y="99549"/>
                      <a:pt x="1621995" y="91128"/>
                    </a:cubicBezTo>
                    <a:cubicBezTo>
                      <a:pt x="1488657" y="82653"/>
                      <a:pt x="1355319" y="74122"/>
                      <a:pt x="1221982" y="65646"/>
                    </a:cubicBezTo>
                    <a:cubicBezTo>
                      <a:pt x="1097175" y="57669"/>
                      <a:pt x="972423" y="49747"/>
                      <a:pt x="847617" y="41770"/>
                    </a:cubicBezTo>
                    <a:cubicBezTo>
                      <a:pt x="742199" y="35068"/>
                      <a:pt x="636725" y="28309"/>
                      <a:pt x="531307" y="21607"/>
                    </a:cubicBezTo>
                    <a:cubicBezTo>
                      <a:pt x="455747" y="16787"/>
                      <a:pt x="380187" y="11967"/>
                      <a:pt x="304627" y="7148"/>
                    </a:cubicBezTo>
                    <a:cubicBezTo>
                      <a:pt x="268841" y="4877"/>
                      <a:pt x="232613" y="611"/>
                      <a:pt x="196772" y="279"/>
                    </a:cubicBezTo>
                    <a:cubicBezTo>
                      <a:pt x="195220" y="279"/>
                      <a:pt x="193669" y="58"/>
                      <a:pt x="192174" y="2"/>
                    </a:cubicBezTo>
                    <a:cubicBezTo>
                      <a:pt x="191010" y="-53"/>
                      <a:pt x="190179" y="999"/>
                      <a:pt x="190069" y="2107"/>
                    </a:cubicBezTo>
                    <a:cubicBezTo>
                      <a:pt x="188351" y="21496"/>
                      <a:pt x="186689" y="40940"/>
                      <a:pt x="184972" y="60328"/>
                    </a:cubicBezTo>
                    <a:cubicBezTo>
                      <a:pt x="180374" y="113176"/>
                      <a:pt x="175776" y="165968"/>
                      <a:pt x="171123" y="218816"/>
                    </a:cubicBezTo>
                    <a:cubicBezTo>
                      <a:pt x="164310" y="296923"/>
                      <a:pt x="157496" y="375087"/>
                      <a:pt x="150682" y="453195"/>
                    </a:cubicBezTo>
                    <a:cubicBezTo>
                      <a:pt x="142373" y="548531"/>
                      <a:pt x="134063" y="643867"/>
                      <a:pt x="125699" y="739204"/>
                    </a:cubicBezTo>
                    <a:cubicBezTo>
                      <a:pt x="116614" y="843126"/>
                      <a:pt x="107529" y="947049"/>
                      <a:pt x="98499" y="1050971"/>
                    </a:cubicBezTo>
                    <a:cubicBezTo>
                      <a:pt x="89304" y="1156390"/>
                      <a:pt x="80108" y="1261752"/>
                      <a:pt x="70912" y="1367170"/>
                    </a:cubicBezTo>
                    <a:cubicBezTo>
                      <a:pt x="62326" y="1465443"/>
                      <a:pt x="53740" y="1563770"/>
                      <a:pt x="45153" y="1662042"/>
                    </a:cubicBezTo>
                    <a:cubicBezTo>
                      <a:pt x="37896" y="1745136"/>
                      <a:pt x="30639" y="1828230"/>
                      <a:pt x="23383" y="1911268"/>
                    </a:cubicBezTo>
                    <a:cubicBezTo>
                      <a:pt x="18175" y="1971040"/>
                      <a:pt x="12968" y="2030812"/>
                      <a:pt x="7761" y="2090529"/>
                    </a:cubicBezTo>
                    <a:lnTo>
                      <a:pt x="2886" y="2146146"/>
                    </a:lnTo>
                    <a:cubicBezTo>
                      <a:pt x="2055" y="2155619"/>
                      <a:pt x="-161" y="2166033"/>
                      <a:pt x="338" y="2175506"/>
                    </a:cubicBezTo>
                    <a:cubicBezTo>
                      <a:pt x="393" y="2176669"/>
                      <a:pt x="116" y="2177999"/>
                      <a:pt x="6" y="2179162"/>
                    </a:cubicBezTo>
                    <a:cubicBezTo>
                      <a:pt x="-105" y="2180602"/>
                      <a:pt x="1446" y="2181378"/>
                      <a:pt x="2609" y="2181157"/>
                    </a:cubicBezTo>
                    <a:cubicBezTo>
                      <a:pt x="85592" y="2165368"/>
                      <a:pt x="168630" y="2195171"/>
                      <a:pt x="251835" y="2184536"/>
                    </a:cubicBezTo>
                    <a:cubicBezTo>
                      <a:pt x="312493" y="2176780"/>
                      <a:pt x="366283" y="2144650"/>
                      <a:pt x="406555" y="2099282"/>
                    </a:cubicBezTo>
                    <a:cubicBezTo>
                      <a:pt x="447548" y="2053082"/>
                      <a:pt x="475080" y="1995359"/>
                      <a:pt x="488874" y="1935366"/>
                    </a:cubicBezTo>
                    <a:cubicBezTo>
                      <a:pt x="503332" y="1872491"/>
                      <a:pt x="499122" y="1807290"/>
                      <a:pt x="508871" y="1743696"/>
                    </a:cubicBezTo>
                    <a:cubicBezTo>
                      <a:pt x="518621" y="1680101"/>
                      <a:pt x="549089" y="1612297"/>
                      <a:pt x="618832" y="1592299"/>
                    </a:cubicBezTo>
                    <a:cubicBezTo>
                      <a:pt x="690182" y="1571803"/>
                      <a:pt x="767237" y="1602547"/>
                      <a:pt x="836427" y="1618667"/>
                    </a:cubicBezTo>
                    <a:cubicBezTo>
                      <a:pt x="900021" y="1633458"/>
                      <a:pt x="962341" y="1636173"/>
                      <a:pt x="1024772" y="1614346"/>
                    </a:cubicBezTo>
                    <a:cubicBezTo>
                      <a:pt x="1082606" y="1594127"/>
                      <a:pt x="1134678" y="1557289"/>
                      <a:pt x="1172790" y="1509261"/>
                    </a:cubicBezTo>
                    <a:cubicBezTo>
                      <a:pt x="1212177" y="1459626"/>
                      <a:pt x="1231897" y="1401239"/>
                      <a:pt x="1237382" y="1338586"/>
                    </a:cubicBezTo>
                    <a:cubicBezTo>
                      <a:pt x="1243586" y="1267846"/>
                      <a:pt x="1235110" y="1196884"/>
                      <a:pt x="1239044" y="1126088"/>
                    </a:cubicBezTo>
                    <a:cubicBezTo>
                      <a:pt x="1243253" y="1050861"/>
                      <a:pt x="1266021" y="979455"/>
                      <a:pt x="1327344" y="931538"/>
                    </a:cubicBezTo>
                    <a:cubicBezTo>
                      <a:pt x="1391936" y="881072"/>
                      <a:pt x="1479461" y="858138"/>
                      <a:pt x="1559619" y="849331"/>
                    </a:cubicBezTo>
                    <a:cubicBezTo>
                      <a:pt x="1644873" y="839913"/>
                      <a:pt x="1729019" y="850715"/>
                      <a:pt x="1811393" y="873483"/>
                    </a:cubicBezTo>
                    <a:cubicBezTo>
                      <a:pt x="1891274" y="895530"/>
                      <a:pt x="1968828" y="925666"/>
                      <a:pt x="2049595" y="944611"/>
                    </a:cubicBezTo>
                    <a:cubicBezTo>
                      <a:pt x="2209190" y="982114"/>
                      <a:pt x="2377593" y="967767"/>
                      <a:pt x="2532369" y="916138"/>
                    </a:cubicBezTo>
                    <a:cubicBezTo>
                      <a:pt x="2602722" y="892650"/>
                      <a:pt x="2671634" y="861462"/>
                      <a:pt x="2730021" y="815041"/>
                    </a:cubicBezTo>
                    <a:cubicBezTo>
                      <a:pt x="2781429" y="774214"/>
                      <a:pt x="2822699" y="722142"/>
                      <a:pt x="2853443" y="664308"/>
                    </a:cubicBezTo>
                    <a:cubicBezTo>
                      <a:pt x="2916040" y="546648"/>
                      <a:pt x="2937091" y="411260"/>
                      <a:pt x="2949112" y="280083"/>
                    </a:cubicBezTo>
                    <a:cubicBezTo>
                      <a:pt x="2952214" y="246126"/>
                      <a:pt x="2954651" y="212113"/>
                      <a:pt x="2956867" y="178100"/>
                    </a:cubicBezTo>
                    <a:cubicBezTo>
                      <a:pt x="2957033" y="175441"/>
                      <a:pt x="2952879" y="175441"/>
                      <a:pt x="2952712" y="178100"/>
                    </a:cubicBezTo>
                    <a:close/>
                  </a:path>
                </a:pathLst>
              </a:custGeom>
              <a:solidFill>
                <a:srgbClr val="ffffff">
                  <a:alpha val="17000"/>
                </a:srgb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68400" rIns="68400" tIns="34200" bIns="3420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</p:grpSp>
      </p:grpSp>
      <p:grpSp>
        <p:nvGrpSpPr>
          <p:cNvPr id="278" name="Google Shape;359;p17"/>
          <p:cNvGrpSpPr/>
          <p:nvPr/>
        </p:nvGrpSpPr>
        <p:grpSpPr>
          <a:xfrm>
            <a:off x="265320" y="150120"/>
            <a:ext cx="8776080" cy="4839840"/>
            <a:chOff x="265320" y="150120"/>
            <a:chExt cx="8776080" cy="4839840"/>
          </a:xfrm>
        </p:grpSpPr>
        <p:sp>
          <p:nvSpPr>
            <p:cNvPr id="279" name="Google Shape;360;p17"/>
            <p:cNvSpPr/>
            <p:nvPr/>
          </p:nvSpPr>
          <p:spPr>
            <a:xfrm>
              <a:off x="8712720" y="2073600"/>
              <a:ext cx="142920" cy="142920"/>
            </a:xfrm>
            <a:custGeom>
              <a:avLst/>
              <a:gdLst>
                <a:gd name="textAreaLeft" fmla="*/ 0 w 142920"/>
                <a:gd name="textAreaRight" fmla="*/ 144000 w 142920"/>
                <a:gd name="textAreaTop" fmla="*/ 0 h 142920"/>
                <a:gd name="textAreaBottom" fmla="*/ 144000 h 142920"/>
              </a:gdLst>
              <a:ahLst/>
              <a:rect l="textAreaLeft" t="textAreaTop" r="textAreaRight" b="textAreaBottom"/>
              <a:pathLst>
                <a:path w="116109" h="116109">
                  <a:moveTo>
                    <a:pt x="58055" y="116110"/>
                  </a:moveTo>
                  <a:cubicBezTo>
                    <a:pt x="26036" y="116110"/>
                    <a:pt x="0" y="90074"/>
                    <a:pt x="0" y="58055"/>
                  </a:cubicBezTo>
                  <a:cubicBezTo>
                    <a:pt x="0" y="26036"/>
                    <a:pt x="26036" y="0"/>
                    <a:pt x="58055" y="0"/>
                  </a:cubicBezTo>
                  <a:cubicBezTo>
                    <a:pt x="90073" y="0"/>
                    <a:pt x="116110" y="26036"/>
                    <a:pt x="116110" y="58055"/>
                  </a:cubicBezTo>
                  <a:cubicBezTo>
                    <a:pt x="116110" y="90074"/>
                    <a:pt x="90073" y="116110"/>
                    <a:pt x="58055" y="116110"/>
                  </a:cubicBezTo>
                  <a:close/>
                  <a:moveTo>
                    <a:pt x="58055" y="5540"/>
                  </a:moveTo>
                  <a:cubicBezTo>
                    <a:pt x="29083" y="5540"/>
                    <a:pt x="5540" y="29083"/>
                    <a:pt x="5540" y="58055"/>
                  </a:cubicBezTo>
                  <a:cubicBezTo>
                    <a:pt x="5540" y="87027"/>
                    <a:pt x="29083" y="110570"/>
                    <a:pt x="58055" y="110570"/>
                  </a:cubicBezTo>
                  <a:cubicBezTo>
                    <a:pt x="87027" y="110570"/>
                    <a:pt x="110570" y="87027"/>
                    <a:pt x="110570" y="58055"/>
                  </a:cubicBezTo>
                  <a:cubicBezTo>
                    <a:pt x="110570" y="29083"/>
                    <a:pt x="87027" y="5540"/>
                    <a:pt x="58055" y="5540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80" name="Google Shape;361;p17"/>
            <p:cNvSpPr/>
            <p:nvPr/>
          </p:nvSpPr>
          <p:spPr>
            <a:xfrm>
              <a:off x="8386920" y="1438560"/>
              <a:ext cx="57240" cy="57240"/>
            </a:xfrm>
            <a:custGeom>
              <a:avLst/>
              <a:gdLst>
                <a:gd name="textAreaLeft" fmla="*/ 0 w 57240"/>
                <a:gd name="textAreaRight" fmla="*/ 58320 w 57240"/>
                <a:gd name="textAreaTop" fmla="*/ 0 h 57240"/>
                <a:gd name="textAreaBottom" fmla="*/ 58320 h 57240"/>
              </a:gdLst>
              <a:ahLst/>
              <a:rect l="textAreaLeft" t="textAreaTop" r="textAreaRight" b="textAreaBottom"/>
              <a:pathLst>
                <a:path w="46975" h="46975">
                  <a:moveTo>
                    <a:pt x="23488" y="46976"/>
                  </a:moveTo>
                  <a:cubicBezTo>
                    <a:pt x="10525" y="46976"/>
                    <a:pt x="0" y="36450"/>
                    <a:pt x="0" y="23488"/>
                  </a:cubicBezTo>
                  <a:cubicBezTo>
                    <a:pt x="0" y="10525"/>
                    <a:pt x="10525" y="0"/>
                    <a:pt x="23488" y="0"/>
                  </a:cubicBezTo>
                  <a:cubicBezTo>
                    <a:pt x="36451" y="0"/>
                    <a:pt x="46976" y="10525"/>
                    <a:pt x="46976" y="23488"/>
                  </a:cubicBezTo>
                  <a:cubicBezTo>
                    <a:pt x="46976" y="36450"/>
                    <a:pt x="36451" y="46976"/>
                    <a:pt x="23488" y="46976"/>
                  </a:cubicBezTo>
                  <a:close/>
                  <a:moveTo>
                    <a:pt x="23488" y="5540"/>
                  </a:moveTo>
                  <a:cubicBezTo>
                    <a:pt x="13572" y="5540"/>
                    <a:pt x="5540" y="13572"/>
                    <a:pt x="5540" y="23488"/>
                  </a:cubicBezTo>
                  <a:cubicBezTo>
                    <a:pt x="5540" y="33404"/>
                    <a:pt x="13572" y="41436"/>
                    <a:pt x="23488" y="41436"/>
                  </a:cubicBezTo>
                  <a:cubicBezTo>
                    <a:pt x="33404" y="41436"/>
                    <a:pt x="41436" y="33404"/>
                    <a:pt x="41436" y="23488"/>
                  </a:cubicBezTo>
                  <a:cubicBezTo>
                    <a:pt x="41436" y="13572"/>
                    <a:pt x="33348" y="5540"/>
                    <a:pt x="23488" y="5540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29160" bIns="2916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81" name="Google Shape;362;p17"/>
            <p:cNvSpPr/>
            <p:nvPr/>
          </p:nvSpPr>
          <p:spPr>
            <a:xfrm>
              <a:off x="313200" y="3812760"/>
              <a:ext cx="88920" cy="88920"/>
            </a:xfrm>
            <a:custGeom>
              <a:avLst/>
              <a:gdLst>
                <a:gd name="textAreaLeft" fmla="*/ 0 w 88920"/>
                <a:gd name="textAreaRight" fmla="*/ 90000 w 88920"/>
                <a:gd name="textAreaTop" fmla="*/ 0 h 88920"/>
                <a:gd name="textAreaBottom" fmla="*/ 90000 h 88920"/>
              </a:gdLst>
              <a:ahLst/>
              <a:rect l="textAreaLeft" t="textAreaTop" r="textAreaRight" b="textAreaBottom"/>
              <a:pathLst>
                <a:path w="72679" h="72679">
                  <a:moveTo>
                    <a:pt x="36340" y="72679"/>
                  </a:moveTo>
                  <a:cubicBezTo>
                    <a:pt x="16286" y="72679"/>
                    <a:pt x="0" y="56393"/>
                    <a:pt x="0" y="36340"/>
                  </a:cubicBezTo>
                  <a:cubicBezTo>
                    <a:pt x="0" y="16286"/>
                    <a:pt x="16286" y="0"/>
                    <a:pt x="36340" y="0"/>
                  </a:cubicBezTo>
                  <a:cubicBezTo>
                    <a:pt x="56393" y="0"/>
                    <a:pt x="72679" y="16286"/>
                    <a:pt x="72679" y="36340"/>
                  </a:cubicBezTo>
                  <a:cubicBezTo>
                    <a:pt x="72679" y="56393"/>
                    <a:pt x="56393" y="72679"/>
                    <a:pt x="36340" y="72679"/>
                  </a:cubicBezTo>
                  <a:close/>
                  <a:moveTo>
                    <a:pt x="36340" y="5540"/>
                  </a:moveTo>
                  <a:cubicBezTo>
                    <a:pt x="19333" y="5540"/>
                    <a:pt x="5540" y="19333"/>
                    <a:pt x="5540" y="36340"/>
                  </a:cubicBezTo>
                  <a:cubicBezTo>
                    <a:pt x="5540" y="53346"/>
                    <a:pt x="19333" y="67140"/>
                    <a:pt x="36340" y="67140"/>
                  </a:cubicBezTo>
                  <a:cubicBezTo>
                    <a:pt x="53346" y="67140"/>
                    <a:pt x="67140" y="53346"/>
                    <a:pt x="67140" y="36340"/>
                  </a:cubicBezTo>
                  <a:cubicBezTo>
                    <a:pt x="67140" y="19333"/>
                    <a:pt x="53346" y="5540"/>
                    <a:pt x="36340" y="5540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82" name="Google Shape;363;p17"/>
            <p:cNvSpPr/>
            <p:nvPr/>
          </p:nvSpPr>
          <p:spPr>
            <a:xfrm>
              <a:off x="8856720" y="3627000"/>
              <a:ext cx="184680" cy="184680"/>
            </a:xfrm>
            <a:custGeom>
              <a:avLst/>
              <a:gdLst>
                <a:gd name="textAreaLeft" fmla="*/ 0 w 184680"/>
                <a:gd name="textAreaRight" fmla="*/ 185760 w 184680"/>
                <a:gd name="textAreaTop" fmla="*/ 0 h 184680"/>
                <a:gd name="textAreaBottom" fmla="*/ 185760 h 184680"/>
              </a:gdLst>
              <a:ahLst/>
              <a:rect l="textAreaLeft" t="textAreaTop" r="textAreaRight" b="textAreaBottom"/>
              <a:pathLst>
                <a:path w="149679" h="149679">
                  <a:moveTo>
                    <a:pt x="74840" y="149679"/>
                  </a:moveTo>
                  <a:cubicBezTo>
                    <a:pt x="33570" y="149679"/>
                    <a:pt x="0" y="116110"/>
                    <a:pt x="0" y="74840"/>
                  </a:cubicBezTo>
                  <a:cubicBezTo>
                    <a:pt x="0" y="33570"/>
                    <a:pt x="33570" y="0"/>
                    <a:pt x="74840" y="0"/>
                  </a:cubicBezTo>
                  <a:cubicBezTo>
                    <a:pt x="116110" y="0"/>
                    <a:pt x="149679" y="33570"/>
                    <a:pt x="149679" y="74840"/>
                  </a:cubicBezTo>
                  <a:cubicBezTo>
                    <a:pt x="149679" y="116110"/>
                    <a:pt x="116110" y="149679"/>
                    <a:pt x="74840" y="149679"/>
                  </a:cubicBezTo>
                  <a:close/>
                  <a:moveTo>
                    <a:pt x="74840" y="5540"/>
                  </a:moveTo>
                  <a:cubicBezTo>
                    <a:pt x="36617" y="5540"/>
                    <a:pt x="5540" y="36617"/>
                    <a:pt x="5540" y="74840"/>
                  </a:cubicBezTo>
                  <a:cubicBezTo>
                    <a:pt x="5540" y="113063"/>
                    <a:pt x="36617" y="144140"/>
                    <a:pt x="74840" y="144140"/>
                  </a:cubicBezTo>
                  <a:cubicBezTo>
                    <a:pt x="113063" y="144140"/>
                    <a:pt x="144140" y="113063"/>
                    <a:pt x="144140" y="74840"/>
                  </a:cubicBezTo>
                  <a:cubicBezTo>
                    <a:pt x="144140" y="36617"/>
                    <a:pt x="113063" y="5540"/>
                    <a:pt x="74840" y="5540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83" name="Google Shape;364;p17"/>
            <p:cNvSpPr/>
            <p:nvPr/>
          </p:nvSpPr>
          <p:spPr>
            <a:xfrm>
              <a:off x="7830720" y="4932720"/>
              <a:ext cx="57240" cy="57240"/>
            </a:xfrm>
            <a:custGeom>
              <a:avLst/>
              <a:gdLst>
                <a:gd name="textAreaLeft" fmla="*/ 0 w 57240"/>
                <a:gd name="textAreaRight" fmla="*/ 58320 w 57240"/>
                <a:gd name="textAreaTop" fmla="*/ 0 h 57240"/>
                <a:gd name="textAreaBottom" fmla="*/ 58320 h 57240"/>
              </a:gdLst>
              <a:ahLst/>
              <a:rect l="textAreaLeft" t="textAreaTop" r="textAreaRight" b="textAreaBottom"/>
              <a:pathLst>
                <a:path w="46975" h="46975">
                  <a:moveTo>
                    <a:pt x="23488" y="46976"/>
                  </a:moveTo>
                  <a:cubicBezTo>
                    <a:pt x="10525" y="46976"/>
                    <a:pt x="0" y="36450"/>
                    <a:pt x="0" y="23488"/>
                  </a:cubicBezTo>
                  <a:cubicBezTo>
                    <a:pt x="0" y="10525"/>
                    <a:pt x="10525" y="0"/>
                    <a:pt x="23488" y="0"/>
                  </a:cubicBezTo>
                  <a:cubicBezTo>
                    <a:pt x="36451" y="0"/>
                    <a:pt x="46976" y="10525"/>
                    <a:pt x="46976" y="23488"/>
                  </a:cubicBezTo>
                  <a:cubicBezTo>
                    <a:pt x="46976" y="36450"/>
                    <a:pt x="36451" y="46976"/>
                    <a:pt x="23488" y="46976"/>
                  </a:cubicBezTo>
                  <a:close/>
                  <a:moveTo>
                    <a:pt x="23488" y="5484"/>
                  </a:moveTo>
                  <a:cubicBezTo>
                    <a:pt x="13572" y="5484"/>
                    <a:pt x="5540" y="13517"/>
                    <a:pt x="5540" y="23432"/>
                  </a:cubicBezTo>
                  <a:cubicBezTo>
                    <a:pt x="5540" y="33348"/>
                    <a:pt x="13572" y="41381"/>
                    <a:pt x="23488" y="41381"/>
                  </a:cubicBezTo>
                  <a:cubicBezTo>
                    <a:pt x="33404" y="41381"/>
                    <a:pt x="41436" y="33348"/>
                    <a:pt x="41436" y="23432"/>
                  </a:cubicBezTo>
                  <a:cubicBezTo>
                    <a:pt x="41436" y="13517"/>
                    <a:pt x="33348" y="5484"/>
                    <a:pt x="23488" y="5484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29160" bIns="2916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84" name="Google Shape;365;p17"/>
            <p:cNvSpPr/>
            <p:nvPr/>
          </p:nvSpPr>
          <p:spPr>
            <a:xfrm>
              <a:off x="4251960" y="239040"/>
              <a:ext cx="59760" cy="59760"/>
            </a:xfrm>
            <a:custGeom>
              <a:avLst/>
              <a:gdLst>
                <a:gd name="textAreaLeft" fmla="*/ 0 w 59760"/>
                <a:gd name="textAreaRight" fmla="*/ 60840 w 59760"/>
                <a:gd name="textAreaTop" fmla="*/ 0 h 59760"/>
                <a:gd name="textAreaBottom" fmla="*/ 60840 h 59760"/>
              </a:gdLst>
              <a:ahLst/>
              <a:rect l="textAreaLeft" t="textAreaTop" r="textAreaRight" b="textAreaBottom"/>
              <a:pathLst>
                <a:path w="48969" h="48969">
                  <a:moveTo>
                    <a:pt x="24485" y="48970"/>
                  </a:moveTo>
                  <a:cubicBezTo>
                    <a:pt x="10968" y="48970"/>
                    <a:pt x="0" y="38002"/>
                    <a:pt x="0" y="24485"/>
                  </a:cubicBezTo>
                  <a:cubicBezTo>
                    <a:pt x="0" y="10968"/>
                    <a:pt x="10968" y="0"/>
                    <a:pt x="24485" y="0"/>
                  </a:cubicBezTo>
                  <a:cubicBezTo>
                    <a:pt x="38002" y="0"/>
                    <a:pt x="48970" y="10968"/>
                    <a:pt x="48970" y="24485"/>
                  </a:cubicBezTo>
                  <a:cubicBezTo>
                    <a:pt x="48970" y="38002"/>
                    <a:pt x="38002" y="48970"/>
                    <a:pt x="24485" y="48970"/>
                  </a:cubicBezTo>
                  <a:close/>
                  <a:moveTo>
                    <a:pt x="24485" y="5540"/>
                  </a:moveTo>
                  <a:cubicBezTo>
                    <a:pt x="14015" y="5540"/>
                    <a:pt x="5540" y="14015"/>
                    <a:pt x="5540" y="24485"/>
                  </a:cubicBezTo>
                  <a:cubicBezTo>
                    <a:pt x="5540" y="34955"/>
                    <a:pt x="14015" y="43430"/>
                    <a:pt x="24485" y="43430"/>
                  </a:cubicBezTo>
                  <a:cubicBezTo>
                    <a:pt x="34955" y="43430"/>
                    <a:pt x="43430" y="34955"/>
                    <a:pt x="43430" y="24485"/>
                  </a:cubicBezTo>
                  <a:cubicBezTo>
                    <a:pt x="43430" y="14015"/>
                    <a:pt x="34955" y="5540"/>
                    <a:pt x="24485" y="5540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0240" bIns="302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85" name="Google Shape;366;p17"/>
            <p:cNvSpPr/>
            <p:nvPr/>
          </p:nvSpPr>
          <p:spPr>
            <a:xfrm>
              <a:off x="6039720" y="224640"/>
              <a:ext cx="88920" cy="88920"/>
            </a:xfrm>
            <a:custGeom>
              <a:avLst/>
              <a:gdLst>
                <a:gd name="textAreaLeft" fmla="*/ 0 w 88920"/>
                <a:gd name="textAreaRight" fmla="*/ 90000 w 88920"/>
                <a:gd name="textAreaTop" fmla="*/ 0 h 88920"/>
                <a:gd name="textAreaBottom" fmla="*/ 90000 h 88920"/>
              </a:gdLst>
              <a:ahLst/>
              <a:rect l="textAreaLeft" t="textAreaTop" r="textAreaRight" b="textAreaBottom"/>
              <a:pathLst>
                <a:path w="72679" h="72679">
                  <a:moveTo>
                    <a:pt x="36340" y="72679"/>
                  </a:moveTo>
                  <a:cubicBezTo>
                    <a:pt x="16286" y="72679"/>
                    <a:pt x="0" y="56393"/>
                    <a:pt x="0" y="36340"/>
                  </a:cubicBezTo>
                  <a:cubicBezTo>
                    <a:pt x="0" y="16286"/>
                    <a:pt x="16286" y="0"/>
                    <a:pt x="36340" y="0"/>
                  </a:cubicBezTo>
                  <a:cubicBezTo>
                    <a:pt x="56393" y="0"/>
                    <a:pt x="72679" y="16286"/>
                    <a:pt x="72679" y="36340"/>
                  </a:cubicBezTo>
                  <a:cubicBezTo>
                    <a:pt x="72679" y="56393"/>
                    <a:pt x="56393" y="72679"/>
                    <a:pt x="36340" y="72679"/>
                  </a:cubicBezTo>
                  <a:close/>
                  <a:moveTo>
                    <a:pt x="36340" y="5540"/>
                  </a:moveTo>
                  <a:cubicBezTo>
                    <a:pt x="19333" y="5540"/>
                    <a:pt x="5540" y="19333"/>
                    <a:pt x="5540" y="36340"/>
                  </a:cubicBezTo>
                  <a:cubicBezTo>
                    <a:pt x="5540" y="53346"/>
                    <a:pt x="19333" y="67140"/>
                    <a:pt x="36340" y="67140"/>
                  </a:cubicBezTo>
                  <a:cubicBezTo>
                    <a:pt x="53346" y="67140"/>
                    <a:pt x="67140" y="53346"/>
                    <a:pt x="67140" y="36340"/>
                  </a:cubicBezTo>
                  <a:cubicBezTo>
                    <a:pt x="67140" y="19333"/>
                    <a:pt x="53346" y="5540"/>
                    <a:pt x="36340" y="5540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86" name="Google Shape;367;p17"/>
            <p:cNvSpPr/>
            <p:nvPr/>
          </p:nvSpPr>
          <p:spPr>
            <a:xfrm>
              <a:off x="451080" y="357840"/>
              <a:ext cx="64440" cy="64440"/>
            </a:xfrm>
            <a:custGeom>
              <a:avLst/>
              <a:gdLst>
                <a:gd name="textAreaLeft" fmla="*/ 0 w 64440"/>
                <a:gd name="textAreaRight" fmla="*/ 65520 w 64440"/>
                <a:gd name="textAreaTop" fmla="*/ 0 h 64440"/>
                <a:gd name="textAreaBottom" fmla="*/ 65520 h 64440"/>
              </a:gdLst>
              <a:ahLst/>
              <a:rect l="textAreaLeft" t="textAreaTop" r="textAreaRight" b="textAreaBottom"/>
              <a:pathLst>
                <a:path w="52958" h="52958">
                  <a:moveTo>
                    <a:pt x="26479" y="52958"/>
                  </a:moveTo>
                  <a:cubicBezTo>
                    <a:pt x="11910" y="52958"/>
                    <a:pt x="0" y="41104"/>
                    <a:pt x="0" y="26479"/>
                  </a:cubicBezTo>
                  <a:cubicBezTo>
                    <a:pt x="0" y="11855"/>
                    <a:pt x="11855" y="0"/>
                    <a:pt x="26479" y="0"/>
                  </a:cubicBezTo>
                  <a:cubicBezTo>
                    <a:pt x="41104" y="0"/>
                    <a:pt x="52958" y="11855"/>
                    <a:pt x="52958" y="26479"/>
                  </a:cubicBezTo>
                  <a:cubicBezTo>
                    <a:pt x="52958" y="41104"/>
                    <a:pt x="41104" y="52958"/>
                    <a:pt x="26479" y="52958"/>
                  </a:cubicBezTo>
                  <a:close/>
                  <a:moveTo>
                    <a:pt x="26479" y="5595"/>
                  </a:moveTo>
                  <a:cubicBezTo>
                    <a:pt x="14957" y="5595"/>
                    <a:pt x="5540" y="14957"/>
                    <a:pt x="5540" y="26535"/>
                  </a:cubicBezTo>
                  <a:cubicBezTo>
                    <a:pt x="5540" y="38112"/>
                    <a:pt x="14901" y="47474"/>
                    <a:pt x="26479" y="47474"/>
                  </a:cubicBezTo>
                  <a:cubicBezTo>
                    <a:pt x="38057" y="47474"/>
                    <a:pt x="47419" y="38112"/>
                    <a:pt x="47419" y="26535"/>
                  </a:cubicBezTo>
                  <a:cubicBezTo>
                    <a:pt x="47419" y="14957"/>
                    <a:pt x="38057" y="5595"/>
                    <a:pt x="26479" y="5595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2760" bIns="3276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87" name="Google Shape;368;p17"/>
            <p:cNvSpPr/>
            <p:nvPr/>
          </p:nvSpPr>
          <p:spPr>
            <a:xfrm>
              <a:off x="1948680" y="4748040"/>
              <a:ext cx="259200" cy="237600"/>
            </a:xfrm>
            <a:custGeom>
              <a:avLst/>
              <a:gdLst>
                <a:gd name="textAreaLeft" fmla="*/ 0 w 259200"/>
                <a:gd name="textAreaRight" fmla="*/ 260280 w 259200"/>
                <a:gd name="textAreaTop" fmla="*/ 0 h 237600"/>
                <a:gd name="textAreaBottom" fmla="*/ 238680 h 237600"/>
              </a:gdLst>
              <a:ahLst/>
              <a:rect l="textAreaLeft" t="textAreaTop" r="textAreaRight" b="textAreaBottom"/>
              <a:pathLst>
                <a:path w="210005" h="192444">
                  <a:moveTo>
                    <a:pt x="210005" y="192445"/>
                  </a:moveTo>
                  <a:lnTo>
                    <a:pt x="0" y="192445"/>
                  </a:lnTo>
                  <a:lnTo>
                    <a:pt x="1108" y="190395"/>
                  </a:lnTo>
                  <a:lnTo>
                    <a:pt x="104975" y="0"/>
                  </a:lnTo>
                  <a:lnTo>
                    <a:pt x="210005" y="192445"/>
                  </a:lnTo>
                  <a:close/>
                  <a:moveTo>
                    <a:pt x="4653" y="189675"/>
                  </a:moveTo>
                  <a:lnTo>
                    <a:pt x="205352" y="189675"/>
                  </a:lnTo>
                  <a:lnTo>
                    <a:pt x="105030" y="5761"/>
                  </a:lnTo>
                  <a:lnTo>
                    <a:pt x="4709" y="189675"/>
                  </a:ln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88" name="Google Shape;369;p17"/>
            <p:cNvSpPr/>
            <p:nvPr/>
          </p:nvSpPr>
          <p:spPr>
            <a:xfrm>
              <a:off x="745560" y="150120"/>
              <a:ext cx="259200" cy="237600"/>
            </a:xfrm>
            <a:custGeom>
              <a:avLst/>
              <a:gdLst>
                <a:gd name="textAreaLeft" fmla="*/ 0 w 259200"/>
                <a:gd name="textAreaRight" fmla="*/ 260280 w 259200"/>
                <a:gd name="textAreaTop" fmla="*/ 0 h 237600"/>
                <a:gd name="textAreaBottom" fmla="*/ 238680 h 237600"/>
              </a:gdLst>
              <a:ahLst/>
              <a:rect l="textAreaLeft" t="textAreaTop" r="textAreaRight" b="textAreaBottom"/>
              <a:pathLst>
                <a:path w="210005" h="192444">
                  <a:moveTo>
                    <a:pt x="210005" y="192445"/>
                  </a:moveTo>
                  <a:lnTo>
                    <a:pt x="0" y="192445"/>
                  </a:lnTo>
                  <a:lnTo>
                    <a:pt x="1108" y="190395"/>
                  </a:lnTo>
                  <a:lnTo>
                    <a:pt x="104975" y="0"/>
                  </a:lnTo>
                  <a:lnTo>
                    <a:pt x="210005" y="192445"/>
                  </a:lnTo>
                  <a:close/>
                  <a:moveTo>
                    <a:pt x="4653" y="189675"/>
                  </a:moveTo>
                  <a:lnTo>
                    <a:pt x="205352" y="189675"/>
                  </a:lnTo>
                  <a:lnTo>
                    <a:pt x="105030" y="5761"/>
                  </a:lnTo>
                  <a:lnTo>
                    <a:pt x="4709" y="189675"/>
                  </a:ln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89" name="Google Shape;370;p17"/>
            <p:cNvSpPr/>
            <p:nvPr/>
          </p:nvSpPr>
          <p:spPr>
            <a:xfrm>
              <a:off x="5747760" y="150120"/>
              <a:ext cx="92880" cy="84960"/>
            </a:xfrm>
            <a:custGeom>
              <a:avLst/>
              <a:gdLst>
                <a:gd name="textAreaLeft" fmla="*/ 0 w 92880"/>
                <a:gd name="textAreaRight" fmla="*/ 93960 w 92880"/>
                <a:gd name="textAreaTop" fmla="*/ 0 h 84960"/>
                <a:gd name="textAreaBottom" fmla="*/ 86040 h 84960"/>
              </a:gdLst>
              <a:ahLst/>
              <a:rect l="textAreaLeft" t="textAreaTop" r="textAreaRight" b="textAreaBottom"/>
              <a:pathLst>
                <a:path w="75726" h="69410">
                  <a:moveTo>
                    <a:pt x="37835" y="0"/>
                  </a:moveTo>
                  <a:lnTo>
                    <a:pt x="0" y="69411"/>
                  </a:lnTo>
                  <a:lnTo>
                    <a:pt x="37835" y="69411"/>
                  </a:lnTo>
                  <a:lnTo>
                    <a:pt x="75726" y="69411"/>
                  </a:lnTo>
                  <a:lnTo>
                    <a:pt x="37835" y="0"/>
                  </a:ln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90" name="Google Shape;371;p17"/>
            <p:cNvSpPr/>
            <p:nvPr/>
          </p:nvSpPr>
          <p:spPr>
            <a:xfrm>
              <a:off x="8586000" y="3920400"/>
              <a:ext cx="345960" cy="317160"/>
            </a:xfrm>
            <a:custGeom>
              <a:avLst/>
              <a:gdLst>
                <a:gd name="textAreaLeft" fmla="*/ 0 w 345960"/>
                <a:gd name="textAreaRight" fmla="*/ 347040 w 345960"/>
                <a:gd name="textAreaTop" fmla="*/ 0 h 317160"/>
                <a:gd name="textAreaBottom" fmla="*/ 318240 h 317160"/>
              </a:gdLst>
              <a:ahLst/>
              <a:rect l="textAreaLeft" t="textAreaTop" r="textAreaRight" b="textAreaBottom"/>
              <a:pathLst>
                <a:path w="75726" h="69410">
                  <a:moveTo>
                    <a:pt x="37891" y="0"/>
                  </a:moveTo>
                  <a:lnTo>
                    <a:pt x="0" y="69411"/>
                  </a:lnTo>
                  <a:lnTo>
                    <a:pt x="37891" y="69411"/>
                  </a:lnTo>
                  <a:lnTo>
                    <a:pt x="75726" y="69411"/>
                  </a:lnTo>
                  <a:lnTo>
                    <a:pt x="37891" y="0"/>
                  </a:ln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91" name="Google Shape;372;p17"/>
            <p:cNvSpPr/>
            <p:nvPr/>
          </p:nvSpPr>
          <p:spPr>
            <a:xfrm>
              <a:off x="265320" y="539640"/>
              <a:ext cx="184680" cy="184680"/>
            </a:xfrm>
            <a:custGeom>
              <a:avLst/>
              <a:gdLst>
                <a:gd name="textAreaLeft" fmla="*/ 0 w 184680"/>
                <a:gd name="textAreaRight" fmla="*/ 185760 w 184680"/>
                <a:gd name="textAreaTop" fmla="*/ 0 h 184680"/>
                <a:gd name="textAreaBottom" fmla="*/ 185760 h 184680"/>
              </a:gdLst>
              <a:ahLst/>
              <a:rect l="textAreaLeft" t="textAreaTop" r="textAreaRight" b="textAreaBottom"/>
              <a:pathLst>
                <a:path w="149679" h="149679">
                  <a:moveTo>
                    <a:pt x="74840" y="149679"/>
                  </a:moveTo>
                  <a:cubicBezTo>
                    <a:pt x="33570" y="149679"/>
                    <a:pt x="0" y="116110"/>
                    <a:pt x="0" y="74840"/>
                  </a:cubicBezTo>
                  <a:cubicBezTo>
                    <a:pt x="0" y="33570"/>
                    <a:pt x="33570" y="0"/>
                    <a:pt x="74840" y="0"/>
                  </a:cubicBezTo>
                  <a:cubicBezTo>
                    <a:pt x="116110" y="0"/>
                    <a:pt x="149679" y="33570"/>
                    <a:pt x="149679" y="74840"/>
                  </a:cubicBezTo>
                  <a:cubicBezTo>
                    <a:pt x="149679" y="116110"/>
                    <a:pt x="116110" y="149679"/>
                    <a:pt x="74840" y="149679"/>
                  </a:cubicBezTo>
                  <a:close/>
                  <a:moveTo>
                    <a:pt x="74840" y="5540"/>
                  </a:moveTo>
                  <a:cubicBezTo>
                    <a:pt x="36617" y="5540"/>
                    <a:pt x="5540" y="36617"/>
                    <a:pt x="5540" y="74840"/>
                  </a:cubicBezTo>
                  <a:cubicBezTo>
                    <a:pt x="5540" y="113063"/>
                    <a:pt x="36617" y="144140"/>
                    <a:pt x="74840" y="144140"/>
                  </a:cubicBezTo>
                  <a:cubicBezTo>
                    <a:pt x="113063" y="144140"/>
                    <a:pt x="144140" y="113063"/>
                    <a:pt x="144140" y="74840"/>
                  </a:cubicBezTo>
                  <a:cubicBezTo>
                    <a:pt x="144140" y="36617"/>
                    <a:pt x="113063" y="5540"/>
                    <a:pt x="74840" y="5540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92" name="Google Shape;373;p17"/>
            <p:cNvSpPr/>
            <p:nvPr/>
          </p:nvSpPr>
          <p:spPr>
            <a:xfrm>
              <a:off x="8739720" y="4420080"/>
              <a:ext cx="88920" cy="88920"/>
            </a:xfrm>
            <a:custGeom>
              <a:avLst/>
              <a:gdLst>
                <a:gd name="textAreaLeft" fmla="*/ 0 w 88920"/>
                <a:gd name="textAreaRight" fmla="*/ 90000 w 88920"/>
                <a:gd name="textAreaTop" fmla="*/ 0 h 88920"/>
                <a:gd name="textAreaBottom" fmla="*/ 90000 h 88920"/>
              </a:gdLst>
              <a:ahLst/>
              <a:rect l="textAreaLeft" t="textAreaTop" r="textAreaRight" b="textAreaBottom"/>
              <a:pathLst>
                <a:path w="72679" h="72679">
                  <a:moveTo>
                    <a:pt x="36340" y="72679"/>
                  </a:moveTo>
                  <a:cubicBezTo>
                    <a:pt x="16286" y="72679"/>
                    <a:pt x="0" y="56393"/>
                    <a:pt x="0" y="36340"/>
                  </a:cubicBezTo>
                  <a:cubicBezTo>
                    <a:pt x="0" y="16286"/>
                    <a:pt x="16286" y="0"/>
                    <a:pt x="36340" y="0"/>
                  </a:cubicBezTo>
                  <a:cubicBezTo>
                    <a:pt x="56393" y="0"/>
                    <a:pt x="72679" y="16286"/>
                    <a:pt x="72679" y="36340"/>
                  </a:cubicBezTo>
                  <a:cubicBezTo>
                    <a:pt x="72679" y="56393"/>
                    <a:pt x="56393" y="72679"/>
                    <a:pt x="36340" y="72679"/>
                  </a:cubicBezTo>
                  <a:close/>
                  <a:moveTo>
                    <a:pt x="36340" y="5540"/>
                  </a:moveTo>
                  <a:cubicBezTo>
                    <a:pt x="19333" y="5540"/>
                    <a:pt x="5540" y="19333"/>
                    <a:pt x="5540" y="36340"/>
                  </a:cubicBezTo>
                  <a:cubicBezTo>
                    <a:pt x="5540" y="53346"/>
                    <a:pt x="19333" y="67140"/>
                    <a:pt x="36340" y="67140"/>
                  </a:cubicBezTo>
                  <a:cubicBezTo>
                    <a:pt x="53346" y="67140"/>
                    <a:pt x="67140" y="53346"/>
                    <a:pt x="67140" y="36340"/>
                  </a:cubicBezTo>
                  <a:cubicBezTo>
                    <a:pt x="67140" y="19333"/>
                    <a:pt x="53346" y="5540"/>
                    <a:pt x="36340" y="5540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293" name="PlaceHolder 1"/>
          <p:cNvSpPr>
            <a:spLocks noGrp="1"/>
          </p:cNvSpPr>
          <p:nvPr>
            <p:ph type="title"/>
          </p:nvPr>
        </p:nvSpPr>
        <p:spPr>
          <a:xfrm>
            <a:off x="720000" y="418320"/>
            <a:ext cx="7702920" cy="62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1" r:id="rId6"/>
  </p:sldLayoutIdLst>
</p:sldMaster>
</file>

<file path=ppt/slideMasters/slideMaster1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5" name="Google Shape;349;p17" descr=""/>
          <p:cNvPicPr/>
          <p:nvPr/>
        </p:nvPicPr>
        <p:blipFill>
          <a:blip r:embed="rId2"/>
          <a:stretch/>
        </p:blipFill>
        <p:spPr>
          <a:xfrm>
            <a:off x="0" y="9360"/>
            <a:ext cx="9142920" cy="5123880"/>
          </a:xfrm>
          <a:prstGeom prst="rect">
            <a:avLst/>
          </a:prstGeom>
          <a:ln w="0">
            <a:noFill/>
          </a:ln>
        </p:spPr>
      </p:pic>
      <p:grpSp>
        <p:nvGrpSpPr>
          <p:cNvPr id="296" name="Google Shape;350;p17"/>
          <p:cNvGrpSpPr/>
          <p:nvPr/>
        </p:nvGrpSpPr>
        <p:grpSpPr>
          <a:xfrm>
            <a:off x="-520920" y="-1277640"/>
            <a:ext cx="10335600" cy="6717600"/>
            <a:chOff x="-520920" y="-1277640"/>
            <a:chExt cx="10335600" cy="6717600"/>
          </a:xfrm>
        </p:grpSpPr>
        <p:grpSp>
          <p:nvGrpSpPr>
            <p:cNvPr id="297" name="Google Shape;351;p17"/>
            <p:cNvGrpSpPr/>
            <p:nvPr/>
          </p:nvGrpSpPr>
          <p:grpSpPr>
            <a:xfrm>
              <a:off x="-520920" y="-891360"/>
              <a:ext cx="10145160" cy="6331320"/>
              <a:chOff x="-520920" y="-891360"/>
              <a:chExt cx="10145160" cy="6331320"/>
            </a:xfrm>
          </p:grpSpPr>
          <p:pic>
            <p:nvPicPr>
              <p:cNvPr id="298" name="Google Shape;352;p17" descr=""/>
              <p:cNvPicPr/>
              <p:nvPr/>
            </p:nvPicPr>
            <p:blipFill>
              <a:blip r:embed="rId3"/>
              <a:stretch/>
            </p:blipFill>
            <p:spPr>
              <a:xfrm flipH="1">
                <a:off x="-520920" y="3489120"/>
                <a:ext cx="2469600" cy="195084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299" name="Google Shape;353;p17" descr=""/>
              <p:cNvPicPr/>
              <p:nvPr/>
            </p:nvPicPr>
            <p:blipFill>
              <a:blip r:embed="rId4"/>
              <a:stretch/>
            </p:blipFill>
            <p:spPr>
              <a:xfrm rot="16200000">
                <a:off x="7226640" y="-469440"/>
                <a:ext cx="2143800" cy="201924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300" name="Google Shape;354;p17" descr=""/>
              <p:cNvPicPr/>
              <p:nvPr/>
            </p:nvPicPr>
            <p:blipFill>
              <a:blip r:embed="rId5"/>
              <a:stretch/>
            </p:blipFill>
            <p:spPr>
              <a:xfrm flipH="1" rot="16200000">
                <a:off x="7686000" y="-509040"/>
                <a:ext cx="2320560" cy="1555920"/>
              </a:xfrm>
              <a:prstGeom prst="rect">
                <a:avLst/>
              </a:prstGeom>
              <a:ln w="0">
                <a:noFill/>
              </a:ln>
            </p:spPr>
          </p:pic>
        </p:grpSp>
        <p:grpSp>
          <p:nvGrpSpPr>
            <p:cNvPr id="301" name="Google Shape;355;p17"/>
            <p:cNvGrpSpPr/>
            <p:nvPr/>
          </p:nvGrpSpPr>
          <p:grpSpPr>
            <a:xfrm>
              <a:off x="7967520" y="-1277640"/>
              <a:ext cx="1847160" cy="2337480"/>
              <a:chOff x="7967520" y="-1277640"/>
              <a:chExt cx="1847160" cy="2337480"/>
            </a:xfrm>
          </p:grpSpPr>
          <p:sp>
            <p:nvSpPr>
              <p:cNvPr id="302" name="Google Shape;356;p17"/>
              <p:cNvSpPr/>
              <p:nvPr/>
            </p:nvSpPr>
            <p:spPr>
              <a:xfrm rot="5245800">
                <a:off x="7753680" y="-689040"/>
                <a:ext cx="1974600" cy="1460160"/>
              </a:xfrm>
              <a:custGeom>
                <a:avLst/>
                <a:gdLst>
                  <a:gd name="textAreaLeft" fmla="*/ 0 w 1974600"/>
                  <a:gd name="textAreaRight" fmla="*/ 1975680 w 1974600"/>
                  <a:gd name="textAreaTop" fmla="*/ 0 h 1460160"/>
                  <a:gd name="textAreaBottom" fmla="*/ 1461240 h 1460160"/>
                </a:gdLst>
                <a:ahLst/>
                <a:rect l="textAreaLeft" t="textAreaTop" r="textAreaRight" b="textAreaBottom"/>
                <a:pathLst>
                  <a:path w="2956871" h="2186887">
                    <a:moveTo>
                      <a:pt x="2952768" y="178044"/>
                    </a:moveTo>
                    <a:cubicBezTo>
                      <a:pt x="2944569" y="304180"/>
                      <a:pt x="2933823" y="432256"/>
                      <a:pt x="2895101" y="553351"/>
                    </a:cubicBezTo>
                    <a:cubicBezTo>
                      <a:pt x="2854994" y="678822"/>
                      <a:pt x="2780985" y="787454"/>
                      <a:pt x="2665042" y="853762"/>
                    </a:cubicBezTo>
                    <a:cubicBezTo>
                      <a:pt x="2600839" y="890490"/>
                      <a:pt x="2529766" y="915418"/>
                      <a:pt x="2458194" y="933366"/>
                    </a:cubicBezTo>
                    <a:cubicBezTo>
                      <a:pt x="2382800" y="952256"/>
                      <a:pt x="2305136" y="962227"/>
                      <a:pt x="2227360" y="961563"/>
                    </a:cubicBezTo>
                    <a:cubicBezTo>
                      <a:pt x="2149473" y="960898"/>
                      <a:pt x="2073194" y="948267"/>
                      <a:pt x="1998464" y="926774"/>
                    </a:cubicBezTo>
                    <a:cubicBezTo>
                      <a:pt x="1925785" y="905890"/>
                      <a:pt x="1854768" y="879134"/>
                      <a:pt x="1781202" y="861241"/>
                    </a:cubicBezTo>
                    <a:cubicBezTo>
                      <a:pt x="1708523" y="843570"/>
                      <a:pt x="1634126" y="836867"/>
                      <a:pt x="1559619" y="845120"/>
                    </a:cubicBezTo>
                    <a:cubicBezTo>
                      <a:pt x="1490540" y="852710"/>
                      <a:pt x="1419301" y="870880"/>
                      <a:pt x="1358643" y="905613"/>
                    </a:cubicBezTo>
                    <a:cubicBezTo>
                      <a:pt x="1304743" y="936468"/>
                      <a:pt x="1265079" y="983222"/>
                      <a:pt x="1247796" y="1043216"/>
                    </a:cubicBezTo>
                    <a:cubicBezTo>
                      <a:pt x="1230623" y="1102711"/>
                      <a:pt x="1233448" y="1165973"/>
                      <a:pt x="1234889" y="1227185"/>
                    </a:cubicBezTo>
                    <a:cubicBezTo>
                      <a:pt x="1236384" y="1291666"/>
                      <a:pt x="1238323" y="1358806"/>
                      <a:pt x="1217107" y="1420628"/>
                    </a:cubicBezTo>
                    <a:cubicBezTo>
                      <a:pt x="1197053" y="1479125"/>
                      <a:pt x="1157335" y="1529868"/>
                      <a:pt x="1107589" y="1566208"/>
                    </a:cubicBezTo>
                    <a:cubicBezTo>
                      <a:pt x="1058841" y="1601827"/>
                      <a:pt x="999900" y="1624263"/>
                      <a:pt x="939352" y="1626921"/>
                    </a:cubicBezTo>
                    <a:cubicBezTo>
                      <a:pt x="872323" y="1629858"/>
                      <a:pt x="807953" y="1605539"/>
                      <a:pt x="743306" y="1591579"/>
                    </a:cubicBezTo>
                    <a:cubicBezTo>
                      <a:pt x="686470" y="1579281"/>
                      <a:pt x="623707" y="1573852"/>
                      <a:pt x="573851" y="1609638"/>
                    </a:cubicBezTo>
                    <a:cubicBezTo>
                      <a:pt x="529922" y="1641158"/>
                      <a:pt x="512251" y="1693285"/>
                      <a:pt x="504661" y="1744748"/>
                    </a:cubicBezTo>
                    <a:cubicBezTo>
                      <a:pt x="496075" y="1802803"/>
                      <a:pt x="499011" y="1862243"/>
                      <a:pt x="487987" y="1919965"/>
                    </a:cubicBezTo>
                    <a:cubicBezTo>
                      <a:pt x="476465" y="1980457"/>
                      <a:pt x="450927" y="2039233"/>
                      <a:pt x="411707" y="2087039"/>
                    </a:cubicBezTo>
                    <a:cubicBezTo>
                      <a:pt x="374204" y="2132741"/>
                      <a:pt x="323185" y="2167806"/>
                      <a:pt x="264354" y="2178553"/>
                    </a:cubicBezTo>
                    <a:cubicBezTo>
                      <a:pt x="189238" y="2192291"/>
                      <a:pt x="113955" y="2168415"/>
                      <a:pt x="38561" y="2172626"/>
                    </a:cubicBezTo>
                    <a:cubicBezTo>
                      <a:pt x="33575" y="2172903"/>
                      <a:pt x="3551" y="2176558"/>
                      <a:pt x="4326" y="2178221"/>
                    </a:cubicBezTo>
                    <a:cubicBezTo>
                      <a:pt x="3828" y="2177112"/>
                      <a:pt x="4714" y="2174066"/>
                      <a:pt x="4770" y="2172903"/>
                    </a:cubicBezTo>
                    <a:lnTo>
                      <a:pt x="6819" y="2149304"/>
                    </a:lnTo>
                    <a:cubicBezTo>
                      <a:pt x="13910" y="2068315"/>
                      <a:pt x="20945" y="1987271"/>
                      <a:pt x="28036" y="1906283"/>
                    </a:cubicBezTo>
                    <a:cubicBezTo>
                      <a:pt x="39946" y="1770064"/>
                      <a:pt x="51801" y="1633846"/>
                      <a:pt x="63711" y="1497628"/>
                    </a:cubicBezTo>
                    <a:cubicBezTo>
                      <a:pt x="77837" y="1335540"/>
                      <a:pt x="92018" y="1173451"/>
                      <a:pt x="106144" y="1011419"/>
                    </a:cubicBezTo>
                    <a:cubicBezTo>
                      <a:pt x="120270" y="849386"/>
                      <a:pt x="133565" y="696992"/>
                      <a:pt x="147303" y="539779"/>
                    </a:cubicBezTo>
                    <a:cubicBezTo>
                      <a:pt x="157939" y="417797"/>
                      <a:pt x="168575" y="295871"/>
                      <a:pt x="179266" y="173890"/>
                    </a:cubicBezTo>
                    <a:lnTo>
                      <a:pt x="189293" y="58832"/>
                    </a:lnTo>
                    <a:lnTo>
                      <a:pt x="192340" y="23601"/>
                    </a:lnTo>
                    <a:cubicBezTo>
                      <a:pt x="192838" y="18006"/>
                      <a:pt x="194833" y="10472"/>
                      <a:pt x="194002" y="4877"/>
                    </a:cubicBezTo>
                    <a:cubicBezTo>
                      <a:pt x="193337" y="778"/>
                      <a:pt x="191841" y="3880"/>
                      <a:pt x="193836" y="4323"/>
                    </a:cubicBezTo>
                    <a:cubicBezTo>
                      <a:pt x="198212" y="5265"/>
                      <a:pt x="203308" y="4932"/>
                      <a:pt x="207795" y="5209"/>
                    </a:cubicBezTo>
                    <a:cubicBezTo>
                      <a:pt x="230286" y="6650"/>
                      <a:pt x="252777" y="8090"/>
                      <a:pt x="275267" y="9530"/>
                    </a:cubicBezTo>
                    <a:cubicBezTo>
                      <a:pt x="365396" y="15291"/>
                      <a:pt x="455470" y="20997"/>
                      <a:pt x="545599" y="26758"/>
                    </a:cubicBezTo>
                    <a:cubicBezTo>
                      <a:pt x="678826" y="35234"/>
                      <a:pt x="812108" y="43765"/>
                      <a:pt x="945335" y="52240"/>
                    </a:cubicBezTo>
                    <a:cubicBezTo>
                      <a:pt x="1104265" y="62378"/>
                      <a:pt x="1263141" y="72515"/>
                      <a:pt x="1422071" y="82597"/>
                    </a:cubicBezTo>
                    <a:cubicBezTo>
                      <a:pt x="1585877" y="93012"/>
                      <a:pt x="1749682" y="103481"/>
                      <a:pt x="1913432" y="113896"/>
                    </a:cubicBezTo>
                    <a:cubicBezTo>
                      <a:pt x="2064995" y="123535"/>
                      <a:pt x="2216558" y="133229"/>
                      <a:pt x="2368121" y="142868"/>
                    </a:cubicBezTo>
                    <a:cubicBezTo>
                      <a:pt x="2486778" y="150402"/>
                      <a:pt x="2605436" y="157991"/>
                      <a:pt x="2724039" y="165525"/>
                    </a:cubicBezTo>
                    <a:cubicBezTo>
                      <a:pt x="2792120" y="169845"/>
                      <a:pt x="2860201" y="174222"/>
                      <a:pt x="2928283" y="178543"/>
                    </a:cubicBezTo>
                    <a:cubicBezTo>
                      <a:pt x="2937091" y="179097"/>
                      <a:pt x="2945899" y="179651"/>
                      <a:pt x="2954707" y="180205"/>
                    </a:cubicBezTo>
                    <a:cubicBezTo>
                      <a:pt x="2957366" y="180371"/>
                      <a:pt x="2957366" y="176216"/>
                      <a:pt x="2954707" y="176050"/>
                    </a:cubicBezTo>
                    <a:cubicBezTo>
                      <a:pt x="2930056" y="174499"/>
                      <a:pt x="2905349" y="172893"/>
                      <a:pt x="2880698" y="171341"/>
                    </a:cubicBezTo>
                    <a:cubicBezTo>
                      <a:pt x="2813558" y="167076"/>
                      <a:pt x="2746474" y="162810"/>
                      <a:pt x="2679334" y="158489"/>
                    </a:cubicBezTo>
                    <a:cubicBezTo>
                      <a:pt x="2580508" y="152175"/>
                      <a:pt x="2481627" y="145915"/>
                      <a:pt x="2382800" y="139600"/>
                    </a:cubicBezTo>
                    <a:cubicBezTo>
                      <a:pt x="2261761" y="131899"/>
                      <a:pt x="2140776" y="124199"/>
                      <a:pt x="2019736" y="116444"/>
                    </a:cubicBezTo>
                    <a:cubicBezTo>
                      <a:pt x="1887174" y="108024"/>
                      <a:pt x="1754557" y="99549"/>
                      <a:pt x="1621995" y="91128"/>
                    </a:cubicBezTo>
                    <a:cubicBezTo>
                      <a:pt x="1488657" y="82653"/>
                      <a:pt x="1355319" y="74122"/>
                      <a:pt x="1221982" y="65646"/>
                    </a:cubicBezTo>
                    <a:cubicBezTo>
                      <a:pt x="1097175" y="57669"/>
                      <a:pt x="972423" y="49747"/>
                      <a:pt x="847617" y="41770"/>
                    </a:cubicBezTo>
                    <a:cubicBezTo>
                      <a:pt x="742199" y="35068"/>
                      <a:pt x="636725" y="28309"/>
                      <a:pt x="531307" y="21607"/>
                    </a:cubicBezTo>
                    <a:cubicBezTo>
                      <a:pt x="455747" y="16787"/>
                      <a:pt x="380187" y="11967"/>
                      <a:pt x="304627" y="7148"/>
                    </a:cubicBezTo>
                    <a:cubicBezTo>
                      <a:pt x="268841" y="4877"/>
                      <a:pt x="232613" y="611"/>
                      <a:pt x="196772" y="279"/>
                    </a:cubicBezTo>
                    <a:cubicBezTo>
                      <a:pt x="195220" y="279"/>
                      <a:pt x="193669" y="58"/>
                      <a:pt x="192174" y="2"/>
                    </a:cubicBezTo>
                    <a:cubicBezTo>
                      <a:pt x="191010" y="-53"/>
                      <a:pt x="190179" y="999"/>
                      <a:pt x="190069" y="2107"/>
                    </a:cubicBezTo>
                    <a:cubicBezTo>
                      <a:pt x="188351" y="21496"/>
                      <a:pt x="186689" y="40940"/>
                      <a:pt x="184972" y="60328"/>
                    </a:cubicBezTo>
                    <a:cubicBezTo>
                      <a:pt x="180374" y="113176"/>
                      <a:pt x="175776" y="165968"/>
                      <a:pt x="171123" y="218816"/>
                    </a:cubicBezTo>
                    <a:cubicBezTo>
                      <a:pt x="164310" y="296923"/>
                      <a:pt x="157496" y="375087"/>
                      <a:pt x="150682" y="453195"/>
                    </a:cubicBezTo>
                    <a:cubicBezTo>
                      <a:pt x="142373" y="548531"/>
                      <a:pt x="134063" y="643867"/>
                      <a:pt x="125699" y="739204"/>
                    </a:cubicBezTo>
                    <a:cubicBezTo>
                      <a:pt x="116614" y="843126"/>
                      <a:pt x="107529" y="947049"/>
                      <a:pt x="98499" y="1050971"/>
                    </a:cubicBezTo>
                    <a:cubicBezTo>
                      <a:pt x="89304" y="1156390"/>
                      <a:pt x="80108" y="1261752"/>
                      <a:pt x="70912" y="1367170"/>
                    </a:cubicBezTo>
                    <a:cubicBezTo>
                      <a:pt x="62326" y="1465443"/>
                      <a:pt x="53740" y="1563770"/>
                      <a:pt x="45153" y="1662042"/>
                    </a:cubicBezTo>
                    <a:cubicBezTo>
                      <a:pt x="37896" y="1745136"/>
                      <a:pt x="30639" y="1828230"/>
                      <a:pt x="23383" y="1911268"/>
                    </a:cubicBezTo>
                    <a:cubicBezTo>
                      <a:pt x="18175" y="1971040"/>
                      <a:pt x="12968" y="2030812"/>
                      <a:pt x="7761" y="2090529"/>
                    </a:cubicBezTo>
                    <a:lnTo>
                      <a:pt x="2886" y="2146146"/>
                    </a:lnTo>
                    <a:cubicBezTo>
                      <a:pt x="2055" y="2155619"/>
                      <a:pt x="-161" y="2166033"/>
                      <a:pt x="338" y="2175506"/>
                    </a:cubicBezTo>
                    <a:cubicBezTo>
                      <a:pt x="393" y="2176669"/>
                      <a:pt x="116" y="2177999"/>
                      <a:pt x="6" y="2179162"/>
                    </a:cubicBezTo>
                    <a:cubicBezTo>
                      <a:pt x="-105" y="2180602"/>
                      <a:pt x="1446" y="2181378"/>
                      <a:pt x="2609" y="2181157"/>
                    </a:cubicBezTo>
                    <a:cubicBezTo>
                      <a:pt x="85592" y="2165368"/>
                      <a:pt x="168630" y="2195171"/>
                      <a:pt x="251835" y="2184536"/>
                    </a:cubicBezTo>
                    <a:cubicBezTo>
                      <a:pt x="312493" y="2176780"/>
                      <a:pt x="366283" y="2144650"/>
                      <a:pt x="406555" y="2099282"/>
                    </a:cubicBezTo>
                    <a:cubicBezTo>
                      <a:pt x="447548" y="2053082"/>
                      <a:pt x="475080" y="1995359"/>
                      <a:pt x="488874" y="1935366"/>
                    </a:cubicBezTo>
                    <a:cubicBezTo>
                      <a:pt x="503332" y="1872491"/>
                      <a:pt x="499122" y="1807290"/>
                      <a:pt x="508871" y="1743696"/>
                    </a:cubicBezTo>
                    <a:cubicBezTo>
                      <a:pt x="518621" y="1680101"/>
                      <a:pt x="549089" y="1612297"/>
                      <a:pt x="618832" y="1592299"/>
                    </a:cubicBezTo>
                    <a:cubicBezTo>
                      <a:pt x="690182" y="1571803"/>
                      <a:pt x="767237" y="1602547"/>
                      <a:pt x="836427" y="1618667"/>
                    </a:cubicBezTo>
                    <a:cubicBezTo>
                      <a:pt x="900021" y="1633458"/>
                      <a:pt x="962341" y="1636173"/>
                      <a:pt x="1024772" y="1614346"/>
                    </a:cubicBezTo>
                    <a:cubicBezTo>
                      <a:pt x="1082606" y="1594127"/>
                      <a:pt x="1134678" y="1557289"/>
                      <a:pt x="1172790" y="1509261"/>
                    </a:cubicBezTo>
                    <a:cubicBezTo>
                      <a:pt x="1212177" y="1459626"/>
                      <a:pt x="1231897" y="1401239"/>
                      <a:pt x="1237382" y="1338586"/>
                    </a:cubicBezTo>
                    <a:cubicBezTo>
                      <a:pt x="1243586" y="1267846"/>
                      <a:pt x="1235110" y="1196884"/>
                      <a:pt x="1239044" y="1126088"/>
                    </a:cubicBezTo>
                    <a:cubicBezTo>
                      <a:pt x="1243253" y="1050861"/>
                      <a:pt x="1266021" y="979455"/>
                      <a:pt x="1327344" y="931538"/>
                    </a:cubicBezTo>
                    <a:cubicBezTo>
                      <a:pt x="1391936" y="881072"/>
                      <a:pt x="1479461" y="858138"/>
                      <a:pt x="1559619" y="849331"/>
                    </a:cubicBezTo>
                    <a:cubicBezTo>
                      <a:pt x="1644873" y="839913"/>
                      <a:pt x="1729019" y="850715"/>
                      <a:pt x="1811393" y="873483"/>
                    </a:cubicBezTo>
                    <a:cubicBezTo>
                      <a:pt x="1891274" y="895530"/>
                      <a:pt x="1968828" y="925666"/>
                      <a:pt x="2049595" y="944611"/>
                    </a:cubicBezTo>
                    <a:cubicBezTo>
                      <a:pt x="2209190" y="982114"/>
                      <a:pt x="2377593" y="967767"/>
                      <a:pt x="2532369" y="916138"/>
                    </a:cubicBezTo>
                    <a:cubicBezTo>
                      <a:pt x="2602722" y="892650"/>
                      <a:pt x="2671634" y="861462"/>
                      <a:pt x="2730021" y="815041"/>
                    </a:cubicBezTo>
                    <a:cubicBezTo>
                      <a:pt x="2781429" y="774214"/>
                      <a:pt x="2822699" y="722142"/>
                      <a:pt x="2853443" y="664308"/>
                    </a:cubicBezTo>
                    <a:cubicBezTo>
                      <a:pt x="2916040" y="546648"/>
                      <a:pt x="2937091" y="411260"/>
                      <a:pt x="2949112" y="280083"/>
                    </a:cubicBezTo>
                    <a:cubicBezTo>
                      <a:pt x="2952214" y="246126"/>
                      <a:pt x="2954651" y="212113"/>
                      <a:pt x="2956867" y="178100"/>
                    </a:cubicBezTo>
                    <a:cubicBezTo>
                      <a:pt x="2957033" y="175441"/>
                      <a:pt x="2952879" y="175441"/>
                      <a:pt x="2952712" y="178100"/>
                    </a:cubicBezTo>
                    <a:close/>
                  </a:path>
                </a:pathLst>
              </a:custGeom>
              <a:solidFill>
                <a:srgbClr val="ffffff">
                  <a:alpha val="17000"/>
                </a:srgb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68400" rIns="68400" tIns="34200" bIns="3420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303" name="Google Shape;357;p17"/>
              <p:cNvSpPr/>
              <p:nvPr/>
            </p:nvSpPr>
            <p:spPr>
              <a:xfrm rot="5245800">
                <a:off x="7903800" y="-838800"/>
                <a:ext cx="1974600" cy="1460160"/>
              </a:xfrm>
              <a:custGeom>
                <a:avLst/>
                <a:gdLst>
                  <a:gd name="textAreaLeft" fmla="*/ 0 w 1974600"/>
                  <a:gd name="textAreaRight" fmla="*/ 1975680 w 1974600"/>
                  <a:gd name="textAreaTop" fmla="*/ 0 h 1460160"/>
                  <a:gd name="textAreaBottom" fmla="*/ 1461240 h 1460160"/>
                </a:gdLst>
                <a:ahLst/>
                <a:rect l="textAreaLeft" t="textAreaTop" r="textAreaRight" b="textAreaBottom"/>
                <a:pathLst>
                  <a:path w="2956871" h="2186887">
                    <a:moveTo>
                      <a:pt x="2952768" y="178044"/>
                    </a:moveTo>
                    <a:cubicBezTo>
                      <a:pt x="2944569" y="304180"/>
                      <a:pt x="2933823" y="432256"/>
                      <a:pt x="2895101" y="553351"/>
                    </a:cubicBezTo>
                    <a:cubicBezTo>
                      <a:pt x="2854994" y="678822"/>
                      <a:pt x="2780985" y="787454"/>
                      <a:pt x="2665042" y="853762"/>
                    </a:cubicBezTo>
                    <a:cubicBezTo>
                      <a:pt x="2600839" y="890490"/>
                      <a:pt x="2529766" y="915418"/>
                      <a:pt x="2458194" y="933366"/>
                    </a:cubicBezTo>
                    <a:cubicBezTo>
                      <a:pt x="2382800" y="952256"/>
                      <a:pt x="2305136" y="962227"/>
                      <a:pt x="2227360" y="961563"/>
                    </a:cubicBezTo>
                    <a:cubicBezTo>
                      <a:pt x="2149473" y="960898"/>
                      <a:pt x="2073194" y="948267"/>
                      <a:pt x="1998464" y="926774"/>
                    </a:cubicBezTo>
                    <a:cubicBezTo>
                      <a:pt x="1925785" y="905890"/>
                      <a:pt x="1854768" y="879134"/>
                      <a:pt x="1781202" y="861241"/>
                    </a:cubicBezTo>
                    <a:cubicBezTo>
                      <a:pt x="1708523" y="843570"/>
                      <a:pt x="1634126" y="836867"/>
                      <a:pt x="1559619" y="845120"/>
                    </a:cubicBezTo>
                    <a:cubicBezTo>
                      <a:pt x="1490540" y="852710"/>
                      <a:pt x="1419301" y="870880"/>
                      <a:pt x="1358643" y="905613"/>
                    </a:cubicBezTo>
                    <a:cubicBezTo>
                      <a:pt x="1304743" y="936468"/>
                      <a:pt x="1265079" y="983222"/>
                      <a:pt x="1247796" y="1043216"/>
                    </a:cubicBezTo>
                    <a:cubicBezTo>
                      <a:pt x="1230623" y="1102711"/>
                      <a:pt x="1233448" y="1165973"/>
                      <a:pt x="1234889" y="1227185"/>
                    </a:cubicBezTo>
                    <a:cubicBezTo>
                      <a:pt x="1236384" y="1291666"/>
                      <a:pt x="1238323" y="1358806"/>
                      <a:pt x="1217107" y="1420628"/>
                    </a:cubicBezTo>
                    <a:cubicBezTo>
                      <a:pt x="1197053" y="1479125"/>
                      <a:pt x="1157335" y="1529868"/>
                      <a:pt x="1107589" y="1566208"/>
                    </a:cubicBezTo>
                    <a:cubicBezTo>
                      <a:pt x="1058841" y="1601827"/>
                      <a:pt x="999900" y="1624263"/>
                      <a:pt x="939352" y="1626921"/>
                    </a:cubicBezTo>
                    <a:cubicBezTo>
                      <a:pt x="872323" y="1629858"/>
                      <a:pt x="807953" y="1605539"/>
                      <a:pt x="743306" y="1591579"/>
                    </a:cubicBezTo>
                    <a:cubicBezTo>
                      <a:pt x="686470" y="1579281"/>
                      <a:pt x="623707" y="1573852"/>
                      <a:pt x="573851" y="1609638"/>
                    </a:cubicBezTo>
                    <a:cubicBezTo>
                      <a:pt x="529922" y="1641158"/>
                      <a:pt x="512251" y="1693285"/>
                      <a:pt x="504661" y="1744748"/>
                    </a:cubicBezTo>
                    <a:cubicBezTo>
                      <a:pt x="496075" y="1802803"/>
                      <a:pt x="499011" y="1862243"/>
                      <a:pt x="487987" y="1919965"/>
                    </a:cubicBezTo>
                    <a:cubicBezTo>
                      <a:pt x="476465" y="1980457"/>
                      <a:pt x="450927" y="2039233"/>
                      <a:pt x="411707" y="2087039"/>
                    </a:cubicBezTo>
                    <a:cubicBezTo>
                      <a:pt x="374204" y="2132741"/>
                      <a:pt x="323185" y="2167806"/>
                      <a:pt x="264354" y="2178553"/>
                    </a:cubicBezTo>
                    <a:cubicBezTo>
                      <a:pt x="189238" y="2192291"/>
                      <a:pt x="113955" y="2168415"/>
                      <a:pt x="38561" y="2172626"/>
                    </a:cubicBezTo>
                    <a:cubicBezTo>
                      <a:pt x="33575" y="2172903"/>
                      <a:pt x="3551" y="2176558"/>
                      <a:pt x="4326" y="2178221"/>
                    </a:cubicBezTo>
                    <a:cubicBezTo>
                      <a:pt x="3828" y="2177112"/>
                      <a:pt x="4714" y="2174066"/>
                      <a:pt x="4770" y="2172903"/>
                    </a:cubicBezTo>
                    <a:lnTo>
                      <a:pt x="6819" y="2149304"/>
                    </a:lnTo>
                    <a:cubicBezTo>
                      <a:pt x="13910" y="2068315"/>
                      <a:pt x="20945" y="1987271"/>
                      <a:pt x="28036" y="1906283"/>
                    </a:cubicBezTo>
                    <a:cubicBezTo>
                      <a:pt x="39946" y="1770064"/>
                      <a:pt x="51801" y="1633846"/>
                      <a:pt x="63711" y="1497628"/>
                    </a:cubicBezTo>
                    <a:cubicBezTo>
                      <a:pt x="77837" y="1335540"/>
                      <a:pt x="92018" y="1173451"/>
                      <a:pt x="106144" y="1011419"/>
                    </a:cubicBezTo>
                    <a:cubicBezTo>
                      <a:pt x="120270" y="849386"/>
                      <a:pt x="133565" y="696992"/>
                      <a:pt x="147303" y="539779"/>
                    </a:cubicBezTo>
                    <a:cubicBezTo>
                      <a:pt x="157939" y="417797"/>
                      <a:pt x="168575" y="295871"/>
                      <a:pt x="179266" y="173890"/>
                    </a:cubicBezTo>
                    <a:lnTo>
                      <a:pt x="189293" y="58832"/>
                    </a:lnTo>
                    <a:lnTo>
                      <a:pt x="192340" y="23601"/>
                    </a:lnTo>
                    <a:cubicBezTo>
                      <a:pt x="192838" y="18006"/>
                      <a:pt x="194833" y="10472"/>
                      <a:pt x="194002" y="4877"/>
                    </a:cubicBezTo>
                    <a:cubicBezTo>
                      <a:pt x="193337" y="778"/>
                      <a:pt x="191841" y="3880"/>
                      <a:pt x="193836" y="4323"/>
                    </a:cubicBezTo>
                    <a:cubicBezTo>
                      <a:pt x="198212" y="5265"/>
                      <a:pt x="203308" y="4932"/>
                      <a:pt x="207795" y="5209"/>
                    </a:cubicBezTo>
                    <a:cubicBezTo>
                      <a:pt x="230286" y="6650"/>
                      <a:pt x="252777" y="8090"/>
                      <a:pt x="275267" y="9530"/>
                    </a:cubicBezTo>
                    <a:cubicBezTo>
                      <a:pt x="365396" y="15291"/>
                      <a:pt x="455470" y="20997"/>
                      <a:pt x="545599" y="26758"/>
                    </a:cubicBezTo>
                    <a:cubicBezTo>
                      <a:pt x="678826" y="35234"/>
                      <a:pt x="812108" y="43765"/>
                      <a:pt x="945335" y="52240"/>
                    </a:cubicBezTo>
                    <a:cubicBezTo>
                      <a:pt x="1104265" y="62378"/>
                      <a:pt x="1263141" y="72515"/>
                      <a:pt x="1422071" y="82597"/>
                    </a:cubicBezTo>
                    <a:cubicBezTo>
                      <a:pt x="1585877" y="93012"/>
                      <a:pt x="1749682" y="103481"/>
                      <a:pt x="1913432" y="113896"/>
                    </a:cubicBezTo>
                    <a:cubicBezTo>
                      <a:pt x="2064995" y="123535"/>
                      <a:pt x="2216558" y="133229"/>
                      <a:pt x="2368121" y="142868"/>
                    </a:cubicBezTo>
                    <a:cubicBezTo>
                      <a:pt x="2486778" y="150402"/>
                      <a:pt x="2605436" y="157991"/>
                      <a:pt x="2724039" y="165525"/>
                    </a:cubicBezTo>
                    <a:cubicBezTo>
                      <a:pt x="2792120" y="169845"/>
                      <a:pt x="2860201" y="174222"/>
                      <a:pt x="2928283" y="178543"/>
                    </a:cubicBezTo>
                    <a:cubicBezTo>
                      <a:pt x="2937091" y="179097"/>
                      <a:pt x="2945899" y="179651"/>
                      <a:pt x="2954707" y="180205"/>
                    </a:cubicBezTo>
                    <a:cubicBezTo>
                      <a:pt x="2957366" y="180371"/>
                      <a:pt x="2957366" y="176216"/>
                      <a:pt x="2954707" y="176050"/>
                    </a:cubicBezTo>
                    <a:cubicBezTo>
                      <a:pt x="2930056" y="174499"/>
                      <a:pt x="2905349" y="172893"/>
                      <a:pt x="2880698" y="171341"/>
                    </a:cubicBezTo>
                    <a:cubicBezTo>
                      <a:pt x="2813558" y="167076"/>
                      <a:pt x="2746474" y="162810"/>
                      <a:pt x="2679334" y="158489"/>
                    </a:cubicBezTo>
                    <a:cubicBezTo>
                      <a:pt x="2580508" y="152175"/>
                      <a:pt x="2481627" y="145915"/>
                      <a:pt x="2382800" y="139600"/>
                    </a:cubicBezTo>
                    <a:cubicBezTo>
                      <a:pt x="2261761" y="131899"/>
                      <a:pt x="2140776" y="124199"/>
                      <a:pt x="2019736" y="116444"/>
                    </a:cubicBezTo>
                    <a:cubicBezTo>
                      <a:pt x="1887174" y="108024"/>
                      <a:pt x="1754557" y="99549"/>
                      <a:pt x="1621995" y="91128"/>
                    </a:cubicBezTo>
                    <a:cubicBezTo>
                      <a:pt x="1488657" y="82653"/>
                      <a:pt x="1355319" y="74122"/>
                      <a:pt x="1221982" y="65646"/>
                    </a:cubicBezTo>
                    <a:cubicBezTo>
                      <a:pt x="1097175" y="57669"/>
                      <a:pt x="972423" y="49747"/>
                      <a:pt x="847617" y="41770"/>
                    </a:cubicBezTo>
                    <a:cubicBezTo>
                      <a:pt x="742199" y="35068"/>
                      <a:pt x="636725" y="28309"/>
                      <a:pt x="531307" y="21607"/>
                    </a:cubicBezTo>
                    <a:cubicBezTo>
                      <a:pt x="455747" y="16787"/>
                      <a:pt x="380187" y="11967"/>
                      <a:pt x="304627" y="7148"/>
                    </a:cubicBezTo>
                    <a:cubicBezTo>
                      <a:pt x="268841" y="4877"/>
                      <a:pt x="232613" y="611"/>
                      <a:pt x="196772" y="279"/>
                    </a:cubicBezTo>
                    <a:cubicBezTo>
                      <a:pt x="195220" y="279"/>
                      <a:pt x="193669" y="58"/>
                      <a:pt x="192174" y="2"/>
                    </a:cubicBezTo>
                    <a:cubicBezTo>
                      <a:pt x="191010" y="-53"/>
                      <a:pt x="190179" y="999"/>
                      <a:pt x="190069" y="2107"/>
                    </a:cubicBezTo>
                    <a:cubicBezTo>
                      <a:pt x="188351" y="21496"/>
                      <a:pt x="186689" y="40940"/>
                      <a:pt x="184972" y="60328"/>
                    </a:cubicBezTo>
                    <a:cubicBezTo>
                      <a:pt x="180374" y="113176"/>
                      <a:pt x="175776" y="165968"/>
                      <a:pt x="171123" y="218816"/>
                    </a:cubicBezTo>
                    <a:cubicBezTo>
                      <a:pt x="164310" y="296923"/>
                      <a:pt x="157496" y="375087"/>
                      <a:pt x="150682" y="453195"/>
                    </a:cubicBezTo>
                    <a:cubicBezTo>
                      <a:pt x="142373" y="548531"/>
                      <a:pt x="134063" y="643867"/>
                      <a:pt x="125699" y="739204"/>
                    </a:cubicBezTo>
                    <a:cubicBezTo>
                      <a:pt x="116614" y="843126"/>
                      <a:pt x="107529" y="947049"/>
                      <a:pt x="98499" y="1050971"/>
                    </a:cubicBezTo>
                    <a:cubicBezTo>
                      <a:pt x="89304" y="1156390"/>
                      <a:pt x="80108" y="1261752"/>
                      <a:pt x="70912" y="1367170"/>
                    </a:cubicBezTo>
                    <a:cubicBezTo>
                      <a:pt x="62326" y="1465443"/>
                      <a:pt x="53740" y="1563770"/>
                      <a:pt x="45153" y="1662042"/>
                    </a:cubicBezTo>
                    <a:cubicBezTo>
                      <a:pt x="37896" y="1745136"/>
                      <a:pt x="30639" y="1828230"/>
                      <a:pt x="23383" y="1911268"/>
                    </a:cubicBezTo>
                    <a:cubicBezTo>
                      <a:pt x="18175" y="1971040"/>
                      <a:pt x="12968" y="2030812"/>
                      <a:pt x="7761" y="2090529"/>
                    </a:cubicBezTo>
                    <a:lnTo>
                      <a:pt x="2886" y="2146146"/>
                    </a:lnTo>
                    <a:cubicBezTo>
                      <a:pt x="2055" y="2155619"/>
                      <a:pt x="-161" y="2166033"/>
                      <a:pt x="338" y="2175506"/>
                    </a:cubicBezTo>
                    <a:cubicBezTo>
                      <a:pt x="393" y="2176669"/>
                      <a:pt x="116" y="2177999"/>
                      <a:pt x="6" y="2179162"/>
                    </a:cubicBezTo>
                    <a:cubicBezTo>
                      <a:pt x="-105" y="2180602"/>
                      <a:pt x="1446" y="2181378"/>
                      <a:pt x="2609" y="2181157"/>
                    </a:cubicBezTo>
                    <a:cubicBezTo>
                      <a:pt x="85592" y="2165368"/>
                      <a:pt x="168630" y="2195171"/>
                      <a:pt x="251835" y="2184536"/>
                    </a:cubicBezTo>
                    <a:cubicBezTo>
                      <a:pt x="312493" y="2176780"/>
                      <a:pt x="366283" y="2144650"/>
                      <a:pt x="406555" y="2099282"/>
                    </a:cubicBezTo>
                    <a:cubicBezTo>
                      <a:pt x="447548" y="2053082"/>
                      <a:pt x="475080" y="1995359"/>
                      <a:pt x="488874" y="1935366"/>
                    </a:cubicBezTo>
                    <a:cubicBezTo>
                      <a:pt x="503332" y="1872491"/>
                      <a:pt x="499122" y="1807290"/>
                      <a:pt x="508871" y="1743696"/>
                    </a:cubicBezTo>
                    <a:cubicBezTo>
                      <a:pt x="518621" y="1680101"/>
                      <a:pt x="549089" y="1612297"/>
                      <a:pt x="618832" y="1592299"/>
                    </a:cubicBezTo>
                    <a:cubicBezTo>
                      <a:pt x="690182" y="1571803"/>
                      <a:pt x="767237" y="1602547"/>
                      <a:pt x="836427" y="1618667"/>
                    </a:cubicBezTo>
                    <a:cubicBezTo>
                      <a:pt x="900021" y="1633458"/>
                      <a:pt x="962341" y="1636173"/>
                      <a:pt x="1024772" y="1614346"/>
                    </a:cubicBezTo>
                    <a:cubicBezTo>
                      <a:pt x="1082606" y="1594127"/>
                      <a:pt x="1134678" y="1557289"/>
                      <a:pt x="1172790" y="1509261"/>
                    </a:cubicBezTo>
                    <a:cubicBezTo>
                      <a:pt x="1212177" y="1459626"/>
                      <a:pt x="1231897" y="1401239"/>
                      <a:pt x="1237382" y="1338586"/>
                    </a:cubicBezTo>
                    <a:cubicBezTo>
                      <a:pt x="1243586" y="1267846"/>
                      <a:pt x="1235110" y="1196884"/>
                      <a:pt x="1239044" y="1126088"/>
                    </a:cubicBezTo>
                    <a:cubicBezTo>
                      <a:pt x="1243253" y="1050861"/>
                      <a:pt x="1266021" y="979455"/>
                      <a:pt x="1327344" y="931538"/>
                    </a:cubicBezTo>
                    <a:cubicBezTo>
                      <a:pt x="1391936" y="881072"/>
                      <a:pt x="1479461" y="858138"/>
                      <a:pt x="1559619" y="849331"/>
                    </a:cubicBezTo>
                    <a:cubicBezTo>
                      <a:pt x="1644873" y="839913"/>
                      <a:pt x="1729019" y="850715"/>
                      <a:pt x="1811393" y="873483"/>
                    </a:cubicBezTo>
                    <a:cubicBezTo>
                      <a:pt x="1891274" y="895530"/>
                      <a:pt x="1968828" y="925666"/>
                      <a:pt x="2049595" y="944611"/>
                    </a:cubicBezTo>
                    <a:cubicBezTo>
                      <a:pt x="2209190" y="982114"/>
                      <a:pt x="2377593" y="967767"/>
                      <a:pt x="2532369" y="916138"/>
                    </a:cubicBezTo>
                    <a:cubicBezTo>
                      <a:pt x="2602722" y="892650"/>
                      <a:pt x="2671634" y="861462"/>
                      <a:pt x="2730021" y="815041"/>
                    </a:cubicBezTo>
                    <a:cubicBezTo>
                      <a:pt x="2781429" y="774214"/>
                      <a:pt x="2822699" y="722142"/>
                      <a:pt x="2853443" y="664308"/>
                    </a:cubicBezTo>
                    <a:cubicBezTo>
                      <a:pt x="2916040" y="546648"/>
                      <a:pt x="2937091" y="411260"/>
                      <a:pt x="2949112" y="280083"/>
                    </a:cubicBezTo>
                    <a:cubicBezTo>
                      <a:pt x="2952214" y="246126"/>
                      <a:pt x="2954651" y="212113"/>
                      <a:pt x="2956867" y="178100"/>
                    </a:cubicBezTo>
                    <a:cubicBezTo>
                      <a:pt x="2957033" y="175441"/>
                      <a:pt x="2952879" y="175441"/>
                      <a:pt x="2952712" y="178100"/>
                    </a:cubicBezTo>
                    <a:close/>
                  </a:path>
                </a:pathLst>
              </a:custGeom>
              <a:solidFill>
                <a:srgbClr val="ffffff">
                  <a:alpha val="17000"/>
                </a:srgb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68400" rIns="68400" tIns="34200" bIns="3420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304" name="Google Shape;358;p17"/>
              <p:cNvSpPr/>
              <p:nvPr/>
            </p:nvSpPr>
            <p:spPr>
              <a:xfrm rot="5245800">
                <a:off x="8053560" y="-988560"/>
                <a:ext cx="1974600" cy="1460160"/>
              </a:xfrm>
              <a:custGeom>
                <a:avLst/>
                <a:gdLst>
                  <a:gd name="textAreaLeft" fmla="*/ 0 w 1974600"/>
                  <a:gd name="textAreaRight" fmla="*/ 1975680 w 1974600"/>
                  <a:gd name="textAreaTop" fmla="*/ 0 h 1460160"/>
                  <a:gd name="textAreaBottom" fmla="*/ 1461240 h 1460160"/>
                </a:gdLst>
                <a:ahLst/>
                <a:rect l="textAreaLeft" t="textAreaTop" r="textAreaRight" b="textAreaBottom"/>
                <a:pathLst>
                  <a:path w="2956871" h="2186887">
                    <a:moveTo>
                      <a:pt x="2952768" y="178044"/>
                    </a:moveTo>
                    <a:cubicBezTo>
                      <a:pt x="2944569" y="304180"/>
                      <a:pt x="2933823" y="432256"/>
                      <a:pt x="2895101" y="553351"/>
                    </a:cubicBezTo>
                    <a:cubicBezTo>
                      <a:pt x="2854994" y="678822"/>
                      <a:pt x="2780985" y="787454"/>
                      <a:pt x="2665042" y="853762"/>
                    </a:cubicBezTo>
                    <a:cubicBezTo>
                      <a:pt x="2600839" y="890490"/>
                      <a:pt x="2529766" y="915418"/>
                      <a:pt x="2458194" y="933366"/>
                    </a:cubicBezTo>
                    <a:cubicBezTo>
                      <a:pt x="2382800" y="952256"/>
                      <a:pt x="2305136" y="962227"/>
                      <a:pt x="2227360" y="961563"/>
                    </a:cubicBezTo>
                    <a:cubicBezTo>
                      <a:pt x="2149473" y="960898"/>
                      <a:pt x="2073194" y="948267"/>
                      <a:pt x="1998464" y="926774"/>
                    </a:cubicBezTo>
                    <a:cubicBezTo>
                      <a:pt x="1925785" y="905890"/>
                      <a:pt x="1854768" y="879134"/>
                      <a:pt x="1781202" y="861241"/>
                    </a:cubicBezTo>
                    <a:cubicBezTo>
                      <a:pt x="1708523" y="843570"/>
                      <a:pt x="1634126" y="836867"/>
                      <a:pt x="1559619" y="845120"/>
                    </a:cubicBezTo>
                    <a:cubicBezTo>
                      <a:pt x="1490540" y="852710"/>
                      <a:pt x="1419301" y="870880"/>
                      <a:pt x="1358643" y="905613"/>
                    </a:cubicBezTo>
                    <a:cubicBezTo>
                      <a:pt x="1304743" y="936468"/>
                      <a:pt x="1265079" y="983222"/>
                      <a:pt x="1247796" y="1043216"/>
                    </a:cubicBezTo>
                    <a:cubicBezTo>
                      <a:pt x="1230623" y="1102711"/>
                      <a:pt x="1233448" y="1165973"/>
                      <a:pt x="1234889" y="1227185"/>
                    </a:cubicBezTo>
                    <a:cubicBezTo>
                      <a:pt x="1236384" y="1291666"/>
                      <a:pt x="1238323" y="1358806"/>
                      <a:pt x="1217107" y="1420628"/>
                    </a:cubicBezTo>
                    <a:cubicBezTo>
                      <a:pt x="1197053" y="1479125"/>
                      <a:pt x="1157335" y="1529868"/>
                      <a:pt x="1107589" y="1566208"/>
                    </a:cubicBezTo>
                    <a:cubicBezTo>
                      <a:pt x="1058841" y="1601827"/>
                      <a:pt x="999900" y="1624263"/>
                      <a:pt x="939352" y="1626921"/>
                    </a:cubicBezTo>
                    <a:cubicBezTo>
                      <a:pt x="872323" y="1629858"/>
                      <a:pt x="807953" y="1605539"/>
                      <a:pt x="743306" y="1591579"/>
                    </a:cubicBezTo>
                    <a:cubicBezTo>
                      <a:pt x="686470" y="1579281"/>
                      <a:pt x="623707" y="1573852"/>
                      <a:pt x="573851" y="1609638"/>
                    </a:cubicBezTo>
                    <a:cubicBezTo>
                      <a:pt x="529922" y="1641158"/>
                      <a:pt x="512251" y="1693285"/>
                      <a:pt x="504661" y="1744748"/>
                    </a:cubicBezTo>
                    <a:cubicBezTo>
                      <a:pt x="496075" y="1802803"/>
                      <a:pt x="499011" y="1862243"/>
                      <a:pt x="487987" y="1919965"/>
                    </a:cubicBezTo>
                    <a:cubicBezTo>
                      <a:pt x="476465" y="1980457"/>
                      <a:pt x="450927" y="2039233"/>
                      <a:pt x="411707" y="2087039"/>
                    </a:cubicBezTo>
                    <a:cubicBezTo>
                      <a:pt x="374204" y="2132741"/>
                      <a:pt x="323185" y="2167806"/>
                      <a:pt x="264354" y="2178553"/>
                    </a:cubicBezTo>
                    <a:cubicBezTo>
                      <a:pt x="189238" y="2192291"/>
                      <a:pt x="113955" y="2168415"/>
                      <a:pt x="38561" y="2172626"/>
                    </a:cubicBezTo>
                    <a:cubicBezTo>
                      <a:pt x="33575" y="2172903"/>
                      <a:pt x="3551" y="2176558"/>
                      <a:pt x="4326" y="2178221"/>
                    </a:cubicBezTo>
                    <a:cubicBezTo>
                      <a:pt x="3828" y="2177112"/>
                      <a:pt x="4714" y="2174066"/>
                      <a:pt x="4770" y="2172903"/>
                    </a:cubicBezTo>
                    <a:lnTo>
                      <a:pt x="6819" y="2149304"/>
                    </a:lnTo>
                    <a:cubicBezTo>
                      <a:pt x="13910" y="2068315"/>
                      <a:pt x="20945" y="1987271"/>
                      <a:pt x="28036" y="1906283"/>
                    </a:cubicBezTo>
                    <a:cubicBezTo>
                      <a:pt x="39946" y="1770064"/>
                      <a:pt x="51801" y="1633846"/>
                      <a:pt x="63711" y="1497628"/>
                    </a:cubicBezTo>
                    <a:cubicBezTo>
                      <a:pt x="77837" y="1335540"/>
                      <a:pt x="92018" y="1173451"/>
                      <a:pt x="106144" y="1011419"/>
                    </a:cubicBezTo>
                    <a:cubicBezTo>
                      <a:pt x="120270" y="849386"/>
                      <a:pt x="133565" y="696992"/>
                      <a:pt x="147303" y="539779"/>
                    </a:cubicBezTo>
                    <a:cubicBezTo>
                      <a:pt x="157939" y="417797"/>
                      <a:pt x="168575" y="295871"/>
                      <a:pt x="179266" y="173890"/>
                    </a:cubicBezTo>
                    <a:lnTo>
                      <a:pt x="189293" y="58832"/>
                    </a:lnTo>
                    <a:lnTo>
                      <a:pt x="192340" y="23601"/>
                    </a:lnTo>
                    <a:cubicBezTo>
                      <a:pt x="192838" y="18006"/>
                      <a:pt x="194833" y="10472"/>
                      <a:pt x="194002" y="4877"/>
                    </a:cubicBezTo>
                    <a:cubicBezTo>
                      <a:pt x="193337" y="778"/>
                      <a:pt x="191841" y="3880"/>
                      <a:pt x="193836" y="4323"/>
                    </a:cubicBezTo>
                    <a:cubicBezTo>
                      <a:pt x="198212" y="5265"/>
                      <a:pt x="203308" y="4932"/>
                      <a:pt x="207795" y="5209"/>
                    </a:cubicBezTo>
                    <a:cubicBezTo>
                      <a:pt x="230286" y="6650"/>
                      <a:pt x="252777" y="8090"/>
                      <a:pt x="275267" y="9530"/>
                    </a:cubicBezTo>
                    <a:cubicBezTo>
                      <a:pt x="365396" y="15291"/>
                      <a:pt x="455470" y="20997"/>
                      <a:pt x="545599" y="26758"/>
                    </a:cubicBezTo>
                    <a:cubicBezTo>
                      <a:pt x="678826" y="35234"/>
                      <a:pt x="812108" y="43765"/>
                      <a:pt x="945335" y="52240"/>
                    </a:cubicBezTo>
                    <a:cubicBezTo>
                      <a:pt x="1104265" y="62378"/>
                      <a:pt x="1263141" y="72515"/>
                      <a:pt x="1422071" y="82597"/>
                    </a:cubicBezTo>
                    <a:cubicBezTo>
                      <a:pt x="1585877" y="93012"/>
                      <a:pt x="1749682" y="103481"/>
                      <a:pt x="1913432" y="113896"/>
                    </a:cubicBezTo>
                    <a:cubicBezTo>
                      <a:pt x="2064995" y="123535"/>
                      <a:pt x="2216558" y="133229"/>
                      <a:pt x="2368121" y="142868"/>
                    </a:cubicBezTo>
                    <a:cubicBezTo>
                      <a:pt x="2486778" y="150402"/>
                      <a:pt x="2605436" y="157991"/>
                      <a:pt x="2724039" y="165525"/>
                    </a:cubicBezTo>
                    <a:cubicBezTo>
                      <a:pt x="2792120" y="169845"/>
                      <a:pt x="2860201" y="174222"/>
                      <a:pt x="2928283" y="178543"/>
                    </a:cubicBezTo>
                    <a:cubicBezTo>
                      <a:pt x="2937091" y="179097"/>
                      <a:pt x="2945899" y="179651"/>
                      <a:pt x="2954707" y="180205"/>
                    </a:cubicBezTo>
                    <a:cubicBezTo>
                      <a:pt x="2957366" y="180371"/>
                      <a:pt x="2957366" y="176216"/>
                      <a:pt x="2954707" y="176050"/>
                    </a:cubicBezTo>
                    <a:cubicBezTo>
                      <a:pt x="2930056" y="174499"/>
                      <a:pt x="2905349" y="172893"/>
                      <a:pt x="2880698" y="171341"/>
                    </a:cubicBezTo>
                    <a:cubicBezTo>
                      <a:pt x="2813558" y="167076"/>
                      <a:pt x="2746474" y="162810"/>
                      <a:pt x="2679334" y="158489"/>
                    </a:cubicBezTo>
                    <a:cubicBezTo>
                      <a:pt x="2580508" y="152175"/>
                      <a:pt x="2481627" y="145915"/>
                      <a:pt x="2382800" y="139600"/>
                    </a:cubicBezTo>
                    <a:cubicBezTo>
                      <a:pt x="2261761" y="131899"/>
                      <a:pt x="2140776" y="124199"/>
                      <a:pt x="2019736" y="116444"/>
                    </a:cubicBezTo>
                    <a:cubicBezTo>
                      <a:pt x="1887174" y="108024"/>
                      <a:pt x="1754557" y="99549"/>
                      <a:pt x="1621995" y="91128"/>
                    </a:cubicBezTo>
                    <a:cubicBezTo>
                      <a:pt x="1488657" y="82653"/>
                      <a:pt x="1355319" y="74122"/>
                      <a:pt x="1221982" y="65646"/>
                    </a:cubicBezTo>
                    <a:cubicBezTo>
                      <a:pt x="1097175" y="57669"/>
                      <a:pt x="972423" y="49747"/>
                      <a:pt x="847617" y="41770"/>
                    </a:cubicBezTo>
                    <a:cubicBezTo>
                      <a:pt x="742199" y="35068"/>
                      <a:pt x="636725" y="28309"/>
                      <a:pt x="531307" y="21607"/>
                    </a:cubicBezTo>
                    <a:cubicBezTo>
                      <a:pt x="455747" y="16787"/>
                      <a:pt x="380187" y="11967"/>
                      <a:pt x="304627" y="7148"/>
                    </a:cubicBezTo>
                    <a:cubicBezTo>
                      <a:pt x="268841" y="4877"/>
                      <a:pt x="232613" y="611"/>
                      <a:pt x="196772" y="279"/>
                    </a:cubicBezTo>
                    <a:cubicBezTo>
                      <a:pt x="195220" y="279"/>
                      <a:pt x="193669" y="58"/>
                      <a:pt x="192174" y="2"/>
                    </a:cubicBezTo>
                    <a:cubicBezTo>
                      <a:pt x="191010" y="-53"/>
                      <a:pt x="190179" y="999"/>
                      <a:pt x="190069" y="2107"/>
                    </a:cubicBezTo>
                    <a:cubicBezTo>
                      <a:pt x="188351" y="21496"/>
                      <a:pt x="186689" y="40940"/>
                      <a:pt x="184972" y="60328"/>
                    </a:cubicBezTo>
                    <a:cubicBezTo>
                      <a:pt x="180374" y="113176"/>
                      <a:pt x="175776" y="165968"/>
                      <a:pt x="171123" y="218816"/>
                    </a:cubicBezTo>
                    <a:cubicBezTo>
                      <a:pt x="164310" y="296923"/>
                      <a:pt x="157496" y="375087"/>
                      <a:pt x="150682" y="453195"/>
                    </a:cubicBezTo>
                    <a:cubicBezTo>
                      <a:pt x="142373" y="548531"/>
                      <a:pt x="134063" y="643867"/>
                      <a:pt x="125699" y="739204"/>
                    </a:cubicBezTo>
                    <a:cubicBezTo>
                      <a:pt x="116614" y="843126"/>
                      <a:pt x="107529" y="947049"/>
                      <a:pt x="98499" y="1050971"/>
                    </a:cubicBezTo>
                    <a:cubicBezTo>
                      <a:pt x="89304" y="1156390"/>
                      <a:pt x="80108" y="1261752"/>
                      <a:pt x="70912" y="1367170"/>
                    </a:cubicBezTo>
                    <a:cubicBezTo>
                      <a:pt x="62326" y="1465443"/>
                      <a:pt x="53740" y="1563770"/>
                      <a:pt x="45153" y="1662042"/>
                    </a:cubicBezTo>
                    <a:cubicBezTo>
                      <a:pt x="37896" y="1745136"/>
                      <a:pt x="30639" y="1828230"/>
                      <a:pt x="23383" y="1911268"/>
                    </a:cubicBezTo>
                    <a:cubicBezTo>
                      <a:pt x="18175" y="1971040"/>
                      <a:pt x="12968" y="2030812"/>
                      <a:pt x="7761" y="2090529"/>
                    </a:cubicBezTo>
                    <a:lnTo>
                      <a:pt x="2886" y="2146146"/>
                    </a:lnTo>
                    <a:cubicBezTo>
                      <a:pt x="2055" y="2155619"/>
                      <a:pt x="-161" y="2166033"/>
                      <a:pt x="338" y="2175506"/>
                    </a:cubicBezTo>
                    <a:cubicBezTo>
                      <a:pt x="393" y="2176669"/>
                      <a:pt x="116" y="2177999"/>
                      <a:pt x="6" y="2179162"/>
                    </a:cubicBezTo>
                    <a:cubicBezTo>
                      <a:pt x="-105" y="2180602"/>
                      <a:pt x="1446" y="2181378"/>
                      <a:pt x="2609" y="2181157"/>
                    </a:cubicBezTo>
                    <a:cubicBezTo>
                      <a:pt x="85592" y="2165368"/>
                      <a:pt x="168630" y="2195171"/>
                      <a:pt x="251835" y="2184536"/>
                    </a:cubicBezTo>
                    <a:cubicBezTo>
                      <a:pt x="312493" y="2176780"/>
                      <a:pt x="366283" y="2144650"/>
                      <a:pt x="406555" y="2099282"/>
                    </a:cubicBezTo>
                    <a:cubicBezTo>
                      <a:pt x="447548" y="2053082"/>
                      <a:pt x="475080" y="1995359"/>
                      <a:pt x="488874" y="1935366"/>
                    </a:cubicBezTo>
                    <a:cubicBezTo>
                      <a:pt x="503332" y="1872491"/>
                      <a:pt x="499122" y="1807290"/>
                      <a:pt x="508871" y="1743696"/>
                    </a:cubicBezTo>
                    <a:cubicBezTo>
                      <a:pt x="518621" y="1680101"/>
                      <a:pt x="549089" y="1612297"/>
                      <a:pt x="618832" y="1592299"/>
                    </a:cubicBezTo>
                    <a:cubicBezTo>
                      <a:pt x="690182" y="1571803"/>
                      <a:pt x="767237" y="1602547"/>
                      <a:pt x="836427" y="1618667"/>
                    </a:cubicBezTo>
                    <a:cubicBezTo>
                      <a:pt x="900021" y="1633458"/>
                      <a:pt x="962341" y="1636173"/>
                      <a:pt x="1024772" y="1614346"/>
                    </a:cubicBezTo>
                    <a:cubicBezTo>
                      <a:pt x="1082606" y="1594127"/>
                      <a:pt x="1134678" y="1557289"/>
                      <a:pt x="1172790" y="1509261"/>
                    </a:cubicBezTo>
                    <a:cubicBezTo>
                      <a:pt x="1212177" y="1459626"/>
                      <a:pt x="1231897" y="1401239"/>
                      <a:pt x="1237382" y="1338586"/>
                    </a:cubicBezTo>
                    <a:cubicBezTo>
                      <a:pt x="1243586" y="1267846"/>
                      <a:pt x="1235110" y="1196884"/>
                      <a:pt x="1239044" y="1126088"/>
                    </a:cubicBezTo>
                    <a:cubicBezTo>
                      <a:pt x="1243253" y="1050861"/>
                      <a:pt x="1266021" y="979455"/>
                      <a:pt x="1327344" y="931538"/>
                    </a:cubicBezTo>
                    <a:cubicBezTo>
                      <a:pt x="1391936" y="881072"/>
                      <a:pt x="1479461" y="858138"/>
                      <a:pt x="1559619" y="849331"/>
                    </a:cubicBezTo>
                    <a:cubicBezTo>
                      <a:pt x="1644873" y="839913"/>
                      <a:pt x="1729019" y="850715"/>
                      <a:pt x="1811393" y="873483"/>
                    </a:cubicBezTo>
                    <a:cubicBezTo>
                      <a:pt x="1891274" y="895530"/>
                      <a:pt x="1968828" y="925666"/>
                      <a:pt x="2049595" y="944611"/>
                    </a:cubicBezTo>
                    <a:cubicBezTo>
                      <a:pt x="2209190" y="982114"/>
                      <a:pt x="2377593" y="967767"/>
                      <a:pt x="2532369" y="916138"/>
                    </a:cubicBezTo>
                    <a:cubicBezTo>
                      <a:pt x="2602722" y="892650"/>
                      <a:pt x="2671634" y="861462"/>
                      <a:pt x="2730021" y="815041"/>
                    </a:cubicBezTo>
                    <a:cubicBezTo>
                      <a:pt x="2781429" y="774214"/>
                      <a:pt x="2822699" y="722142"/>
                      <a:pt x="2853443" y="664308"/>
                    </a:cubicBezTo>
                    <a:cubicBezTo>
                      <a:pt x="2916040" y="546648"/>
                      <a:pt x="2937091" y="411260"/>
                      <a:pt x="2949112" y="280083"/>
                    </a:cubicBezTo>
                    <a:cubicBezTo>
                      <a:pt x="2952214" y="246126"/>
                      <a:pt x="2954651" y="212113"/>
                      <a:pt x="2956867" y="178100"/>
                    </a:cubicBezTo>
                    <a:cubicBezTo>
                      <a:pt x="2957033" y="175441"/>
                      <a:pt x="2952879" y="175441"/>
                      <a:pt x="2952712" y="178100"/>
                    </a:cubicBezTo>
                    <a:close/>
                  </a:path>
                </a:pathLst>
              </a:custGeom>
              <a:solidFill>
                <a:srgbClr val="ffffff">
                  <a:alpha val="17000"/>
                </a:srgb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68400" rIns="68400" tIns="34200" bIns="3420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</p:grpSp>
      </p:grpSp>
      <p:grpSp>
        <p:nvGrpSpPr>
          <p:cNvPr id="305" name="Google Shape;359;p17"/>
          <p:cNvGrpSpPr/>
          <p:nvPr/>
        </p:nvGrpSpPr>
        <p:grpSpPr>
          <a:xfrm>
            <a:off x="265320" y="150120"/>
            <a:ext cx="8776080" cy="4839840"/>
            <a:chOff x="265320" y="150120"/>
            <a:chExt cx="8776080" cy="4839840"/>
          </a:xfrm>
        </p:grpSpPr>
        <p:sp>
          <p:nvSpPr>
            <p:cNvPr id="306" name="Google Shape;360;p17"/>
            <p:cNvSpPr/>
            <p:nvPr/>
          </p:nvSpPr>
          <p:spPr>
            <a:xfrm>
              <a:off x="8712720" y="2073600"/>
              <a:ext cx="142920" cy="142920"/>
            </a:xfrm>
            <a:custGeom>
              <a:avLst/>
              <a:gdLst>
                <a:gd name="textAreaLeft" fmla="*/ 0 w 142920"/>
                <a:gd name="textAreaRight" fmla="*/ 144000 w 142920"/>
                <a:gd name="textAreaTop" fmla="*/ 0 h 142920"/>
                <a:gd name="textAreaBottom" fmla="*/ 144000 h 142920"/>
              </a:gdLst>
              <a:ahLst/>
              <a:rect l="textAreaLeft" t="textAreaTop" r="textAreaRight" b="textAreaBottom"/>
              <a:pathLst>
                <a:path w="116109" h="116109">
                  <a:moveTo>
                    <a:pt x="58055" y="116110"/>
                  </a:moveTo>
                  <a:cubicBezTo>
                    <a:pt x="26036" y="116110"/>
                    <a:pt x="0" y="90074"/>
                    <a:pt x="0" y="58055"/>
                  </a:cubicBezTo>
                  <a:cubicBezTo>
                    <a:pt x="0" y="26036"/>
                    <a:pt x="26036" y="0"/>
                    <a:pt x="58055" y="0"/>
                  </a:cubicBezTo>
                  <a:cubicBezTo>
                    <a:pt x="90073" y="0"/>
                    <a:pt x="116110" y="26036"/>
                    <a:pt x="116110" y="58055"/>
                  </a:cubicBezTo>
                  <a:cubicBezTo>
                    <a:pt x="116110" y="90074"/>
                    <a:pt x="90073" y="116110"/>
                    <a:pt x="58055" y="116110"/>
                  </a:cubicBezTo>
                  <a:close/>
                  <a:moveTo>
                    <a:pt x="58055" y="5540"/>
                  </a:moveTo>
                  <a:cubicBezTo>
                    <a:pt x="29083" y="5540"/>
                    <a:pt x="5540" y="29083"/>
                    <a:pt x="5540" y="58055"/>
                  </a:cubicBezTo>
                  <a:cubicBezTo>
                    <a:pt x="5540" y="87027"/>
                    <a:pt x="29083" y="110570"/>
                    <a:pt x="58055" y="110570"/>
                  </a:cubicBezTo>
                  <a:cubicBezTo>
                    <a:pt x="87027" y="110570"/>
                    <a:pt x="110570" y="87027"/>
                    <a:pt x="110570" y="58055"/>
                  </a:cubicBezTo>
                  <a:cubicBezTo>
                    <a:pt x="110570" y="29083"/>
                    <a:pt x="87027" y="5540"/>
                    <a:pt x="58055" y="5540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307" name="Google Shape;361;p17"/>
            <p:cNvSpPr/>
            <p:nvPr/>
          </p:nvSpPr>
          <p:spPr>
            <a:xfrm>
              <a:off x="8386920" y="1438560"/>
              <a:ext cx="57240" cy="57240"/>
            </a:xfrm>
            <a:custGeom>
              <a:avLst/>
              <a:gdLst>
                <a:gd name="textAreaLeft" fmla="*/ 0 w 57240"/>
                <a:gd name="textAreaRight" fmla="*/ 58320 w 57240"/>
                <a:gd name="textAreaTop" fmla="*/ 0 h 57240"/>
                <a:gd name="textAreaBottom" fmla="*/ 58320 h 57240"/>
              </a:gdLst>
              <a:ahLst/>
              <a:rect l="textAreaLeft" t="textAreaTop" r="textAreaRight" b="textAreaBottom"/>
              <a:pathLst>
                <a:path w="46975" h="46975">
                  <a:moveTo>
                    <a:pt x="23488" y="46976"/>
                  </a:moveTo>
                  <a:cubicBezTo>
                    <a:pt x="10525" y="46976"/>
                    <a:pt x="0" y="36450"/>
                    <a:pt x="0" y="23488"/>
                  </a:cubicBezTo>
                  <a:cubicBezTo>
                    <a:pt x="0" y="10525"/>
                    <a:pt x="10525" y="0"/>
                    <a:pt x="23488" y="0"/>
                  </a:cubicBezTo>
                  <a:cubicBezTo>
                    <a:pt x="36451" y="0"/>
                    <a:pt x="46976" y="10525"/>
                    <a:pt x="46976" y="23488"/>
                  </a:cubicBezTo>
                  <a:cubicBezTo>
                    <a:pt x="46976" y="36450"/>
                    <a:pt x="36451" y="46976"/>
                    <a:pt x="23488" y="46976"/>
                  </a:cubicBezTo>
                  <a:close/>
                  <a:moveTo>
                    <a:pt x="23488" y="5540"/>
                  </a:moveTo>
                  <a:cubicBezTo>
                    <a:pt x="13572" y="5540"/>
                    <a:pt x="5540" y="13572"/>
                    <a:pt x="5540" y="23488"/>
                  </a:cubicBezTo>
                  <a:cubicBezTo>
                    <a:pt x="5540" y="33404"/>
                    <a:pt x="13572" y="41436"/>
                    <a:pt x="23488" y="41436"/>
                  </a:cubicBezTo>
                  <a:cubicBezTo>
                    <a:pt x="33404" y="41436"/>
                    <a:pt x="41436" y="33404"/>
                    <a:pt x="41436" y="23488"/>
                  </a:cubicBezTo>
                  <a:cubicBezTo>
                    <a:pt x="41436" y="13572"/>
                    <a:pt x="33348" y="5540"/>
                    <a:pt x="23488" y="5540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29160" bIns="2916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308" name="Google Shape;362;p17"/>
            <p:cNvSpPr/>
            <p:nvPr/>
          </p:nvSpPr>
          <p:spPr>
            <a:xfrm>
              <a:off x="313200" y="3812760"/>
              <a:ext cx="88920" cy="88920"/>
            </a:xfrm>
            <a:custGeom>
              <a:avLst/>
              <a:gdLst>
                <a:gd name="textAreaLeft" fmla="*/ 0 w 88920"/>
                <a:gd name="textAreaRight" fmla="*/ 90000 w 88920"/>
                <a:gd name="textAreaTop" fmla="*/ 0 h 88920"/>
                <a:gd name="textAreaBottom" fmla="*/ 90000 h 88920"/>
              </a:gdLst>
              <a:ahLst/>
              <a:rect l="textAreaLeft" t="textAreaTop" r="textAreaRight" b="textAreaBottom"/>
              <a:pathLst>
                <a:path w="72679" h="72679">
                  <a:moveTo>
                    <a:pt x="36340" y="72679"/>
                  </a:moveTo>
                  <a:cubicBezTo>
                    <a:pt x="16286" y="72679"/>
                    <a:pt x="0" y="56393"/>
                    <a:pt x="0" y="36340"/>
                  </a:cubicBezTo>
                  <a:cubicBezTo>
                    <a:pt x="0" y="16286"/>
                    <a:pt x="16286" y="0"/>
                    <a:pt x="36340" y="0"/>
                  </a:cubicBezTo>
                  <a:cubicBezTo>
                    <a:pt x="56393" y="0"/>
                    <a:pt x="72679" y="16286"/>
                    <a:pt x="72679" y="36340"/>
                  </a:cubicBezTo>
                  <a:cubicBezTo>
                    <a:pt x="72679" y="56393"/>
                    <a:pt x="56393" y="72679"/>
                    <a:pt x="36340" y="72679"/>
                  </a:cubicBezTo>
                  <a:close/>
                  <a:moveTo>
                    <a:pt x="36340" y="5540"/>
                  </a:moveTo>
                  <a:cubicBezTo>
                    <a:pt x="19333" y="5540"/>
                    <a:pt x="5540" y="19333"/>
                    <a:pt x="5540" y="36340"/>
                  </a:cubicBezTo>
                  <a:cubicBezTo>
                    <a:pt x="5540" y="53346"/>
                    <a:pt x="19333" y="67140"/>
                    <a:pt x="36340" y="67140"/>
                  </a:cubicBezTo>
                  <a:cubicBezTo>
                    <a:pt x="53346" y="67140"/>
                    <a:pt x="67140" y="53346"/>
                    <a:pt x="67140" y="36340"/>
                  </a:cubicBezTo>
                  <a:cubicBezTo>
                    <a:pt x="67140" y="19333"/>
                    <a:pt x="53346" y="5540"/>
                    <a:pt x="36340" y="5540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309" name="Google Shape;363;p17"/>
            <p:cNvSpPr/>
            <p:nvPr/>
          </p:nvSpPr>
          <p:spPr>
            <a:xfrm>
              <a:off x="8856720" y="3627000"/>
              <a:ext cx="184680" cy="184680"/>
            </a:xfrm>
            <a:custGeom>
              <a:avLst/>
              <a:gdLst>
                <a:gd name="textAreaLeft" fmla="*/ 0 w 184680"/>
                <a:gd name="textAreaRight" fmla="*/ 185760 w 184680"/>
                <a:gd name="textAreaTop" fmla="*/ 0 h 184680"/>
                <a:gd name="textAreaBottom" fmla="*/ 185760 h 184680"/>
              </a:gdLst>
              <a:ahLst/>
              <a:rect l="textAreaLeft" t="textAreaTop" r="textAreaRight" b="textAreaBottom"/>
              <a:pathLst>
                <a:path w="149679" h="149679">
                  <a:moveTo>
                    <a:pt x="74840" y="149679"/>
                  </a:moveTo>
                  <a:cubicBezTo>
                    <a:pt x="33570" y="149679"/>
                    <a:pt x="0" y="116110"/>
                    <a:pt x="0" y="74840"/>
                  </a:cubicBezTo>
                  <a:cubicBezTo>
                    <a:pt x="0" y="33570"/>
                    <a:pt x="33570" y="0"/>
                    <a:pt x="74840" y="0"/>
                  </a:cubicBezTo>
                  <a:cubicBezTo>
                    <a:pt x="116110" y="0"/>
                    <a:pt x="149679" y="33570"/>
                    <a:pt x="149679" y="74840"/>
                  </a:cubicBezTo>
                  <a:cubicBezTo>
                    <a:pt x="149679" y="116110"/>
                    <a:pt x="116110" y="149679"/>
                    <a:pt x="74840" y="149679"/>
                  </a:cubicBezTo>
                  <a:close/>
                  <a:moveTo>
                    <a:pt x="74840" y="5540"/>
                  </a:moveTo>
                  <a:cubicBezTo>
                    <a:pt x="36617" y="5540"/>
                    <a:pt x="5540" y="36617"/>
                    <a:pt x="5540" y="74840"/>
                  </a:cubicBezTo>
                  <a:cubicBezTo>
                    <a:pt x="5540" y="113063"/>
                    <a:pt x="36617" y="144140"/>
                    <a:pt x="74840" y="144140"/>
                  </a:cubicBezTo>
                  <a:cubicBezTo>
                    <a:pt x="113063" y="144140"/>
                    <a:pt x="144140" y="113063"/>
                    <a:pt x="144140" y="74840"/>
                  </a:cubicBezTo>
                  <a:cubicBezTo>
                    <a:pt x="144140" y="36617"/>
                    <a:pt x="113063" y="5540"/>
                    <a:pt x="74840" y="5540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310" name="Google Shape;364;p17"/>
            <p:cNvSpPr/>
            <p:nvPr/>
          </p:nvSpPr>
          <p:spPr>
            <a:xfrm>
              <a:off x="7830720" y="4932720"/>
              <a:ext cx="57240" cy="57240"/>
            </a:xfrm>
            <a:custGeom>
              <a:avLst/>
              <a:gdLst>
                <a:gd name="textAreaLeft" fmla="*/ 0 w 57240"/>
                <a:gd name="textAreaRight" fmla="*/ 58320 w 57240"/>
                <a:gd name="textAreaTop" fmla="*/ 0 h 57240"/>
                <a:gd name="textAreaBottom" fmla="*/ 58320 h 57240"/>
              </a:gdLst>
              <a:ahLst/>
              <a:rect l="textAreaLeft" t="textAreaTop" r="textAreaRight" b="textAreaBottom"/>
              <a:pathLst>
                <a:path w="46975" h="46975">
                  <a:moveTo>
                    <a:pt x="23488" y="46976"/>
                  </a:moveTo>
                  <a:cubicBezTo>
                    <a:pt x="10525" y="46976"/>
                    <a:pt x="0" y="36450"/>
                    <a:pt x="0" y="23488"/>
                  </a:cubicBezTo>
                  <a:cubicBezTo>
                    <a:pt x="0" y="10525"/>
                    <a:pt x="10525" y="0"/>
                    <a:pt x="23488" y="0"/>
                  </a:cubicBezTo>
                  <a:cubicBezTo>
                    <a:pt x="36451" y="0"/>
                    <a:pt x="46976" y="10525"/>
                    <a:pt x="46976" y="23488"/>
                  </a:cubicBezTo>
                  <a:cubicBezTo>
                    <a:pt x="46976" y="36450"/>
                    <a:pt x="36451" y="46976"/>
                    <a:pt x="23488" y="46976"/>
                  </a:cubicBezTo>
                  <a:close/>
                  <a:moveTo>
                    <a:pt x="23488" y="5484"/>
                  </a:moveTo>
                  <a:cubicBezTo>
                    <a:pt x="13572" y="5484"/>
                    <a:pt x="5540" y="13517"/>
                    <a:pt x="5540" y="23432"/>
                  </a:cubicBezTo>
                  <a:cubicBezTo>
                    <a:pt x="5540" y="33348"/>
                    <a:pt x="13572" y="41381"/>
                    <a:pt x="23488" y="41381"/>
                  </a:cubicBezTo>
                  <a:cubicBezTo>
                    <a:pt x="33404" y="41381"/>
                    <a:pt x="41436" y="33348"/>
                    <a:pt x="41436" y="23432"/>
                  </a:cubicBezTo>
                  <a:cubicBezTo>
                    <a:pt x="41436" y="13517"/>
                    <a:pt x="33348" y="5484"/>
                    <a:pt x="23488" y="5484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29160" bIns="2916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311" name="Google Shape;365;p17"/>
            <p:cNvSpPr/>
            <p:nvPr/>
          </p:nvSpPr>
          <p:spPr>
            <a:xfrm>
              <a:off x="4251960" y="239040"/>
              <a:ext cx="59760" cy="59760"/>
            </a:xfrm>
            <a:custGeom>
              <a:avLst/>
              <a:gdLst>
                <a:gd name="textAreaLeft" fmla="*/ 0 w 59760"/>
                <a:gd name="textAreaRight" fmla="*/ 60840 w 59760"/>
                <a:gd name="textAreaTop" fmla="*/ 0 h 59760"/>
                <a:gd name="textAreaBottom" fmla="*/ 60840 h 59760"/>
              </a:gdLst>
              <a:ahLst/>
              <a:rect l="textAreaLeft" t="textAreaTop" r="textAreaRight" b="textAreaBottom"/>
              <a:pathLst>
                <a:path w="48969" h="48969">
                  <a:moveTo>
                    <a:pt x="24485" y="48970"/>
                  </a:moveTo>
                  <a:cubicBezTo>
                    <a:pt x="10968" y="48970"/>
                    <a:pt x="0" y="38002"/>
                    <a:pt x="0" y="24485"/>
                  </a:cubicBezTo>
                  <a:cubicBezTo>
                    <a:pt x="0" y="10968"/>
                    <a:pt x="10968" y="0"/>
                    <a:pt x="24485" y="0"/>
                  </a:cubicBezTo>
                  <a:cubicBezTo>
                    <a:pt x="38002" y="0"/>
                    <a:pt x="48970" y="10968"/>
                    <a:pt x="48970" y="24485"/>
                  </a:cubicBezTo>
                  <a:cubicBezTo>
                    <a:pt x="48970" y="38002"/>
                    <a:pt x="38002" y="48970"/>
                    <a:pt x="24485" y="48970"/>
                  </a:cubicBezTo>
                  <a:close/>
                  <a:moveTo>
                    <a:pt x="24485" y="5540"/>
                  </a:moveTo>
                  <a:cubicBezTo>
                    <a:pt x="14015" y="5540"/>
                    <a:pt x="5540" y="14015"/>
                    <a:pt x="5540" y="24485"/>
                  </a:cubicBezTo>
                  <a:cubicBezTo>
                    <a:pt x="5540" y="34955"/>
                    <a:pt x="14015" y="43430"/>
                    <a:pt x="24485" y="43430"/>
                  </a:cubicBezTo>
                  <a:cubicBezTo>
                    <a:pt x="34955" y="43430"/>
                    <a:pt x="43430" y="34955"/>
                    <a:pt x="43430" y="24485"/>
                  </a:cubicBezTo>
                  <a:cubicBezTo>
                    <a:pt x="43430" y="14015"/>
                    <a:pt x="34955" y="5540"/>
                    <a:pt x="24485" y="5540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0240" bIns="302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312" name="Google Shape;366;p17"/>
            <p:cNvSpPr/>
            <p:nvPr/>
          </p:nvSpPr>
          <p:spPr>
            <a:xfrm>
              <a:off x="6039720" y="224640"/>
              <a:ext cx="88920" cy="88920"/>
            </a:xfrm>
            <a:custGeom>
              <a:avLst/>
              <a:gdLst>
                <a:gd name="textAreaLeft" fmla="*/ 0 w 88920"/>
                <a:gd name="textAreaRight" fmla="*/ 90000 w 88920"/>
                <a:gd name="textAreaTop" fmla="*/ 0 h 88920"/>
                <a:gd name="textAreaBottom" fmla="*/ 90000 h 88920"/>
              </a:gdLst>
              <a:ahLst/>
              <a:rect l="textAreaLeft" t="textAreaTop" r="textAreaRight" b="textAreaBottom"/>
              <a:pathLst>
                <a:path w="72679" h="72679">
                  <a:moveTo>
                    <a:pt x="36340" y="72679"/>
                  </a:moveTo>
                  <a:cubicBezTo>
                    <a:pt x="16286" y="72679"/>
                    <a:pt x="0" y="56393"/>
                    <a:pt x="0" y="36340"/>
                  </a:cubicBezTo>
                  <a:cubicBezTo>
                    <a:pt x="0" y="16286"/>
                    <a:pt x="16286" y="0"/>
                    <a:pt x="36340" y="0"/>
                  </a:cubicBezTo>
                  <a:cubicBezTo>
                    <a:pt x="56393" y="0"/>
                    <a:pt x="72679" y="16286"/>
                    <a:pt x="72679" y="36340"/>
                  </a:cubicBezTo>
                  <a:cubicBezTo>
                    <a:pt x="72679" y="56393"/>
                    <a:pt x="56393" y="72679"/>
                    <a:pt x="36340" y="72679"/>
                  </a:cubicBezTo>
                  <a:close/>
                  <a:moveTo>
                    <a:pt x="36340" y="5540"/>
                  </a:moveTo>
                  <a:cubicBezTo>
                    <a:pt x="19333" y="5540"/>
                    <a:pt x="5540" y="19333"/>
                    <a:pt x="5540" y="36340"/>
                  </a:cubicBezTo>
                  <a:cubicBezTo>
                    <a:pt x="5540" y="53346"/>
                    <a:pt x="19333" y="67140"/>
                    <a:pt x="36340" y="67140"/>
                  </a:cubicBezTo>
                  <a:cubicBezTo>
                    <a:pt x="53346" y="67140"/>
                    <a:pt x="67140" y="53346"/>
                    <a:pt x="67140" y="36340"/>
                  </a:cubicBezTo>
                  <a:cubicBezTo>
                    <a:pt x="67140" y="19333"/>
                    <a:pt x="53346" y="5540"/>
                    <a:pt x="36340" y="5540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313" name="Google Shape;367;p17"/>
            <p:cNvSpPr/>
            <p:nvPr/>
          </p:nvSpPr>
          <p:spPr>
            <a:xfrm>
              <a:off x="451080" y="357840"/>
              <a:ext cx="64440" cy="64440"/>
            </a:xfrm>
            <a:custGeom>
              <a:avLst/>
              <a:gdLst>
                <a:gd name="textAreaLeft" fmla="*/ 0 w 64440"/>
                <a:gd name="textAreaRight" fmla="*/ 65520 w 64440"/>
                <a:gd name="textAreaTop" fmla="*/ 0 h 64440"/>
                <a:gd name="textAreaBottom" fmla="*/ 65520 h 64440"/>
              </a:gdLst>
              <a:ahLst/>
              <a:rect l="textAreaLeft" t="textAreaTop" r="textAreaRight" b="textAreaBottom"/>
              <a:pathLst>
                <a:path w="52958" h="52958">
                  <a:moveTo>
                    <a:pt x="26479" y="52958"/>
                  </a:moveTo>
                  <a:cubicBezTo>
                    <a:pt x="11910" y="52958"/>
                    <a:pt x="0" y="41104"/>
                    <a:pt x="0" y="26479"/>
                  </a:cubicBezTo>
                  <a:cubicBezTo>
                    <a:pt x="0" y="11855"/>
                    <a:pt x="11855" y="0"/>
                    <a:pt x="26479" y="0"/>
                  </a:cubicBezTo>
                  <a:cubicBezTo>
                    <a:pt x="41104" y="0"/>
                    <a:pt x="52958" y="11855"/>
                    <a:pt x="52958" y="26479"/>
                  </a:cubicBezTo>
                  <a:cubicBezTo>
                    <a:pt x="52958" y="41104"/>
                    <a:pt x="41104" y="52958"/>
                    <a:pt x="26479" y="52958"/>
                  </a:cubicBezTo>
                  <a:close/>
                  <a:moveTo>
                    <a:pt x="26479" y="5595"/>
                  </a:moveTo>
                  <a:cubicBezTo>
                    <a:pt x="14957" y="5595"/>
                    <a:pt x="5540" y="14957"/>
                    <a:pt x="5540" y="26535"/>
                  </a:cubicBezTo>
                  <a:cubicBezTo>
                    <a:pt x="5540" y="38112"/>
                    <a:pt x="14901" y="47474"/>
                    <a:pt x="26479" y="47474"/>
                  </a:cubicBezTo>
                  <a:cubicBezTo>
                    <a:pt x="38057" y="47474"/>
                    <a:pt x="47419" y="38112"/>
                    <a:pt x="47419" y="26535"/>
                  </a:cubicBezTo>
                  <a:cubicBezTo>
                    <a:pt x="47419" y="14957"/>
                    <a:pt x="38057" y="5595"/>
                    <a:pt x="26479" y="5595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2760" bIns="3276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314" name="Google Shape;368;p17"/>
            <p:cNvSpPr/>
            <p:nvPr/>
          </p:nvSpPr>
          <p:spPr>
            <a:xfrm>
              <a:off x="1948680" y="4748040"/>
              <a:ext cx="259200" cy="237600"/>
            </a:xfrm>
            <a:custGeom>
              <a:avLst/>
              <a:gdLst>
                <a:gd name="textAreaLeft" fmla="*/ 0 w 259200"/>
                <a:gd name="textAreaRight" fmla="*/ 260280 w 259200"/>
                <a:gd name="textAreaTop" fmla="*/ 0 h 237600"/>
                <a:gd name="textAreaBottom" fmla="*/ 238680 h 237600"/>
              </a:gdLst>
              <a:ahLst/>
              <a:rect l="textAreaLeft" t="textAreaTop" r="textAreaRight" b="textAreaBottom"/>
              <a:pathLst>
                <a:path w="210005" h="192444">
                  <a:moveTo>
                    <a:pt x="210005" y="192445"/>
                  </a:moveTo>
                  <a:lnTo>
                    <a:pt x="0" y="192445"/>
                  </a:lnTo>
                  <a:lnTo>
                    <a:pt x="1108" y="190395"/>
                  </a:lnTo>
                  <a:lnTo>
                    <a:pt x="104975" y="0"/>
                  </a:lnTo>
                  <a:lnTo>
                    <a:pt x="210005" y="192445"/>
                  </a:lnTo>
                  <a:close/>
                  <a:moveTo>
                    <a:pt x="4653" y="189675"/>
                  </a:moveTo>
                  <a:lnTo>
                    <a:pt x="205352" y="189675"/>
                  </a:lnTo>
                  <a:lnTo>
                    <a:pt x="105030" y="5761"/>
                  </a:lnTo>
                  <a:lnTo>
                    <a:pt x="4709" y="189675"/>
                  </a:ln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315" name="Google Shape;369;p17"/>
            <p:cNvSpPr/>
            <p:nvPr/>
          </p:nvSpPr>
          <p:spPr>
            <a:xfrm>
              <a:off x="745560" y="150120"/>
              <a:ext cx="259200" cy="237600"/>
            </a:xfrm>
            <a:custGeom>
              <a:avLst/>
              <a:gdLst>
                <a:gd name="textAreaLeft" fmla="*/ 0 w 259200"/>
                <a:gd name="textAreaRight" fmla="*/ 260280 w 259200"/>
                <a:gd name="textAreaTop" fmla="*/ 0 h 237600"/>
                <a:gd name="textAreaBottom" fmla="*/ 238680 h 237600"/>
              </a:gdLst>
              <a:ahLst/>
              <a:rect l="textAreaLeft" t="textAreaTop" r="textAreaRight" b="textAreaBottom"/>
              <a:pathLst>
                <a:path w="210005" h="192444">
                  <a:moveTo>
                    <a:pt x="210005" y="192445"/>
                  </a:moveTo>
                  <a:lnTo>
                    <a:pt x="0" y="192445"/>
                  </a:lnTo>
                  <a:lnTo>
                    <a:pt x="1108" y="190395"/>
                  </a:lnTo>
                  <a:lnTo>
                    <a:pt x="104975" y="0"/>
                  </a:lnTo>
                  <a:lnTo>
                    <a:pt x="210005" y="192445"/>
                  </a:lnTo>
                  <a:close/>
                  <a:moveTo>
                    <a:pt x="4653" y="189675"/>
                  </a:moveTo>
                  <a:lnTo>
                    <a:pt x="205352" y="189675"/>
                  </a:lnTo>
                  <a:lnTo>
                    <a:pt x="105030" y="5761"/>
                  </a:lnTo>
                  <a:lnTo>
                    <a:pt x="4709" y="189675"/>
                  </a:ln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316" name="Google Shape;370;p17"/>
            <p:cNvSpPr/>
            <p:nvPr/>
          </p:nvSpPr>
          <p:spPr>
            <a:xfrm>
              <a:off x="5747760" y="150120"/>
              <a:ext cx="92880" cy="84960"/>
            </a:xfrm>
            <a:custGeom>
              <a:avLst/>
              <a:gdLst>
                <a:gd name="textAreaLeft" fmla="*/ 0 w 92880"/>
                <a:gd name="textAreaRight" fmla="*/ 93960 w 92880"/>
                <a:gd name="textAreaTop" fmla="*/ 0 h 84960"/>
                <a:gd name="textAreaBottom" fmla="*/ 86040 h 84960"/>
              </a:gdLst>
              <a:ahLst/>
              <a:rect l="textAreaLeft" t="textAreaTop" r="textAreaRight" b="textAreaBottom"/>
              <a:pathLst>
                <a:path w="75726" h="69410">
                  <a:moveTo>
                    <a:pt x="37835" y="0"/>
                  </a:moveTo>
                  <a:lnTo>
                    <a:pt x="0" y="69411"/>
                  </a:lnTo>
                  <a:lnTo>
                    <a:pt x="37835" y="69411"/>
                  </a:lnTo>
                  <a:lnTo>
                    <a:pt x="75726" y="69411"/>
                  </a:lnTo>
                  <a:lnTo>
                    <a:pt x="37835" y="0"/>
                  </a:ln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317" name="Google Shape;371;p17"/>
            <p:cNvSpPr/>
            <p:nvPr/>
          </p:nvSpPr>
          <p:spPr>
            <a:xfrm>
              <a:off x="8586000" y="3920400"/>
              <a:ext cx="345960" cy="317160"/>
            </a:xfrm>
            <a:custGeom>
              <a:avLst/>
              <a:gdLst>
                <a:gd name="textAreaLeft" fmla="*/ 0 w 345960"/>
                <a:gd name="textAreaRight" fmla="*/ 347040 w 345960"/>
                <a:gd name="textAreaTop" fmla="*/ 0 h 317160"/>
                <a:gd name="textAreaBottom" fmla="*/ 318240 h 317160"/>
              </a:gdLst>
              <a:ahLst/>
              <a:rect l="textAreaLeft" t="textAreaTop" r="textAreaRight" b="textAreaBottom"/>
              <a:pathLst>
                <a:path w="75726" h="69410">
                  <a:moveTo>
                    <a:pt x="37891" y="0"/>
                  </a:moveTo>
                  <a:lnTo>
                    <a:pt x="0" y="69411"/>
                  </a:lnTo>
                  <a:lnTo>
                    <a:pt x="37891" y="69411"/>
                  </a:lnTo>
                  <a:lnTo>
                    <a:pt x="75726" y="69411"/>
                  </a:lnTo>
                  <a:lnTo>
                    <a:pt x="37891" y="0"/>
                  </a:ln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318" name="Google Shape;372;p17"/>
            <p:cNvSpPr/>
            <p:nvPr/>
          </p:nvSpPr>
          <p:spPr>
            <a:xfrm>
              <a:off x="265320" y="539640"/>
              <a:ext cx="184680" cy="184680"/>
            </a:xfrm>
            <a:custGeom>
              <a:avLst/>
              <a:gdLst>
                <a:gd name="textAreaLeft" fmla="*/ 0 w 184680"/>
                <a:gd name="textAreaRight" fmla="*/ 185760 w 184680"/>
                <a:gd name="textAreaTop" fmla="*/ 0 h 184680"/>
                <a:gd name="textAreaBottom" fmla="*/ 185760 h 184680"/>
              </a:gdLst>
              <a:ahLst/>
              <a:rect l="textAreaLeft" t="textAreaTop" r="textAreaRight" b="textAreaBottom"/>
              <a:pathLst>
                <a:path w="149679" h="149679">
                  <a:moveTo>
                    <a:pt x="74840" y="149679"/>
                  </a:moveTo>
                  <a:cubicBezTo>
                    <a:pt x="33570" y="149679"/>
                    <a:pt x="0" y="116110"/>
                    <a:pt x="0" y="74840"/>
                  </a:cubicBezTo>
                  <a:cubicBezTo>
                    <a:pt x="0" y="33570"/>
                    <a:pt x="33570" y="0"/>
                    <a:pt x="74840" y="0"/>
                  </a:cubicBezTo>
                  <a:cubicBezTo>
                    <a:pt x="116110" y="0"/>
                    <a:pt x="149679" y="33570"/>
                    <a:pt x="149679" y="74840"/>
                  </a:cubicBezTo>
                  <a:cubicBezTo>
                    <a:pt x="149679" y="116110"/>
                    <a:pt x="116110" y="149679"/>
                    <a:pt x="74840" y="149679"/>
                  </a:cubicBezTo>
                  <a:close/>
                  <a:moveTo>
                    <a:pt x="74840" y="5540"/>
                  </a:moveTo>
                  <a:cubicBezTo>
                    <a:pt x="36617" y="5540"/>
                    <a:pt x="5540" y="36617"/>
                    <a:pt x="5540" y="74840"/>
                  </a:cubicBezTo>
                  <a:cubicBezTo>
                    <a:pt x="5540" y="113063"/>
                    <a:pt x="36617" y="144140"/>
                    <a:pt x="74840" y="144140"/>
                  </a:cubicBezTo>
                  <a:cubicBezTo>
                    <a:pt x="113063" y="144140"/>
                    <a:pt x="144140" y="113063"/>
                    <a:pt x="144140" y="74840"/>
                  </a:cubicBezTo>
                  <a:cubicBezTo>
                    <a:pt x="144140" y="36617"/>
                    <a:pt x="113063" y="5540"/>
                    <a:pt x="74840" y="5540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319" name="Google Shape;373;p17"/>
            <p:cNvSpPr/>
            <p:nvPr/>
          </p:nvSpPr>
          <p:spPr>
            <a:xfrm>
              <a:off x="8739720" y="4420080"/>
              <a:ext cx="88920" cy="88920"/>
            </a:xfrm>
            <a:custGeom>
              <a:avLst/>
              <a:gdLst>
                <a:gd name="textAreaLeft" fmla="*/ 0 w 88920"/>
                <a:gd name="textAreaRight" fmla="*/ 90000 w 88920"/>
                <a:gd name="textAreaTop" fmla="*/ 0 h 88920"/>
                <a:gd name="textAreaBottom" fmla="*/ 90000 h 88920"/>
              </a:gdLst>
              <a:ahLst/>
              <a:rect l="textAreaLeft" t="textAreaTop" r="textAreaRight" b="textAreaBottom"/>
              <a:pathLst>
                <a:path w="72679" h="72679">
                  <a:moveTo>
                    <a:pt x="36340" y="72679"/>
                  </a:moveTo>
                  <a:cubicBezTo>
                    <a:pt x="16286" y="72679"/>
                    <a:pt x="0" y="56393"/>
                    <a:pt x="0" y="36340"/>
                  </a:cubicBezTo>
                  <a:cubicBezTo>
                    <a:pt x="0" y="16286"/>
                    <a:pt x="16286" y="0"/>
                    <a:pt x="36340" y="0"/>
                  </a:cubicBezTo>
                  <a:cubicBezTo>
                    <a:pt x="56393" y="0"/>
                    <a:pt x="72679" y="16286"/>
                    <a:pt x="72679" y="36340"/>
                  </a:cubicBezTo>
                  <a:cubicBezTo>
                    <a:pt x="72679" y="56393"/>
                    <a:pt x="56393" y="72679"/>
                    <a:pt x="36340" y="72679"/>
                  </a:cubicBezTo>
                  <a:close/>
                  <a:moveTo>
                    <a:pt x="36340" y="5540"/>
                  </a:moveTo>
                  <a:cubicBezTo>
                    <a:pt x="19333" y="5540"/>
                    <a:pt x="5540" y="19333"/>
                    <a:pt x="5540" y="36340"/>
                  </a:cubicBezTo>
                  <a:cubicBezTo>
                    <a:pt x="5540" y="53346"/>
                    <a:pt x="19333" y="67140"/>
                    <a:pt x="36340" y="67140"/>
                  </a:cubicBezTo>
                  <a:cubicBezTo>
                    <a:pt x="53346" y="67140"/>
                    <a:pt x="67140" y="53346"/>
                    <a:pt x="67140" y="36340"/>
                  </a:cubicBezTo>
                  <a:cubicBezTo>
                    <a:pt x="67140" y="19333"/>
                    <a:pt x="53346" y="5540"/>
                    <a:pt x="36340" y="5540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320" name="PlaceHolder 1"/>
          <p:cNvSpPr>
            <a:spLocks noGrp="1"/>
          </p:cNvSpPr>
          <p:nvPr>
            <p:ph type="title"/>
          </p:nvPr>
        </p:nvSpPr>
        <p:spPr>
          <a:xfrm>
            <a:off x="720000" y="418320"/>
            <a:ext cx="7702920" cy="62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3" r:id="rId6"/>
  </p:sldLayoutIdLst>
</p:sldMaster>
</file>

<file path=ppt/slideMasters/slideMaster1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3" name="Google Shape;349;p17" descr=""/>
          <p:cNvPicPr/>
          <p:nvPr/>
        </p:nvPicPr>
        <p:blipFill>
          <a:blip r:embed="rId2"/>
          <a:stretch/>
        </p:blipFill>
        <p:spPr>
          <a:xfrm>
            <a:off x="0" y="9360"/>
            <a:ext cx="9142920" cy="5123880"/>
          </a:xfrm>
          <a:prstGeom prst="rect">
            <a:avLst/>
          </a:prstGeom>
          <a:ln w="0">
            <a:noFill/>
          </a:ln>
        </p:spPr>
      </p:pic>
      <p:grpSp>
        <p:nvGrpSpPr>
          <p:cNvPr id="324" name="Google Shape;350;p17"/>
          <p:cNvGrpSpPr/>
          <p:nvPr/>
        </p:nvGrpSpPr>
        <p:grpSpPr>
          <a:xfrm>
            <a:off x="-520920" y="-1277640"/>
            <a:ext cx="10335600" cy="6717600"/>
            <a:chOff x="-520920" y="-1277640"/>
            <a:chExt cx="10335600" cy="6717600"/>
          </a:xfrm>
        </p:grpSpPr>
        <p:grpSp>
          <p:nvGrpSpPr>
            <p:cNvPr id="325" name="Google Shape;351;p17"/>
            <p:cNvGrpSpPr/>
            <p:nvPr/>
          </p:nvGrpSpPr>
          <p:grpSpPr>
            <a:xfrm>
              <a:off x="-520920" y="-891360"/>
              <a:ext cx="10145160" cy="6331320"/>
              <a:chOff x="-520920" y="-891360"/>
              <a:chExt cx="10145160" cy="6331320"/>
            </a:xfrm>
          </p:grpSpPr>
          <p:pic>
            <p:nvPicPr>
              <p:cNvPr id="326" name="Google Shape;352;p17" descr=""/>
              <p:cNvPicPr/>
              <p:nvPr/>
            </p:nvPicPr>
            <p:blipFill>
              <a:blip r:embed="rId3"/>
              <a:stretch/>
            </p:blipFill>
            <p:spPr>
              <a:xfrm flipH="1">
                <a:off x="-520920" y="3489120"/>
                <a:ext cx="2469600" cy="195084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327" name="Google Shape;353;p17" descr=""/>
              <p:cNvPicPr/>
              <p:nvPr/>
            </p:nvPicPr>
            <p:blipFill>
              <a:blip r:embed="rId4"/>
              <a:stretch/>
            </p:blipFill>
            <p:spPr>
              <a:xfrm rot="16200000">
                <a:off x="7226640" y="-469440"/>
                <a:ext cx="2143800" cy="201924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328" name="Google Shape;354;p17" descr=""/>
              <p:cNvPicPr/>
              <p:nvPr/>
            </p:nvPicPr>
            <p:blipFill>
              <a:blip r:embed="rId5"/>
              <a:stretch/>
            </p:blipFill>
            <p:spPr>
              <a:xfrm flipH="1" rot="16200000">
                <a:off x="7686000" y="-509040"/>
                <a:ext cx="2320560" cy="1555920"/>
              </a:xfrm>
              <a:prstGeom prst="rect">
                <a:avLst/>
              </a:prstGeom>
              <a:ln w="0">
                <a:noFill/>
              </a:ln>
            </p:spPr>
          </p:pic>
        </p:grpSp>
        <p:grpSp>
          <p:nvGrpSpPr>
            <p:cNvPr id="329" name="Google Shape;355;p17"/>
            <p:cNvGrpSpPr/>
            <p:nvPr/>
          </p:nvGrpSpPr>
          <p:grpSpPr>
            <a:xfrm>
              <a:off x="7967520" y="-1277640"/>
              <a:ext cx="1847160" cy="2337480"/>
              <a:chOff x="7967520" y="-1277640"/>
              <a:chExt cx="1847160" cy="2337480"/>
            </a:xfrm>
          </p:grpSpPr>
          <p:sp>
            <p:nvSpPr>
              <p:cNvPr id="330" name="Google Shape;356;p17"/>
              <p:cNvSpPr/>
              <p:nvPr/>
            </p:nvSpPr>
            <p:spPr>
              <a:xfrm rot="5245800">
                <a:off x="7753680" y="-689040"/>
                <a:ext cx="1974600" cy="1460160"/>
              </a:xfrm>
              <a:custGeom>
                <a:avLst/>
                <a:gdLst>
                  <a:gd name="textAreaLeft" fmla="*/ 0 w 1974600"/>
                  <a:gd name="textAreaRight" fmla="*/ 1975680 w 1974600"/>
                  <a:gd name="textAreaTop" fmla="*/ 0 h 1460160"/>
                  <a:gd name="textAreaBottom" fmla="*/ 1461240 h 1460160"/>
                </a:gdLst>
                <a:ahLst/>
                <a:rect l="textAreaLeft" t="textAreaTop" r="textAreaRight" b="textAreaBottom"/>
                <a:pathLst>
                  <a:path w="2956871" h="2186887">
                    <a:moveTo>
                      <a:pt x="2952768" y="178044"/>
                    </a:moveTo>
                    <a:cubicBezTo>
                      <a:pt x="2944569" y="304180"/>
                      <a:pt x="2933823" y="432256"/>
                      <a:pt x="2895101" y="553351"/>
                    </a:cubicBezTo>
                    <a:cubicBezTo>
                      <a:pt x="2854994" y="678822"/>
                      <a:pt x="2780985" y="787454"/>
                      <a:pt x="2665042" y="853762"/>
                    </a:cubicBezTo>
                    <a:cubicBezTo>
                      <a:pt x="2600839" y="890490"/>
                      <a:pt x="2529766" y="915418"/>
                      <a:pt x="2458194" y="933366"/>
                    </a:cubicBezTo>
                    <a:cubicBezTo>
                      <a:pt x="2382800" y="952256"/>
                      <a:pt x="2305136" y="962227"/>
                      <a:pt x="2227360" y="961563"/>
                    </a:cubicBezTo>
                    <a:cubicBezTo>
                      <a:pt x="2149473" y="960898"/>
                      <a:pt x="2073194" y="948267"/>
                      <a:pt x="1998464" y="926774"/>
                    </a:cubicBezTo>
                    <a:cubicBezTo>
                      <a:pt x="1925785" y="905890"/>
                      <a:pt x="1854768" y="879134"/>
                      <a:pt x="1781202" y="861241"/>
                    </a:cubicBezTo>
                    <a:cubicBezTo>
                      <a:pt x="1708523" y="843570"/>
                      <a:pt x="1634126" y="836867"/>
                      <a:pt x="1559619" y="845120"/>
                    </a:cubicBezTo>
                    <a:cubicBezTo>
                      <a:pt x="1490540" y="852710"/>
                      <a:pt x="1419301" y="870880"/>
                      <a:pt x="1358643" y="905613"/>
                    </a:cubicBezTo>
                    <a:cubicBezTo>
                      <a:pt x="1304743" y="936468"/>
                      <a:pt x="1265079" y="983222"/>
                      <a:pt x="1247796" y="1043216"/>
                    </a:cubicBezTo>
                    <a:cubicBezTo>
                      <a:pt x="1230623" y="1102711"/>
                      <a:pt x="1233448" y="1165973"/>
                      <a:pt x="1234889" y="1227185"/>
                    </a:cubicBezTo>
                    <a:cubicBezTo>
                      <a:pt x="1236384" y="1291666"/>
                      <a:pt x="1238323" y="1358806"/>
                      <a:pt x="1217107" y="1420628"/>
                    </a:cubicBezTo>
                    <a:cubicBezTo>
                      <a:pt x="1197053" y="1479125"/>
                      <a:pt x="1157335" y="1529868"/>
                      <a:pt x="1107589" y="1566208"/>
                    </a:cubicBezTo>
                    <a:cubicBezTo>
                      <a:pt x="1058841" y="1601827"/>
                      <a:pt x="999900" y="1624263"/>
                      <a:pt x="939352" y="1626921"/>
                    </a:cubicBezTo>
                    <a:cubicBezTo>
                      <a:pt x="872323" y="1629858"/>
                      <a:pt x="807953" y="1605539"/>
                      <a:pt x="743306" y="1591579"/>
                    </a:cubicBezTo>
                    <a:cubicBezTo>
                      <a:pt x="686470" y="1579281"/>
                      <a:pt x="623707" y="1573852"/>
                      <a:pt x="573851" y="1609638"/>
                    </a:cubicBezTo>
                    <a:cubicBezTo>
                      <a:pt x="529922" y="1641158"/>
                      <a:pt x="512251" y="1693285"/>
                      <a:pt x="504661" y="1744748"/>
                    </a:cubicBezTo>
                    <a:cubicBezTo>
                      <a:pt x="496075" y="1802803"/>
                      <a:pt x="499011" y="1862243"/>
                      <a:pt x="487987" y="1919965"/>
                    </a:cubicBezTo>
                    <a:cubicBezTo>
                      <a:pt x="476465" y="1980457"/>
                      <a:pt x="450927" y="2039233"/>
                      <a:pt x="411707" y="2087039"/>
                    </a:cubicBezTo>
                    <a:cubicBezTo>
                      <a:pt x="374204" y="2132741"/>
                      <a:pt x="323185" y="2167806"/>
                      <a:pt x="264354" y="2178553"/>
                    </a:cubicBezTo>
                    <a:cubicBezTo>
                      <a:pt x="189238" y="2192291"/>
                      <a:pt x="113955" y="2168415"/>
                      <a:pt x="38561" y="2172626"/>
                    </a:cubicBezTo>
                    <a:cubicBezTo>
                      <a:pt x="33575" y="2172903"/>
                      <a:pt x="3551" y="2176558"/>
                      <a:pt x="4326" y="2178221"/>
                    </a:cubicBezTo>
                    <a:cubicBezTo>
                      <a:pt x="3828" y="2177112"/>
                      <a:pt x="4714" y="2174066"/>
                      <a:pt x="4770" y="2172903"/>
                    </a:cubicBezTo>
                    <a:lnTo>
                      <a:pt x="6819" y="2149304"/>
                    </a:lnTo>
                    <a:cubicBezTo>
                      <a:pt x="13910" y="2068315"/>
                      <a:pt x="20945" y="1987271"/>
                      <a:pt x="28036" y="1906283"/>
                    </a:cubicBezTo>
                    <a:cubicBezTo>
                      <a:pt x="39946" y="1770064"/>
                      <a:pt x="51801" y="1633846"/>
                      <a:pt x="63711" y="1497628"/>
                    </a:cubicBezTo>
                    <a:cubicBezTo>
                      <a:pt x="77837" y="1335540"/>
                      <a:pt x="92018" y="1173451"/>
                      <a:pt x="106144" y="1011419"/>
                    </a:cubicBezTo>
                    <a:cubicBezTo>
                      <a:pt x="120270" y="849386"/>
                      <a:pt x="133565" y="696992"/>
                      <a:pt x="147303" y="539779"/>
                    </a:cubicBezTo>
                    <a:cubicBezTo>
                      <a:pt x="157939" y="417797"/>
                      <a:pt x="168575" y="295871"/>
                      <a:pt x="179266" y="173890"/>
                    </a:cubicBezTo>
                    <a:lnTo>
                      <a:pt x="189293" y="58832"/>
                    </a:lnTo>
                    <a:lnTo>
                      <a:pt x="192340" y="23601"/>
                    </a:lnTo>
                    <a:cubicBezTo>
                      <a:pt x="192838" y="18006"/>
                      <a:pt x="194833" y="10472"/>
                      <a:pt x="194002" y="4877"/>
                    </a:cubicBezTo>
                    <a:cubicBezTo>
                      <a:pt x="193337" y="778"/>
                      <a:pt x="191841" y="3880"/>
                      <a:pt x="193836" y="4323"/>
                    </a:cubicBezTo>
                    <a:cubicBezTo>
                      <a:pt x="198212" y="5265"/>
                      <a:pt x="203308" y="4932"/>
                      <a:pt x="207795" y="5209"/>
                    </a:cubicBezTo>
                    <a:cubicBezTo>
                      <a:pt x="230286" y="6650"/>
                      <a:pt x="252777" y="8090"/>
                      <a:pt x="275267" y="9530"/>
                    </a:cubicBezTo>
                    <a:cubicBezTo>
                      <a:pt x="365396" y="15291"/>
                      <a:pt x="455470" y="20997"/>
                      <a:pt x="545599" y="26758"/>
                    </a:cubicBezTo>
                    <a:cubicBezTo>
                      <a:pt x="678826" y="35234"/>
                      <a:pt x="812108" y="43765"/>
                      <a:pt x="945335" y="52240"/>
                    </a:cubicBezTo>
                    <a:cubicBezTo>
                      <a:pt x="1104265" y="62378"/>
                      <a:pt x="1263141" y="72515"/>
                      <a:pt x="1422071" y="82597"/>
                    </a:cubicBezTo>
                    <a:cubicBezTo>
                      <a:pt x="1585877" y="93012"/>
                      <a:pt x="1749682" y="103481"/>
                      <a:pt x="1913432" y="113896"/>
                    </a:cubicBezTo>
                    <a:cubicBezTo>
                      <a:pt x="2064995" y="123535"/>
                      <a:pt x="2216558" y="133229"/>
                      <a:pt x="2368121" y="142868"/>
                    </a:cubicBezTo>
                    <a:cubicBezTo>
                      <a:pt x="2486778" y="150402"/>
                      <a:pt x="2605436" y="157991"/>
                      <a:pt x="2724039" y="165525"/>
                    </a:cubicBezTo>
                    <a:cubicBezTo>
                      <a:pt x="2792120" y="169845"/>
                      <a:pt x="2860201" y="174222"/>
                      <a:pt x="2928283" y="178543"/>
                    </a:cubicBezTo>
                    <a:cubicBezTo>
                      <a:pt x="2937091" y="179097"/>
                      <a:pt x="2945899" y="179651"/>
                      <a:pt x="2954707" y="180205"/>
                    </a:cubicBezTo>
                    <a:cubicBezTo>
                      <a:pt x="2957366" y="180371"/>
                      <a:pt x="2957366" y="176216"/>
                      <a:pt x="2954707" y="176050"/>
                    </a:cubicBezTo>
                    <a:cubicBezTo>
                      <a:pt x="2930056" y="174499"/>
                      <a:pt x="2905349" y="172893"/>
                      <a:pt x="2880698" y="171341"/>
                    </a:cubicBezTo>
                    <a:cubicBezTo>
                      <a:pt x="2813558" y="167076"/>
                      <a:pt x="2746474" y="162810"/>
                      <a:pt x="2679334" y="158489"/>
                    </a:cubicBezTo>
                    <a:cubicBezTo>
                      <a:pt x="2580508" y="152175"/>
                      <a:pt x="2481627" y="145915"/>
                      <a:pt x="2382800" y="139600"/>
                    </a:cubicBezTo>
                    <a:cubicBezTo>
                      <a:pt x="2261761" y="131899"/>
                      <a:pt x="2140776" y="124199"/>
                      <a:pt x="2019736" y="116444"/>
                    </a:cubicBezTo>
                    <a:cubicBezTo>
                      <a:pt x="1887174" y="108024"/>
                      <a:pt x="1754557" y="99549"/>
                      <a:pt x="1621995" y="91128"/>
                    </a:cubicBezTo>
                    <a:cubicBezTo>
                      <a:pt x="1488657" y="82653"/>
                      <a:pt x="1355319" y="74122"/>
                      <a:pt x="1221982" y="65646"/>
                    </a:cubicBezTo>
                    <a:cubicBezTo>
                      <a:pt x="1097175" y="57669"/>
                      <a:pt x="972423" y="49747"/>
                      <a:pt x="847617" y="41770"/>
                    </a:cubicBezTo>
                    <a:cubicBezTo>
                      <a:pt x="742199" y="35068"/>
                      <a:pt x="636725" y="28309"/>
                      <a:pt x="531307" y="21607"/>
                    </a:cubicBezTo>
                    <a:cubicBezTo>
                      <a:pt x="455747" y="16787"/>
                      <a:pt x="380187" y="11967"/>
                      <a:pt x="304627" y="7148"/>
                    </a:cubicBezTo>
                    <a:cubicBezTo>
                      <a:pt x="268841" y="4877"/>
                      <a:pt x="232613" y="611"/>
                      <a:pt x="196772" y="279"/>
                    </a:cubicBezTo>
                    <a:cubicBezTo>
                      <a:pt x="195220" y="279"/>
                      <a:pt x="193669" y="58"/>
                      <a:pt x="192174" y="2"/>
                    </a:cubicBezTo>
                    <a:cubicBezTo>
                      <a:pt x="191010" y="-53"/>
                      <a:pt x="190179" y="999"/>
                      <a:pt x="190069" y="2107"/>
                    </a:cubicBezTo>
                    <a:cubicBezTo>
                      <a:pt x="188351" y="21496"/>
                      <a:pt x="186689" y="40940"/>
                      <a:pt x="184972" y="60328"/>
                    </a:cubicBezTo>
                    <a:cubicBezTo>
                      <a:pt x="180374" y="113176"/>
                      <a:pt x="175776" y="165968"/>
                      <a:pt x="171123" y="218816"/>
                    </a:cubicBezTo>
                    <a:cubicBezTo>
                      <a:pt x="164310" y="296923"/>
                      <a:pt x="157496" y="375087"/>
                      <a:pt x="150682" y="453195"/>
                    </a:cubicBezTo>
                    <a:cubicBezTo>
                      <a:pt x="142373" y="548531"/>
                      <a:pt x="134063" y="643867"/>
                      <a:pt x="125699" y="739204"/>
                    </a:cubicBezTo>
                    <a:cubicBezTo>
                      <a:pt x="116614" y="843126"/>
                      <a:pt x="107529" y="947049"/>
                      <a:pt x="98499" y="1050971"/>
                    </a:cubicBezTo>
                    <a:cubicBezTo>
                      <a:pt x="89304" y="1156390"/>
                      <a:pt x="80108" y="1261752"/>
                      <a:pt x="70912" y="1367170"/>
                    </a:cubicBezTo>
                    <a:cubicBezTo>
                      <a:pt x="62326" y="1465443"/>
                      <a:pt x="53740" y="1563770"/>
                      <a:pt x="45153" y="1662042"/>
                    </a:cubicBezTo>
                    <a:cubicBezTo>
                      <a:pt x="37896" y="1745136"/>
                      <a:pt x="30639" y="1828230"/>
                      <a:pt x="23383" y="1911268"/>
                    </a:cubicBezTo>
                    <a:cubicBezTo>
                      <a:pt x="18175" y="1971040"/>
                      <a:pt x="12968" y="2030812"/>
                      <a:pt x="7761" y="2090529"/>
                    </a:cubicBezTo>
                    <a:lnTo>
                      <a:pt x="2886" y="2146146"/>
                    </a:lnTo>
                    <a:cubicBezTo>
                      <a:pt x="2055" y="2155619"/>
                      <a:pt x="-161" y="2166033"/>
                      <a:pt x="338" y="2175506"/>
                    </a:cubicBezTo>
                    <a:cubicBezTo>
                      <a:pt x="393" y="2176669"/>
                      <a:pt x="116" y="2177999"/>
                      <a:pt x="6" y="2179162"/>
                    </a:cubicBezTo>
                    <a:cubicBezTo>
                      <a:pt x="-105" y="2180602"/>
                      <a:pt x="1446" y="2181378"/>
                      <a:pt x="2609" y="2181157"/>
                    </a:cubicBezTo>
                    <a:cubicBezTo>
                      <a:pt x="85592" y="2165368"/>
                      <a:pt x="168630" y="2195171"/>
                      <a:pt x="251835" y="2184536"/>
                    </a:cubicBezTo>
                    <a:cubicBezTo>
                      <a:pt x="312493" y="2176780"/>
                      <a:pt x="366283" y="2144650"/>
                      <a:pt x="406555" y="2099282"/>
                    </a:cubicBezTo>
                    <a:cubicBezTo>
                      <a:pt x="447548" y="2053082"/>
                      <a:pt x="475080" y="1995359"/>
                      <a:pt x="488874" y="1935366"/>
                    </a:cubicBezTo>
                    <a:cubicBezTo>
                      <a:pt x="503332" y="1872491"/>
                      <a:pt x="499122" y="1807290"/>
                      <a:pt x="508871" y="1743696"/>
                    </a:cubicBezTo>
                    <a:cubicBezTo>
                      <a:pt x="518621" y="1680101"/>
                      <a:pt x="549089" y="1612297"/>
                      <a:pt x="618832" y="1592299"/>
                    </a:cubicBezTo>
                    <a:cubicBezTo>
                      <a:pt x="690182" y="1571803"/>
                      <a:pt x="767237" y="1602547"/>
                      <a:pt x="836427" y="1618667"/>
                    </a:cubicBezTo>
                    <a:cubicBezTo>
                      <a:pt x="900021" y="1633458"/>
                      <a:pt x="962341" y="1636173"/>
                      <a:pt x="1024772" y="1614346"/>
                    </a:cubicBezTo>
                    <a:cubicBezTo>
                      <a:pt x="1082606" y="1594127"/>
                      <a:pt x="1134678" y="1557289"/>
                      <a:pt x="1172790" y="1509261"/>
                    </a:cubicBezTo>
                    <a:cubicBezTo>
                      <a:pt x="1212177" y="1459626"/>
                      <a:pt x="1231897" y="1401239"/>
                      <a:pt x="1237382" y="1338586"/>
                    </a:cubicBezTo>
                    <a:cubicBezTo>
                      <a:pt x="1243586" y="1267846"/>
                      <a:pt x="1235110" y="1196884"/>
                      <a:pt x="1239044" y="1126088"/>
                    </a:cubicBezTo>
                    <a:cubicBezTo>
                      <a:pt x="1243253" y="1050861"/>
                      <a:pt x="1266021" y="979455"/>
                      <a:pt x="1327344" y="931538"/>
                    </a:cubicBezTo>
                    <a:cubicBezTo>
                      <a:pt x="1391936" y="881072"/>
                      <a:pt x="1479461" y="858138"/>
                      <a:pt x="1559619" y="849331"/>
                    </a:cubicBezTo>
                    <a:cubicBezTo>
                      <a:pt x="1644873" y="839913"/>
                      <a:pt x="1729019" y="850715"/>
                      <a:pt x="1811393" y="873483"/>
                    </a:cubicBezTo>
                    <a:cubicBezTo>
                      <a:pt x="1891274" y="895530"/>
                      <a:pt x="1968828" y="925666"/>
                      <a:pt x="2049595" y="944611"/>
                    </a:cubicBezTo>
                    <a:cubicBezTo>
                      <a:pt x="2209190" y="982114"/>
                      <a:pt x="2377593" y="967767"/>
                      <a:pt x="2532369" y="916138"/>
                    </a:cubicBezTo>
                    <a:cubicBezTo>
                      <a:pt x="2602722" y="892650"/>
                      <a:pt x="2671634" y="861462"/>
                      <a:pt x="2730021" y="815041"/>
                    </a:cubicBezTo>
                    <a:cubicBezTo>
                      <a:pt x="2781429" y="774214"/>
                      <a:pt x="2822699" y="722142"/>
                      <a:pt x="2853443" y="664308"/>
                    </a:cubicBezTo>
                    <a:cubicBezTo>
                      <a:pt x="2916040" y="546648"/>
                      <a:pt x="2937091" y="411260"/>
                      <a:pt x="2949112" y="280083"/>
                    </a:cubicBezTo>
                    <a:cubicBezTo>
                      <a:pt x="2952214" y="246126"/>
                      <a:pt x="2954651" y="212113"/>
                      <a:pt x="2956867" y="178100"/>
                    </a:cubicBezTo>
                    <a:cubicBezTo>
                      <a:pt x="2957033" y="175441"/>
                      <a:pt x="2952879" y="175441"/>
                      <a:pt x="2952712" y="178100"/>
                    </a:cubicBezTo>
                    <a:close/>
                  </a:path>
                </a:pathLst>
              </a:custGeom>
              <a:solidFill>
                <a:srgbClr val="ffffff">
                  <a:alpha val="17000"/>
                </a:srgb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68400" rIns="68400" tIns="34200" bIns="3420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331" name="Google Shape;357;p17"/>
              <p:cNvSpPr/>
              <p:nvPr/>
            </p:nvSpPr>
            <p:spPr>
              <a:xfrm rot="5245800">
                <a:off x="7903800" y="-838800"/>
                <a:ext cx="1974600" cy="1460160"/>
              </a:xfrm>
              <a:custGeom>
                <a:avLst/>
                <a:gdLst>
                  <a:gd name="textAreaLeft" fmla="*/ 0 w 1974600"/>
                  <a:gd name="textAreaRight" fmla="*/ 1975680 w 1974600"/>
                  <a:gd name="textAreaTop" fmla="*/ 0 h 1460160"/>
                  <a:gd name="textAreaBottom" fmla="*/ 1461240 h 1460160"/>
                </a:gdLst>
                <a:ahLst/>
                <a:rect l="textAreaLeft" t="textAreaTop" r="textAreaRight" b="textAreaBottom"/>
                <a:pathLst>
                  <a:path w="2956871" h="2186887">
                    <a:moveTo>
                      <a:pt x="2952768" y="178044"/>
                    </a:moveTo>
                    <a:cubicBezTo>
                      <a:pt x="2944569" y="304180"/>
                      <a:pt x="2933823" y="432256"/>
                      <a:pt x="2895101" y="553351"/>
                    </a:cubicBezTo>
                    <a:cubicBezTo>
                      <a:pt x="2854994" y="678822"/>
                      <a:pt x="2780985" y="787454"/>
                      <a:pt x="2665042" y="853762"/>
                    </a:cubicBezTo>
                    <a:cubicBezTo>
                      <a:pt x="2600839" y="890490"/>
                      <a:pt x="2529766" y="915418"/>
                      <a:pt x="2458194" y="933366"/>
                    </a:cubicBezTo>
                    <a:cubicBezTo>
                      <a:pt x="2382800" y="952256"/>
                      <a:pt x="2305136" y="962227"/>
                      <a:pt x="2227360" y="961563"/>
                    </a:cubicBezTo>
                    <a:cubicBezTo>
                      <a:pt x="2149473" y="960898"/>
                      <a:pt x="2073194" y="948267"/>
                      <a:pt x="1998464" y="926774"/>
                    </a:cubicBezTo>
                    <a:cubicBezTo>
                      <a:pt x="1925785" y="905890"/>
                      <a:pt x="1854768" y="879134"/>
                      <a:pt x="1781202" y="861241"/>
                    </a:cubicBezTo>
                    <a:cubicBezTo>
                      <a:pt x="1708523" y="843570"/>
                      <a:pt x="1634126" y="836867"/>
                      <a:pt x="1559619" y="845120"/>
                    </a:cubicBezTo>
                    <a:cubicBezTo>
                      <a:pt x="1490540" y="852710"/>
                      <a:pt x="1419301" y="870880"/>
                      <a:pt x="1358643" y="905613"/>
                    </a:cubicBezTo>
                    <a:cubicBezTo>
                      <a:pt x="1304743" y="936468"/>
                      <a:pt x="1265079" y="983222"/>
                      <a:pt x="1247796" y="1043216"/>
                    </a:cubicBezTo>
                    <a:cubicBezTo>
                      <a:pt x="1230623" y="1102711"/>
                      <a:pt x="1233448" y="1165973"/>
                      <a:pt x="1234889" y="1227185"/>
                    </a:cubicBezTo>
                    <a:cubicBezTo>
                      <a:pt x="1236384" y="1291666"/>
                      <a:pt x="1238323" y="1358806"/>
                      <a:pt x="1217107" y="1420628"/>
                    </a:cubicBezTo>
                    <a:cubicBezTo>
                      <a:pt x="1197053" y="1479125"/>
                      <a:pt x="1157335" y="1529868"/>
                      <a:pt x="1107589" y="1566208"/>
                    </a:cubicBezTo>
                    <a:cubicBezTo>
                      <a:pt x="1058841" y="1601827"/>
                      <a:pt x="999900" y="1624263"/>
                      <a:pt x="939352" y="1626921"/>
                    </a:cubicBezTo>
                    <a:cubicBezTo>
                      <a:pt x="872323" y="1629858"/>
                      <a:pt x="807953" y="1605539"/>
                      <a:pt x="743306" y="1591579"/>
                    </a:cubicBezTo>
                    <a:cubicBezTo>
                      <a:pt x="686470" y="1579281"/>
                      <a:pt x="623707" y="1573852"/>
                      <a:pt x="573851" y="1609638"/>
                    </a:cubicBezTo>
                    <a:cubicBezTo>
                      <a:pt x="529922" y="1641158"/>
                      <a:pt x="512251" y="1693285"/>
                      <a:pt x="504661" y="1744748"/>
                    </a:cubicBezTo>
                    <a:cubicBezTo>
                      <a:pt x="496075" y="1802803"/>
                      <a:pt x="499011" y="1862243"/>
                      <a:pt x="487987" y="1919965"/>
                    </a:cubicBezTo>
                    <a:cubicBezTo>
                      <a:pt x="476465" y="1980457"/>
                      <a:pt x="450927" y="2039233"/>
                      <a:pt x="411707" y="2087039"/>
                    </a:cubicBezTo>
                    <a:cubicBezTo>
                      <a:pt x="374204" y="2132741"/>
                      <a:pt x="323185" y="2167806"/>
                      <a:pt x="264354" y="2178553"/>
                    </a:cubicBezTo>
                    <a:cubicBezTo>
                      <a:pt x="189238" y="2192291"/>
                      <a:pt x="113955" y="2168415"/>
                      <a:pt x="38561" y="2172626"/>
                    </a:cubicBezTo>
                    <a:cubicBezTo>
                      <a:pt x="33575" y="2172903"/>
                      <a:pt x="3551" y="2176558"/>
                      <a:pt x="4326" y="2178221"/>
                    </a:cubicBezTo>
                    <a:cubicBezTo>
                      <a:pt x="3828" y="2177112"/>
                      <a:pt x="4714" y="2174066"/>
                      <a:pt x="4770" y="2172903"/>
                    </a:cubicBezTo>
                    <a:lnTo>
                      <a:pt x="6819" y="2149304"/>
                    </a:lnTo>
                    <a:cubicBezTo>
                      <a:pt x="13910" y="2068315"/>
                      <a:pt x="20945" y="1987271"/>
                      <a:pt x="28036" y="1906283"/>
                    </a:cubicBezTo>
                    <a:cubicBezTo>
                      <a:pt x="39946" y="1770064"/>
                      <a:pt x="51801" y="1633846"/>
                      <a:pt x="63711" y="1497628"/>
                    </a:cubicBezTo>
                    <a:cubicBezTo>
                      <a:pt x="77837" y="1335540"/>
                      <a:pt x="92018" y="1173451"/>
                      <a:pt x="106144" y="1011419"/>
                    </a:cubicBezTo>
                    <a:cubicBezTo>
                      <a:pt x="120270" y="849386"/>
                      <a:pt x="133565" y="696992"/>
                      <a:pt x="147303" y="539779"/>
                    </a:cubicBezTo>
                    <a:cubicBezTo>
                      <a:pt x="157939" y="417797"/>
                      <a:pt x="168575" y="295871"/>
                      <a:pt x="179266" y="173890"/>
                    </a:cubicBezTo>
                    <a:lnTo>
                      <a:pt x="189293" y="58832"/>
                    </a:lnTo>
                    <a:lnTo>
                      <a:pt x="192340" y="23601"/>
                    </a:lnTo>
                    <a:cubicBezTo>
                      <a:pt x="192838" y="18006"/>
                      <a:pt x="194833" y="10472"/>
                      <a:pt x="194002" y="4877"/>
                    </a:cubicBezTo>
                    <a:cubicBezTo>
                      <a:pt x="193337" y="778"/>
                      <a:pt x="191841" y="3880"/>
                      <a:pt x="193836" y="4323"/>
                    </a:cubicBezTo>
                    <a:cubicBezTo>
                      <a:pt x="198212" y="5265"/>
                      <a:pt x="203308" y="4932"/>
                      <a:pt x="207795" y="5209"/>
                    </a:cubicBezTo>
                    <a:cubicBezTo>
                      <a:pt x="230286" y="6650"/>
                      <a:pt x="252777" y="8090"/>
                      <a:pt x="275267" y="9530"/>
                    </a:cubicBezTo>
                    <a:cubicBezTo>
                      <a:pt x="365396" y="15291"/>
                      <a:pt x="455470" y="20997"/>
                      <a:pt x="545599" y="26758"/>
                    </a:cubicBezTo>
                    <a:cubicBezTo>
                      <a:pt x="678826" y="35234"/>
                      <a:pt x="812108" y="43765"/>
                      <a:pt x="945335" y="52240"/>
                    </a:cubicBezTo>
                    <a:cubicBezTo>
                      <a:pt x="1104265" y="62378"/>
                      <a:pt x="1263141" y="72515"/>
                      <a:pt x="1422071" y="82597"/>
                    </a:cubicBezTo>
                    <a:cubicBezTo>
                      <a:pt x="1585877" y="93012"/>
                      <a:pt x="1749682" y="103481"/>
                      <a:pt x="1913432" y="113896"/>
                    </a:cubicBezTo>
                    <a:cubicBezTo>
                      <a:pt x="2064995" y="123535"/>
                      <a:pt x="2216558" y="133229"/>
                      <a:pt x="2368121" y="142868"/>
                    </a:cubicBezTo>
                    <a:cubicBezTo>
                      <a:pt x="2486778" y="150402"/>
                      <a:pt x="2605436" y="157991"/>
                      <a:pt x="2724039" y="165525"/>
                    </a:cubicBezTo>
                    <a:cubicBezTo>
                      <a:pt x="2792120" y="169845"/>
                      <a:pt x="2860201" y="174222"/>
                      <a:pt x="2928283" y="178543"/>
                    </a:cubicBezTo>
                    <a:cubicBezTo>
                      <a:pt x="2937091" y="179097"/>
                      <a:pt x="2945899" y="179651"/>
                      <a:pt x="2954707" y="180205"/>
                    </a:cubicBezTo>
                    <a:cubicBezTo>
                      <a:pt x="2957366" y="180371"/>
                      <a:pt x="2957366" y="176216"/>
                      <a:pt x="2954707" y="176050"/>
                    </a:cubicBezTo>
                    <a:cubicBezTo>
                      <a:pt x="2930056" y="174499"/>
                      <a:pt x="2905349" y="172893"/>
                      <a:pt x="2880698" y="171341"/>
                    </a:cubicBezTo>
                    <a:cubicBezTo>
                      <a:pt x="2813558" y="167076"/>
                      <a:pt x="2746474" y="162810"/>
                      <a:pt x="2679334" y="158489"/>
                    </a:cubicBezTo>
                    <a:cubicBezTo>
                      <a:pt x="2580508" y="152175"/>
                      <a:pt x="2481627" y="145915"/>
                      <a:pt x="2382800" y="139600"/>
                    </a:cubicBezTo>
                    <a:cubicBezTo>
                      <a:pt x="2261761" y="131899"/>
                      <a:pt x="2140776" y="124199"/>
                      <a:pt x="2019736" y="116444"/>
                    </a:cubicBezTo>
                    <a:cubicBezTo>
                      <a:pt x="1887174" y="108024"/>
                      <a:pt x="1754557" y="99549"/>
                      <a:pt x="1621995" y="91128"/>
                    </a:cubicBezTo>
                    <a:cubicBezTo>
                      <a:pt x="1488657" y="82653"/>
                      <a:pt x="1355319" y="74122"/>
                      <a:pt x="1221982" y="65646"/>
                    </a:cubicBezTo>
                    <a:cubicBezTo>
                      <a:pt x="1097175" y="57669"/>
                      <a:pt x="972423" y="49747"/>
                      <a:pt x="847617" y="41770"/>
                    </a:cubicBezTo>
                    <a:cubicBezTo>
                      <a:pt x="742199" y="35068"/>
                      <a:pt x="636725" y="28309"/>
                      <a:pt x="531307" y="21607"/>
                    </a:cubicBezTo>
                    <a:cubicBezTo>
                      <a:pt x="455747" y="16787"/>
                      <a:pt x="380187" y="11967"/>
                      <a:pt x="304627" y="7148"/>
                    </a:cubicBezTo>
                    <a:cubicBezTo>
                      <a:pt x="268841" y="4877"/>
                      <a:pt x="232613" y="611"/>
                      <a:pt x="196772" y="279"/>
                    </a:cubicBezTo>
                    <a:cubicBezTo>
                      <a:pt x="195220" y="279"/>
                      <a:pt x="193669" y="58"/>
                      <a:pt x="192174" y="2"/>
                    </a:cubicBezTo>
                    <a:cubicBezTo>
                      <a:pt x="191010" y="-53"/>
                      <a:pt x="190179" y="999"/>
                      <a:pt x="190069" y="2107"/>
                    </a:cubicBezTo>
                    <a:cubicBezTo>
                      <a:pt x="188351" y="21496"/>
                      <a:pt x="186689" y="40940"/>
                      <a:pt x="184972" y="60328"/>
                    </a:cubicBezTo>
                    <a:cubicBezTo>
                      <a:pt x="180374" y="113176"/>
                      <a:pt x="175776" y="165968"/>
                      <a:pt x="171123" y="218816"/>
                    </a:cubicBezTo>
                    <a:cubicBezTo>
                      <a:pt x="164310" y="296923"/>
                      <a:pt x="157496" y="375087"/>
                      <a:pt x="150682" y="453195"/>
                    </a:cubicBezTo>
                    <a:cubicBezTo>
                      <a:pt x="142373" y="548531"/>
                      <a:pt x="134063" y="643867"/>
                      <a:pt x="125699" y="739204"/>
                    </a:cubicBezTo>
                    <a:cubicBezTo>
                      <a:pt x="116614" y="843126"/>
                      <a:pt x="107529" y="947049"/>
                      <a:pt x="98499" y="1050971"/>
                    </a:cubicBezTo>
                    <a:cubicBezTo>
                      <a:pt x="89304" y="1156390"/>
                      <a:pt x="80108" y="1261752"/>
                      <a:pt x="70912" y="1367170"/>
                    </a:cubicBezTo>
                    <a:cubicBezTo>
                      <a:pt x="62326" y="1465443"/>
                      <a:pt x="53740" y="1563770"/>
                      <a:pt x="45153" y="1662042"/>
                    </a:cubicBezTo>
                    <a:cubicBezTo>
                      <a:pt x="37896" y="1745136"/>
                      <a:pt x="30639" y="1828230"/>
                      <a:pt x="23383" y="1911268"/>
                    </a:cubicBezTo>
                    <a:cubicBezTo>
                      <a:pt x="18175" y="1971040"/>
                      <a:pt x="12968" y="2030812"/>
                      <a:pt x="7761" y="2090529"/>
                    </a:cubicBezTo>
                    <a:lnTo>
                      <a:pt x="2886" y="2146146"/>
                    </a:lnTo>
                    <a:cubicBezTo>
                      <a:pt x="2055" y="2155619"/>
                      <a:pt x="-161" y="2166033"/>
                      <a:pt x="338" y="2175506"/>
                    </a:cubicBezTo>
                    <a:cubicBezTo>
                      <a:pt x="393" y="2176669"/>
                      <a:pt x="116" y="2177999"/>
                      <a:pt x="6" y="2179162"/>
                    </a:cubicBezTo>
                    <a:cubicBezTo>
                      <a:pt x="-105" y="2180602"/>
                      <a:pt x="1446" y="2181378"/>
                      <a:pt x="2609" y="2181157"/>
                    </a:cubicBezTo>
                    <a:cubicBezTo>
                      <a:pt x="85592" y="2165368"/>
                      <a:pt x="168630" y="2195171"/>
                      <a:pt x="251835" y="2184536"/>
                    </a:cubicBezTo>
                    <a:cubicBezTo>
                      <a:pt x="312493" y="2176780"/>
                      <a:pt x="366283" y="2144650"/>
                      <a:pt x="406555" y="2099282"/>
                    </a:cubicBezTo>
                    <a:cubicBezTo>
                      <a:pt x="447548" y="2053082"/>
                      <a:pt x="475080" y="1995359"/>
                      <a:pt x="488874" y="1935366"/>
                    </a:cubicBezTo>
                    <a:cubicBezTo>
                      <a:pt x="503332" y="1872491"/>
                      <a:pt x="499122" y="1807290"/>
                      <a:pt x="508871" y="1743696"/>
                    </a:cubicBezTo>
                    <a:cubicBezTo>
                      <a:pt x="518621" y="1680101"/>
                      <a:pt x="549089" y="1612297"/>
                      <a:pt x="618832" y="1592299"/>
                    </a:cubicBezTo>
                    <a:cubicBezTo>
                      <a:pt x="690182" y="1571803"/>
                      <a:pt x="767237" y="1602547"/>
                      <a:pt x="836427" y="1618667"/>
                    </a:cubicBezTo>
                    <a:cubicBezTo>
                      <a:pt x="900021" y="1633458"/>
                      <a:pt x="962341" y="1636173"/>
                      <a:pt x="1024772" y="1614346"/>
                    </a:cubicBezTo>
                    <a:cubicBezTo>
                      <a:pt x="1082606" y="1594127"/>
                      <a:pt x="1134678" y="1557289"/>
                      <a:pt x="1172790" y="1509261"/>
                    </a:cubicBezTo>
                    <a:cubicBezTo>
                      <a:pt x="1212177" y="1459626"/>
                      <a:pt x="1231897" y="1401239"/>
                      <a:pt x="1237382" y="1338586"/>
                    </a:cubicBezTo>
                    <a:cubicBezTo>
                      <a:pt x="1243586" y="1267846"/>
                      <a:pt x="1235110" y="1196884"/>
                      <a:pt x="1239044" y="1126088"/>
                    </a:cubicBezTo>
                    <a:cubicBezTo>
                      <a:pt x="1243253" y="1050861"/>
                      <a:pt x="1266021" y="979455"/>
                      <a:pt x="1327344" y="931538"/>
                    </a:cubicBezTo>
                    <a:cubicBezTo>
                      <a:pt x="1391936" y="881072"/>
                      <a:pt x="1479461" y="858138"/>
                      <a:pt x="1559619" y="849331"/>
                    </a:cubicBezTo>
                    <a:cubicBezTo>
                      <a:pt x="1644873" y="839913"/>
                      <a:pt x="1729019" y="850715"/>
                      <a:pt x="1811393" y="873483"/>
                    </a:cubicBezTo>
                    <a:cubicBezTo>
                      <a:pt x="1891274" y="895530"/>
                      <a:pt x="1968828" y="925666"/>
                      <a:pt x="2049595" y="944611"/>
                    </a:cubicBezTo>
                    <a:cubicBezTo>
                      <a:pt x="2209190" y="982114"/>
                      <a:pt x="2377593" y="967767"/>
                      <a:pt x="2532369" y="916138"/>
                    </a:cubicBezTo>
                    <a:cubicBezTo>
                      <a:pt x="2602722" y="892650"/>
                      <a:pt x="2671634" y="861462"/>
                      <a:pt x="2730021" y="815041"/>
                    </a:cubicBezTo>
                    <a:cubicBezTo>
                      <a:pt x="2781429" y="774214"/>
                      <a:pt x="2822699" y="722142"/>
                      <a:pt x="2853443" y="664308"/>
                    </a:cubicBezTo>
                    <a:cubicBezTo>
                      <a:pt x="2916040" y="546648"/>
                      <a:pt x="2937091" y="411260"/>
                      <a:pt x="2949112" y="280083"/>
                    </a:cubicBezTo>
                    <a:cubicBezTo>
                      <a:pt x="2952214" y="246126"/>
                      <a:pt x="2954651" y="212113"/>
                      <a:pt x="2956867" y="178100"/>
                    </a:cubicBezTo>
                    <a:cubicBezTo>
                      <a:pt x="2957033" y="175441"/>
                      <a:pt x="2952879" y="175441"/>
                      <a:pt x="2952712" y="178100"/>
                    </a:cubicBezTo>
                    <a:close/>
                  </a:path>
                </a:pathLst>
              </a:custGeom>
              <a:solidFill>
                <a:srgbClr val="ffffff">
                  <a:alpha val="17000"/>
                </a:srgb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68400" rIns="68400" tIns="34200" bIns="3420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332" name="Google Shape;358;p17"/>
              <p:cNvSpPr/>
              <p:nvPr/>
            </p:nvSpPr>
            <p:spPr>
              <a:xfrm rot="5245800">
                <a:off x="8053560" y="-988560"/>
                <a:ext cx="1974600" cy="1460160"/>
              </a:xfrm>
              <a:custGeom>
                <a:avLst/>
                <a:gdLst>
                  <a:gd name="textAreaLeft" fmla="*/ 0 w 1974600"/>
                  <a:gd name="textAreaRight" fmla="*/ 1975680 w 1974600"/>
                  <a:gd name="textAreaTop" fmla="*/ 0 h 1460160"/>
                  <a:gd name="textAreaBottom" fmla="*/ 1461240 h 1460160"/>
                </a:gdLst>
                <a:ahLst/>
                <a:rect l="textAreaLeft" t="textAreaTop" r="textAreaRight" b="textAreaBottom"/>
                <a:pathLst>
                  <a:path w="2956871" h="2186887">
                    <a:moveTo>
                      <a:pt x="2952768" y="178044"/>
                    </a:moveTo>
                    <a:cubicBezTo>
                      <a:pt x="2944569" y="304180"/>
                      <a:pt x="2933823" y="432256"/>
                      <a:pt x="2895101" y="553351"/>
                    </a:cubicBezTo>
                    <a:cubicBezTo>
                      <a:pt x="2854994" y="678822"/>
                      <a:pt x="2780985" y="787454"/>
                      <a:pt x="2665042" y="853762"/>
                    </a:cubicBezTo>
                    <a:cubicBezTo>
                      <a:pt x="2600839" y="890490"/>
                      <a:pt x="2529766" y="915418"/>
                      <a:pt x="2458194" y="933366"/>
                    </a:cubicBezTo>
                    <a:cubicBezTo>
                      <a:pt x="2382800" y="952256"/>
                      <a:pt x="2305136" y="962227"/>
                      <a:pt x="2227360" y="961563"/>
                    </a:cubicBezTo>
                    <a:cubicBezTo>
                      <a:pt x="2149473" y="960898"/>
                      <a:pt x="2073194" y="948267"/>
                      <a:pt x="1998464" y="926774"/>
                    </a:cubicBezTo>
                    <a:cubicBezTo>
                      <a:pt x="1925785" y="905890"/>
                      <a:pt x="1854768" y="879134"/>
                      <a:pt x="1781202" y="861241"/>
                    </a:cubicBezTo>
                    <a:cubicBezTo>
                      <a:pt x="1708523" y="843570"/>
                      <a:pt x="1634126" y="836867"/>
                      <a:pt x="1559619" y="845120"/>
                    </a:cubicBezTo>
                    <a:cubicBezTo>
                      <a:pt x="1490540" y="852710"/>
                      <a:pt x="1419301" y="870880"/>
                      <a:pt x="1358643" y="905613"/>
                    </a:cubicBezTo>
                    <a:cubicBezTo>
                      <a:pt x="1304743" y="936468"/>
                      <a:pt x="1265079" y="983222"/>
                      <a:pt x="1247796" y="1043216"/>
                    </a:cubicBezTo>
                    <a:cubicBezTo>
                      <a:pt x="1230623" y="1102711"/>
                      <a:pt x="1233448" y="1165973"/>
                      <a:pt x="1234889" y="1227185"/>
                    </a:cubicBezTo>
                    <a:cubicBezTo>
                      <a:pt x="1236384" y="1291666"/>
                      <a:pt x="1238323" y="1358806"/>
                      <a:pt x="1217107" y="1420628"/>
                    </a:cubicBezTo>
                    <a:cubicBezTo>
                      <a:pt x="1197053" y="1479125"/>
                      <a:pt x="1157335" y="1529868"/>
                      <a:pt x="1107589" y="1566208"/>
                    </a:cubicBezTo>
                    <a:cubicBezTo>
                      <a:pt x="1058841" y="1601827"/>
                      <a:pt x="999900" y="1624263"/>
                      <a:pt x="939352" y="1626921"/>
                    </a:cubicBezTo>
                    <a:cubicBezTo>
                      <a:pt x="872323" y="1629858"/>
                      <a:pt x="807953" y="1605539"/>
                      <a:pt x="743306" y="1591579"/>
                    </a:cubicBezTo>
                    <a:cubicBezTo>
                      <a:pt x="686470" y="1579281"/>
                      <a:pt x="623707" y="1573852"/>
                      <a:pt x="573851" y="1609638"/>
                    </a:cubicBezTo>
                    <a:cubicBezTo>
                      <a:pt x="529922" y="1641158"/>
                      <a:pt x="512251" y="1693285"/>
                      <a:pt x="504661" y="1744748"/>
                    </a:cubicBezTo>
                    <a:cubicBezTo>
                      <a:pt x="496075" y="1802803"/>
                      <a:pt x="499011" y="1862243"/>
                      <a:pt x="487987" y="1919965"/>
                    </a:cubicBezTo>
                    <a:cubicBezTo>
                      <a:pt x="476465" y="1980457"/>
                      <a:pt x="450927" y="2039233"/>
                      <a:pt x="411707" y="2087039"/>
                    </a:cubicBezTo>
                    <a:cubicBezTo>
                      <a:pt x="374204" y="2132741"/>
                      <a:pt x="323185" y="2167806"/>
                      <a:pt x="264354" y="2178553"/>
                    </a:cubicBezTo>
                    <a:cubicBezTo>
                      <a:pt x="189238" y="2192291"/>
                      <a:pt x="113955" y="2168415"/>
                      <a:pt x="38561" y="2172626"/>
                    </a:cubicBezTo>
                    <a:cubicBezTo>
                      <a:pt x="33575" y="2172903"/>
                      <a:pt x="3551" y="2176558"/>
                      <a:pt x="4326" y="2178221"/>
                    </a:cubicBezTo>
                    <a:cubicBezTo>
                      <a:pt x="3828" y="2177112"/>
                      <a:pt x="4714" y="2174066"/>
                      <a:pt x="4770" y="2172903"/>
                    </a:cubicBezTo>
                    <a:lnTo>
                      <a:pt x="6819" y="2149304"/>
                    </a:lnTo>
                    <a:cubicBezTo>
                      <a:pt x="13910" y="2068315"/>
                      <a:pt x="20945" y="1987271"/>
                      <a:pt x="28036" y="1906283"/>
                    </a:cubicBezTo>
                    <a:cubicBezTo>
                      <a:pt x="39946" y="1770064"/>
                      <a:pt x="51801" y="1633846"/>
                      <a:pt x="63711" y="1497628"/>
                    </a:cubicBezTo>
                    <a:cubicBezTo>
                      <a:pt x="77837" y="1335540"/>
                      <a:pt x="92018" y="1173451"/>
                      <a:pt x="106144" y="1011419"/>
                    </a:cubicBezTo>
                    <a:cubicBezTo>
                      <a:pt x="120270" y="849386"/>
                      <a:pt x="133565" y="696992"/>
                      <a:pt x="147303" y="539779"/>
                    </a:cubicBezTo>
                    <a:cubicBezTo>
                      <a:pt x="157939" y="417797"/>
                      <a:pt x="168575" y="295871"/>
                      <a:pt x="179266" y="173890"/>
                    </a:cubicBezTo>
                    <a:lnTo>
                      <a:pt x="189293" y="58832"/>
                    </a:lnTo>
                    <a:lnTo>
                      <a:pt x="192340" y="23601"/>
                    </a:lnTo>
                    <a:cubicBezTo>
                      <a:pt x="192838" y="18006"/>
                      <a:pt x="194833" y="10472"/>
                      <a:pt x="194002" y="4877"/>
                    </a:cubicBezTo>
                    <a:cubicBezTo>
                      <a:pt x="193337" y="778"/>
                      <a:pt x="191841" y="3880"/>
                      <a:pt x="193836" y="4323"/>
                    </a:cubicBezTo>
                    <a:cubicBezTo>
                      <a:pt x="198212" y="5265"/>
                      <a:pt x="203308" y="4932"/>
                      <a:pt x="207795" y="5209"/>
                    </a:cubicBezTo>
                    <a:cubicBezTo>
                      <a:pt x="230286" y="6650"/>
                      <a:pt x="252777" y="8090"/>
                      <a:pt x="275267" y="9530"/>
                    </a:cubicBezTo>
                    <a:cubicBezTo>
                      <a:pt x="365396" y="15291"/>
                      <a:pt x="455470" y="20997"/>
                      <a:pt x="545599" y="26758"/>
                    </a:cubicBezTo>
                    <a:cubicBezTo>
                      <a:pt x="678826" y="35234"/>
                      <a:pt x="812108" y="43765"/>
                      <a:pt x="945335" y="52240"/>
                    </a:cubicBezTo>
                    <a:cubicBezTo>
                      <a:pt x="1104265" y="62378"/>
                      <a:pt x="1263141" y="72515"/>
                      <a:pt x="1422071" y="82597"/>
                    </a:cubicBezTo>
                    <a:cubicBezTo>
                      <a:pt x="1585877" y="93012"/>
                      <a:pt x="1749682" y="103481"/>
                      <a:pt x="1913432" y="113896"/>
                    </a:cubicBezTo>
                    <a:cubicBezTo>
                      <a:pt x="2064995" y="123535"/>
                      <a:pt x="2216558" y="133229"/>
                      <a:pt x="2368121" y="142868"/>
                    </a:cubicBezTo>
                    <a:cubicBezTo>
                      <a:pt x="2486778" y="150402"/>
                      <a:pt x="2605436" y="157991"/>
                      <a:pt x="2724039" y="165525"/>
                    </a:cubicBezTo>
                    <a:cubicBezTo>
                      <a:pt x="2792120" y="169845"/>
                      <a:pt x="2860201" y="174222"/>
                      <a:pt x="2928283" y="178543"/>
                    </a:cubicBezTo>
                    <a:cubicBezTo>
                      <a:pt x="2937091" y="179097"/>
                      <a:pt x="2945899" y="179651"/>
                      <a:pt x="2954707" y="180205"/>
                    </a:cubicBezTo>
                    <a:cubicBezTo>
                      <a:pt x="2957366" y="180371"/>
                      <a:pt x="2957366" y="176216"/>
                      <a:pt x="2954707" y="176050"/>
                    </a:cubicBezTo>
                    <a:cubicBezTo>
                      <a:pt x="2930056" y="174499"/>
                      <a:pt x="2905349" y="172893"/>
                      <a:pt x="2880698" y="171341"/>
                    </a:cubicBezTo>
                    <a:cubicBezTo>
                      <a:pt x="2813558" y="167076"/>
                      <a:pt x="2746474" y="162810"/>
                      <a:pt x="2679334" y="158489"/>
                    </a:cubicBezTo>
                    <a:cubicBezTo>
                      <a:pt x="2580508" y="152175"/>
                      <a:pt x="2481627" y="145915"/>
                      <a:pt x="2382800" y="139600"/>
                    </a:cubicBezTo>
                    <a:cubicBezTo>
                      <a:pt x="2261761" y="131899"/>
                      <a:pt x="2140776" y="124199"/>
                      <a:pt x="2019736" y="116444"/>
                    </a:cubicBezTo>
                    <a:cubicBezTo>
                      <a:pt x="1887174" y="108024"/>
                      <a:pt x="1754557" y="99549"/>
                      <a:pt x="1621995" y="91128"/>
                    </a:cubicBezTo>
                    <a:cubicBezTo>
                      <a:pt x="1488657" y="82653"/>
                      <a:pt x="1355319" y="74122"/>
                      <a:pt x="1221982" y="65646"/>
                    </a:cubicBezTo>
                    <a:cubicBezTo>
                      <a:pt x="1097175" y="57669"/>
                      <a:pt x="972423" y="49747"/>
                      <a:pt x="847617" y="41770"/>
                    </a:cubicBezTo>
                    <a:cubicBezTo>
                      <a:pt x="742199" y="35068"/>
                      <a:pt x="636725" y="28309"/>
                      <a:pt x="531307" y="21607"/>
                    </a:cubicBezTo>
                    <a:cubicBezTo>
                      <a:pt x="455747" y="16787"/>
                      <a:pt x="380187" y="11967"/>
                      <a:pt x="304627" y="7148"/>
                    </a:cubicBezTo>
                    <a:cubicBezTo>
                      <a:pt x="268841" y="4877"/>
                      <a:pt x="232613" y="611"/>
                      <a:pt x="196772" y="279"/>
                    </a:cubicBezTo>
                    <a:cubicBezTo>
                      <a:pt x="195220" y="279"/>
                      <a:pt x="193669" y="58"/>
                      <a:pt x="192174" y="2"/>
                    </a:cubicBezTo>
                    <a:cubicBezTo>
                      <a:pt x="191010" y="-53"/>
                      <a:pt x="190179" y="999"/>
                      <a:pt x="190069" y="2107"/>
                    </a:cubicBezTo>
                    <a:cubicBezTo>
                      <a:pt x="188351" y="21496"/>
                      <a:pt x="186689" y="40940"/>
                      <a:pt x="184972" y="60328"/>
                    </a:cubicBezTo>
                    <a:cubicBezTo>
                      <a:pt x="180374" y="113176"/>
                      <a:pt x="175776" y="165968"/>
                      <a:pt x="171123" y="218816"/>
                    </a:cubicBezTo>
                    <a:cubicBezTo>
                      <a:pt x="164310" y="296923"/>
                      <a:pt x="157496" y="375087"/>
                      <a:pt x="150682" y="453195"/>
                    </a:cubicBezTo>
                    <a:cubicBezTo>
                      <a:pt x="142373" y="548531"/>
                      <a:pt x="134063" y="643867"/>
                      <a:pt x="125699" y="739204"/>
                    </a:cubicBezTo>
                    <a:cubicBezTo>
                      <a:pt x="116614" y="843126"/>
                      <a:pt x="107529" y="947049"/>
                      <a:pt x="98499" y="1050971"/>
                    </a:cubicBezTo>
                    <a:cubicBezTo>
                      <a:pt x="89304" y="1156390"/>
                      <a:pt x="80108" y="1261752"/>
                      <a:pt x="70912" y="1367170"/>
                    </a:cubicBezTo>
                    <a:cubicBezTo>
                      <a:pt x="62326" y="1465443"/>
                      <a:pt x="53740" y="1563770"/>
                      <a:pt x="45153" y="1662042"/>
                    </a:cubicBezTo>
                    <a:cubicBezTo>
                      <a:pt x="37896" y="1745136"/>
                      <a:pt x="30639" y="1828230"/>
                      <a:pt x="23383" y="1911268"/>
                    </a:cubicBezTo>
                    <a:cubicBezTo>
                      <a:pt x="18175" y="1971040"/>
                      <a:pt x="12968" y="2030812"/>
                      <a:pt x="7761" y="2090529"/>
                    </a:cubicBezTo>
                    <a:lnTo>
                      <a:pt x="2886" y="2146146"/>
                    </a:lnTo>
                    <a:cubicBezTo>
                      <a:pt x="2055" y="2155619"/>
                      <a:pt x="-161" y="2166033"/>
                      <a:pt x="338" y="2175506"/>
                    </a:cubicBezTo>
                    <a:cubicBezTo>
                      <a:pt x="393" y="2176669"/>
                      <a:pt x="116" y="2177999"/>
                      <a:pt x="6" y="2179162"/>
                    </a:cubicBezTo>
                    <a:cubicBezTo>
                      <a:pt x="-105" y="2180602"/>
                      <a:pt x="1446" y="2181378"/>
                      <a:pt x="2609" y="2181157"/>
                    </a:cubicBezTo>
                    <a:cubicBezTo>
                      <a:pt x="85592" y="2165368"/>
                      <a:pt x="168630" y="2195171"/>
                      <a:pt x="251835" y="2184536"/>
                    </a:cubicBezTo>
                    <a:cubicBezTo>
                      <a:pt x="312493" y="2176780"/>
                      <a:pt x="366283" y="2144650"/>
                      <a:pt x="406555" y="2099282"/>
                    </a:cubicBezTo>
                    <a:cubicBezTo>
                      <a:pt x="447548" y="2053082"/>
                      <a:pt x="475080" y="1995359"/>
                      <a:pt x="488874" y="1935366"/>
                    </a:cubicBezTo>
                    <a:cubicBezTo>
                      <a:pt x="503332" y="1872491"/>
                      <a:pt x="499122" y="1807290"/>
                      <a:pt x="508871" y="1743696"/>
                    </a:cubicBezTo>
                    <a:cubicBezTo>
                      <a:pt x="518621" y="1680101"/>
                      <a:pt x="549089" y="1612297"/>
                      <a:pt x="618832" y="1592299"/>
                    </a:cubicBezTo>
                    <a:cubicBezTo>
                      <a:pt x="690182" y="1571803"/>
                      <a:pt x="767237" y="1602547"/>
                      <a:pt x="836427" y="1618667"/>
                    </a:cubicBezTo>
                    <a:cubicBezTo>
                      <a:pt x="900021" y="1633458"/>
                      <a:pt x="962341" y="1636173"/>
                      <a:pt x="1024772" y="1614346"/>
                    </a:cubicBezTo>
                    <a:cubicBezTo>
                      <a:pt x="1082606" y="1594127"/>
                      <a:pt x="1134678" y="1557289"/>
                      <a:pt x="1172790" y="1509261"/>
                    </a:cubicBezTo>
                    <a:cubicBezTo>
                      <a:pt x="1212177" y="1459626"/>
                      <a:pt x="1231897" y="1401239"/>
                      <a:pt x="1237382" y="1338586"/>
                    </a:cubicBezTo>
                    <a:cubicBezTo>
                      <a:pt x="1243586" y="1267846"/>
                      <a:pt x="1235110" y="1196884"/>
                      <a:pt x="1239044" y="1126088"/>
                    </a:cubicBezTo>
                    <a:cubicBezTo>
                      <a:pt x="1243253" y="1050861"/>
                      <a:pt x="1266021" y="979455"/>
                      <a:pt x="1327344" y="931538"/>
                    </a:cubicBezTo>
                    <a:cubicBezTo>
                      <a:pt x="1391936" y="881072"/>
                      <a:pt x="1479461" y="858138"/>
                      <a:pt x="1559619" y="849331"/>
                    </a:cubicBezTo>
                    <a:cubicBezTo>
                      <a:pt x="1644873" y="839913"/>
                      <a:pt x="1729019" y="850715"/>
                      <a:pt x="1811393" y="873483"/>
                    </a:cubicBezTo>
                    <a:cubicBezTo>
                      <a:pt x="1891274" y="895530"/>
                      <a:pt x="1968828" y="925666"/>
                      <a:pt x="2049595" y="944611"/>
                    </a:cubicBezTo>
                    <a:cubicBezTo>
                      <a:pt x="2209190" y="982114"/>
                      <a:pt x="2377593" y="967767"/>
                      <a:pt x="2532369" y="916138"/>
                    </a:cubicBezTo>
                    <a:cubicBezTo>
                      <a:pt x="2602722" y="892650"/>
                      <a:pt x="2671634" y="861462"/>
                      <a:pt x="2730021" y="815041"/>
                    </a:cubicBezTo>
                    <a:cubicBezTo>
                      <a:pt x="2781429" y="774214"/>
                      <a:pt x="2822699" y="722142"/>
                      <a:pt x="2853443" y="664308"/>
                    </a:cubicBezTo>
                    <a:cubicBezTo>
                      <a:pt x="2916040" y="546648"/>
                      <a:pt x="2937091" y="411260"/>
                      <a:pt x="2949112" y="280083"/>
                    </a:cubicBezTo>
                    <a:cubicBezTo>
                      <a:pt x="2952214" y="246126"/>
                      <a:pt x="2954651" y="212113"/>
                      <a:pt x="2956867" y="178100"/>
                    </a:cubicBezTo>
                    <a:cubicBezTo>
                      <a:pt x="2957033" y="175441"/>
                      <a:pt x="2952879" y="175441"/>
                      <a:pt x="2952712" y="178100"/>
                    </a:cubicBezTo>
                    <a:close/>
                  </a:path>
                </a:pathLst>
              </a:custGeom>
              <a:solidFill>
                <a:srgbClr val="ffffff">
                  <a:alpha val="17000"/>
                </a:srgb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68400" rIns="68400" tIns="34200" bIns="3420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</p:grpSp>
      </p:grpSp>
      <p:grpSp>
        <p:nvGrpSpPr>
          <p:cNvPr id="333" name="Google Shape;359;p17"/>
          <p:cNvGrpSpPr/>
          <p:nvPr/>
        </p:nvGrpSpPr>
        <p:grpSpPr>
          <a:xfrm>
            <a:off x="265320" y="150120"/>
            <a:ext cx="8776080" cy="4839840"/>
            <a:chOff x="265320" y="150120"/>
            <a:chExt cx="8776080" cy="4839840"/>
          </a:xfrm>
        </p:grpSpPr>
        <p:sp>
          <p:nvSpPr>
            <p:cNvPr id="334" name="Google Shape;360;p17"/>
            <p:cNvSpPr/>
            <p:nvPr/>
          </p:nvSpPr>
          <p:spPr>
            <a:xfrm>
              <a:off x="8712720" y="2073600"/>
              <a:ext cx="142920" cy="142920"/>
            </a:xfrm>
            <a:custGeom>
              <a:avLst/>
              <a:gdLst>
                <a:gd name="textAreaLeft" fmla="*/ 0 w 142920"/>
                <a:gd name="textAreaRight" fmla="*/ 144000 w 142920"/>
                <a:gd name="textAreaTop" fmla="*/ 0 h 142920"/>
                <a:gd name="textAreaBottom" fmla="*/ 144000 h 142920"/>
              </a:gdLst>
              <a:ahLst/>
              <a:rect l="textAreaLeft" t="textAreaTop" r="textAreaRight" b="textAreaBottom"/>
              <a:pathLst>
                <a:path w="116109" h="116109">
                  <a:moveTo>
                    <a:pt x="58055" y="116110"/>
                  </a:moveTo>
                  <a:cubicBezTo>
                    <a:pt x="26036" y="116110"/>
                    <a:pt x="0" y="90074"/>
                    <a:pt x="0" y="58055"/>
                  </a:cubicBezTo>
                  <a:cubicBezTo>
                    <a:pt x="0" y="26036"/>
                    <a:pt x="26036" y="0"/>
                    <a:pt x="58055" y="0"/>
                  </a:cubicBezTo>
                  <a:cubicBezTo>
                    <a:pt x="90073" y="0"/>
                    <a:pt x="116110" y="26036"/>
                    <a:pt x="116110" y="58055"/>
                  </a:cubicBezTo>
                  <a:cubicBezTo>
                    <a:pt x="116110" y="90074"/>
                    <a:pt x="90073" y="116110"/>
                    <a:pt x="58055" y="116110"/>
                  </a:cubicBezTo>
                  <a:close/>
                  <a:moveTo>
                    <a:pt x="58055" y="5540"/>
                  </a:moveTo>
                  <a:cubicBezTo>
                    <a:pt x="29083" y="5540"/>
                    <a:pt x="5540" y="29083"/>
                    <a:pt x="5540" y="58055"/>
                  </a:cubicBezTo>
                  <a:cubicBezTo>
                    <a:pt x="5540" y="87027"/>
                    <a:pt x="29083" y="110570"/>
                    <a:pt x="58055" y="110570"/>
                  </a:cubicBezTo>
                  <a:cubicBezTo>
                    <a:pt x="87027" y="110570"/>
                    <a:pt x="110570" y="87027"/>
                    <a:pt x="110570" y="58055"/>
                  </a:cubicBezTo>
                  <a:cubicBezTo>
                    <a:pt x="110570" y="29083"/>
                    <a:pt x="87027" y="5540"/>
                    <a:pt x="58055" y="5540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335" name="Google Shape;361;p17"/>
            <p:cNvSpPr/>
            <p:nvPr/>
          </p:nvSpPr>
          <p:spPr>
            <a:xfrm>
              <a:off x="8386920" y="1438560"/>
              <a:ext cx="57240" cy="57240"/>
            </a:xfrm>
            <a:custGeom>
              <a:avLst/>
              <a:gdLst>
                <a:gd name="textAreaLeft" fmla="*/ 0 w 57240"/>
                <a:gd name="textAreaRight" fmla="*/ 58320 w 57240"/>
                <a:gd name="textAreaTop" fmla="*/ 0 h 57240"/>
                <a:gd name="textAreaBottom" fmla="*/ 58320 h 57240"/>
              </a:gdLst>
              <a:ahLst/>
              <a:rect l="textAreaLeft" t="textAreaTop" r="textAreaRight" b="textAreaBottom"/>
              <a:pathLst>
                <a:path w="46975" h="46975">
                  <a:moveTo>
                    <a:pt x="23488" y="46976"/>
                  </a:moveTo>
                  <a:cubicBezTo>
                    <a:pt x="10525" y="46976"/>
                    <a:pt x="0" y="36450"/>
                    <a:pt x="0" y="23488"/>
                  </a:cubicBezTo>
                  <a:cubicBezTo>
                    <a:pt x="0" y="10525"/>
                    <a:pt x="10525" y="0"/>
                    <a:pt x="23488" y="0"/>
                  </a:cubicBezTo>
                  <a:cubicBezTo>
                    <a:pt x="36451" y="0"/>
                    <a:pt x="46976" y="10525"/>
                    <a:pt x="46976" y="23488"/>
                  </a:cubicBezTo>
                  <a:cubicBezTo>
                    <a:pt x="46976" y="36450"/>
                    <a:pt x="36451" y="46976"/>
                    <a:pt x="23488" y="46976"/>
                  </a:cubicBezTo>
                  <a:close/>
                  <a:moveTo>
                    <a:pt x="23488" y="5540"/>
                  </a:moveTo>
                  <a:cubicBezTo>
                    <a:pt x="13572" y="5540"/>
                    <a:pt x="5540" y="13572"/>
                    <a:pt x="5540" y="23488"/>
                  </a:cubicBezTo>
                  <a:cubicBezTo>
                    <a:pt x="5540" y="33404"/>
                    <a:pt x="13572" y="41436"/>
                    <a:pt x="23488" y="41436"/>
                  </a:cubicBezTo>
                  <a:cubicBezTo>
                    <a:pt x="33404" y="41436"/>
                    <a:pt x="41436" y="33404"/>
                    <a:pt x="41436" y="23488"/>
                  </a:cubicBezTo>
                  <a:cubicBezTo>
                    <a:pt x="41436" y="13572"/>
                    <a:pt x="33348" y="5540"/>
                    <a:pt x="23488" y="5540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29160" bIns="2916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336" name="Google Shape;362;p17"/>
            <p:cNvSpPr/>
            <p:nvPr/>
          </p:nvSpPr>
          <p:spPr>
            <a:xfrm>
              <a:off x="313200" y="3812760"/>
              <a:ext cx="88920" cy="88920"/>
            </a:xfrm>
            <a:custGeom>
              <a:avLst/>
              <a:gdLst>
                <a:gd name="textAreaLeft" fmla="*/ 0 w 88920"/>
                <a:gd name="textAreaRight" fmla="*/ 90000 w 88920"/>
                <a:gd name="textAreaTop" fmla="*/ 0 h 88920"/>
                <a:gd name="textAreaBottom" fmla="*/ 90000 h 88920"/>
              </a:gdLst>
              <a:ahLst/>
              <a:rect l="textAreaLeft" t="textAreaTop" r="textAreaRight" b="textAreaBottom"/>
              <a:pathLst>
                <a:path w="72679" h="72679">
                  <a:moveTo>
                    <a:pt x="36340" y="72679"/>
                  </a:moveTo>
                  <a:cubicBezTo>
                    <a:pt x="16286" y="72679"/>
                    <a:pt x="0" y="56393"/>
                    <a:pt x="0" y="36340"/>
                  </a:cubicBezTo>
                  <a:cubicBezTo>
                    <a:pt x="0" y="16286"/>
                    <a:pt x="16286" y="0"/>
                    <a:pt x="36340" y="0"/>
                  </a:cubicBezTo>
                  <a:cubicBezTo>
                    <a:pt x="56393" y="0"/>
                    <a:pt x="72679" y="16286"/>
                    <a:pt x="72679" y="36340"/>
                  </a:cubicBezTo>
                  <a:cubicBezTo>
                    <a:pt x="72679" y="56393"/>
                    <a:pt x="56393" y="72679"/>
                    <a:pt x="36340" y="72679"/>
                  </a:cubicBezTo>
                  <a:close/>
                  <a:moveTo>
                    <a:pt x="36340" y="5540"/>
                  </a:moveTo>
                  <a:cubicBezTo>
                    <a:pt x="19333" y="5540"/>
                    <a:pt x="5540" y="19333"/>
                    <a:pt x="5540" y="36340"/>
                  </a:cubicBezTo>
                  <a:cubicBezTo>
                    <a:pt x="5540" y="53346"/>
                    <a:pt x="19333" y="67140"/>
                    <a:pt x="36340" y="67140"/>
                  </a:cubicBezTo>
                  <a:cubicBezTo>
                    <a:pt x="53346" y="67140"/>
                    <a:pt x="67140" y="53346"/>
                    <a:pt x="67140" y="36340"/>
                  </a:cubicBezTo>
                  <a:cubicBezTo>
                    <a:pt x="67140" y="19333"/>
                    <a:pt x="53346" y="5540"/>
                    <a:pt x="36340" y="5540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337" name="Google Shape;363;p17"/>
            <p:cNvSpPr/>
            <p:nvPr/>
          </p:nvSpPr>
          <p:spPr>
            <a:xfrm>
              <a:off x="8856720" y="3627000"/>
              <a:ext cx="184680" cy="184680"/>
            </a:xfrm>
            <a:custGeom>
              <a:avLst/>
              <a:gdLst>
                <a:gd name="textAreaLeft" fmla="*/ 0 w 184680"/>
                <a:gd name="textAreaRight" fmla="*/ 185760 w 184680"/>
                <a:gd name="textAreaTop" fmla="*/ 0 h 184680"/>
                <a:gd name="textAreaBottom" fmla="*/ 185760 h 184680"/>
              </a:gdLst>
              <a:ahLst/>
              <a:rect l="textAreaLeft" t="textAreaTop" r="textAreaRight" b="textAreaBottom"/>
              <a:pathLst>
                <a:path w="149679" h="149679">
                  <a:moveTo>
                    <a:pt x="74840" y="149679"/>
                  </a:moveTo>
                  <a:cubicBezTo>
                    <a:pt x="33570" y="149679"/>
                    <a:pt x="0" y="116110"/>
                    <a:pt x="0" y="74840"/>
                  </a:cubicBezTo>
                  <a:cubicBezTo>
                    <a:pt x="0" y="33570"/>
                    <a:pt x="33570" y="0"/>
                    <a:pt x="74840" y="0"/>
                  </a:cubicBezTo>
                  <a:cubicBezTo>
                    <a:pt x="116110" y="0"/>
                    <a:pt x="149679" y="33570"/>
                    <a:pt x="149679" y="74840"/>
                  </a:cubicBezTo>
                  <a:cubicBezTo>
                    <a:pt x="149679" y="116110"/>
                    <a:pt x="116110" y="149679"/>
                    <a:pt x="74840" y="149679"/>
                  </a:cubicBezTo>
                  <a:close/>
                  <a:moveTo>
                    <a:pt x="74840" y="5540"/>
                  </a:moveTo>
                  <a:cubicBezTo>
                    <a:pt x="36617" y="5540"/>
                    <a:pt x="5540" y="36617"/>
                    <a:pt x="5540" y="74840"/>
                  </a:cubicBezTo>
                  <a:cubicBezTo>
                    <a:pt x="5540" y="113063"/>
                    <a:pt x="36617" y="144140"/>
                    <a:pt x="74840" y="144140"/>
                  </a:cubicBezTo>
                  <a:cubicBezTo>
                    <a:pt x="113063" y="144140"/>
                    <a:pt x="144140" y="113063"/>
                    <a:pt x="144140" y="74840"/>
                  </a:cubicBezTo>
                  <a:cubicBezTo>
                    <a:pt x="144140" y="36617"/>
                    <a:pt x="113063" y="5540"/>
                    <a:pt x="74840" y="5540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338" name="Google Shape;364;p17"/>
            <p:cNvSpPr/>
            <p:nvPr/>
          </p:nvSpPr>
          <p:spPr>
            <a:xfrm>
              <a:off x="7830720" y="4932720"/>
              <a:ext cx="57240" cy="57240"/>
            </a:xfrm>
            <a:custGeom>
              <a:avLst/>
              <a:gdLst>
                <a:gd name="textAreaLeft" fmla="*/ 0 w 57240"/>
                <a:gd name="textAreaRight" fmla="*/ 58320 w 57240"/>
                <a:gd name="textAreaTop" fmla="*/ 0 h 57240"/>
                <a:gd name="textAreaBottom" fmla="*/ 58320 h 57240"/>
              </a:gdLst>
              <a:ahLst/>
              <a:rect l="textAreaLeft" t="textAreaTop" r="textAreaRight" b="textAreaBottom"/>
              <a:pathLst>
                <a:path w="46975" h="46975">
                  <a:moveTo>
                    <a:pt x="23488" y="46976"/>
                  </a:moveTo>
                  <a:cubicBezTo>
                    <a:pt x="10525" y="46976"/>
                    <a:pt x="0" y="36450"/>
                    <a:pt x="0" y="23488"/>
                  </a:cubicBezTo>
                  <a:cubicBezTo>
                    <a:pt x="0" y="10525"/>
                    <a:pt x="10525" y="0"/>
                    <a:pt x="23488" y="0"/>
                  </a:cubicBezTo>
                  <a:cubicBezTo>
                    <a:pt x="36451" y="0"/>
                    <a:pt x="46976" y="10525"/>
                    <a:pt x="46976" y="23488"/>
                  </a:cubicBezTo>
                  <a:cubicBezTo>
                    <a:pt x="46976" y="36450"/>
                    <a:pt x="36451" y="46976"/>
                    <a:pt x="23488" y="46976"/>
                  </a:cubicBezTo>
                  <a:close/>
                  <a:moveTo>
                    <a:pt x="23488" y="5484"/>
                  </a:moveTo>
                  <a:cubicBezTo>
                    <a:pt x="13572" y="5484"/>
                    <a:pt x="5540" y="13517"/>
                    <a:pt x="5540" y="23432"/>
                  </a:cubicBezTo>
                  <a:cubicBezTo>
                    <a:pt x="5540" y="33348"/>
                    <a:pt x="13572" y="41381"/>
                    <a:pt x="23488" y="41381"/>
                  </a:cubicBezTo>
                  <a:cubicBezTo>
                    <a:pt x="33404" y="41381"/>
                    <a:pt x="41436" y="33348"/>
                    <a:pt x="41436" y="23432"/>
                  </a:cubicBezTo>
                  <a:cubicBezTo>
                    <a:pt x="41436" y="13517"/>
                    <a:pt x="33348" y="5484"/>
                    <a:pt x="23488" y="5484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29160" bIns="2916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339" name="Google Shape;365;p17"/>
            <p:cNvSpPr/>
            <p:nvPr/>
          </p:nvSpPr>
          <p:spPr>
            <a:xfrm>
              <a:off x="4251960" y="239040"/>
              <a:ext cx="59760" cy="59760"/>
            </a:xfrm>
            <a:custGeom>
              <a:avLst/>
              <a:gdLst>
                <a:gd name="textAreaLeft" fmla="*/ 0 w 59760"/>
                <a:gd name="textAreaRight" fmla="*/ 60840 w 59760"/>
                <a:gd name="textAreaTop" fmla="*/ 0 h 59760"/>
                <a:gd name="textAreaBottom" fmla="*/ 60840 h 59760"/>
              </a:gdLst>
              <a:ahLst/>
              <a:rect l="textAreaLeft" t="textAreaTop" r="textAreaRight" b="textAreaBottom"/>
              <a:pathLst>
                <a:path w="48969" h="48969">
                  <a:moveTo>
                    <a:pt x="24485" y="48970"/>
                  </a:moveTo>
                  <a:cubicBezTo>
                    <a:pt x="10968" y="48970"/>
                    <a:pt x="0" y="38002"/>
                    <a:pt x="0" y="24485"/>
                  </a:cubicBezTo>
                  <a:cubicBezTo>
                    <a:pt x="0" y="10968"/>
                    <a:pt x="10968" y="0"/>
                    <a:pt x="24485" y="0"/>
                  </a:cubicBezTo>
                  <a:cubicBezTo>
                    <a:pt x="38002" y="0"/>
                    <a:pt x="48970" y="10968"/>
                    <a:pt x="48970" y="24485"/>
                  </a:cubicBezTo>
                  <a:cubicBezTo>
                    <a:pt x="48970" y="38002"/>
                    <a:pt x="38002" y="48970"/>
                    <a:pt x="24485" y="48970"/>
                  </a:cubicBezTo>
                  <a:close/>
                  <a:moveTo>
                    <a:pt x="24485" y="5540"/>
                  </a:moveTo>
                  <a:cubicBezTo>
                    <a:pt x="14015" y="5540"/>
                    <a:pt x="5540" y="14015"/>
                    <a:pt x="5540" y="24485"/>
                  </a:cubicBezTo>
                  <a:cubicBezTo>
                    <a:pt x="5540" y="34955"/>
                    <a:pt x="14015" y="43430"/>
                    <a:pt x="24485" y="43430"/>
                  </a:cubicBezTo>
                  <a:cubicBezTo>
                    <a:pt x="34955" y="43430"/>
                    <a:pt x="43430" y="34955"/>
                    <a:pt x="43430" y="24485"/>
                  </a:cubicBezTo>
                  <a:cubicBezTo>
                    <a:pt x="43430" y="14015"/>
                    <a:pt x="34955" y="5540"/>
                    <a:pt x="24485" y="5540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0240" bIns="302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340" name="Google Shape;366;p17"/>
            <p:cNvSpPr/>
            <p:nvPr/>
          </p:nvSpPr>
          <p:spPr>
            <a:xfrm>
              <a:off x="6039720" y="224640"/>
              <a:ext cx="88920" cy="88920"/>
            </a:xfrm>
            <a:custGeom>
              <a:avLst/>
              <a:gdLst>
                <a:gd name="textAreaLeft" fmla="*/ 0 w 88920"/>
                <a:gd name="textAreaRight" fmla="*/ 90000 w 88920"/>
                <a:gd name="textAreaTop" fmla="*/ 0 h 88920"/>
                <a:gd name="textAreaBottom" fmla="*/ 90000 h 88920"/>
              </a:gdLst>
              <a:ahLst/>
              <a:rect l="textAreaLeft" t="textAreaTop" r="textAreaRight" b="textAreaBottom"/>
              <a:pathLst>
                <a:path w="72679" h="72679">
                  <a:moveTo>
                    <a:pt x="36340" y="72679"/>
                  </a:moveTo>
                  <a:cubicBezTo>
                    <a:pt x="16286" y="72679"/>
                    <a:pt x="0" y="56393"/>
                    <a:pt x="0" y="36340"/>
                  </a:cubicBezTo>
                  <a:cubicBezTo>
                    <a:pt x="0" y="16286"/>
                    <a:pt x="16286" y="0"/>
                    <a:pt x="36340" y="0"/>
                  </a:cubicBezTo>
                  <a:cubicBezTo>
                    <a:pt x="56393" y="0"/>
                    <a:pt x="72679" y="16286"/>
                    <a:pt x="72679" y="36340"/>
                  </a:cubicBezTo>
                  <a:cubicBezTo>
                    <a:pt x="72679" y="56393"/>
                    <a:pt x="56393" y="72679"/>
                    <a:pt x="36340" y="72679"/>
                  </a:cubicBezTo>
                  <a:close/>
                  <a:moveTo>
                    <a:pt x="36340" y="5540"/>
                  </a:moveTo>
                  <a:cubicBezTo>
                    <a:pt x="19333" y="5540"/>
                    <a:pt x="5540" y="19333"/>
                    <a:pt x="5540" y="36340"/>
                  </a:cubicBezTo>
                  <a:cubicBezTo>
                    <a:pt x="5540" y="53346"/>
                    <a:pt x="19333" y="67140"/>
                    <a:pt x="36340" y="67140"/>
                  </a:cubicBezTo>
                  <a:cubicBezTo>
                    <a:pt x="53346" y="67140"/>
                    <a:pt x="67140" y="53346"/>
                    <a:pt x="67140" y="36340"/>
                  </a:cubicBezTo>
                  <a:cubicBezTo>
                    <a:pt x="67140" y="19333"/>
                    <a:pt x="53346" y="5540"/>
                    <a:pt x="36340" y="5540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341" name="Google Shape;367;p17"/>
            <p:cNvSpPr/>
            <p:nvPr/>
          </p:nvSpPr>
          <p:spPr>
            <a:xfrm>
              <a:off x="451080" y="357840"/>
              <a:ext cx="64440" cy="64440"/>
            </a:xfrm>
            <a:custGeom>
              <a:avLst/>
              <a:gdLst>
                <a:gd name="textAreaLeft" fmla="*/ 0 w 64440"/>
                <a:gd name="textAreaRight" fmla="*/ 65520 w 64440"/>
                <a:gd name="textAreaTop" fmla="*/ 0 h 64440"/>
                <a:gd name="textAreaBottom" fmla="*/ 65520 h 64440"/>
              </a:gdLst>
              <a:ahLst/>
              <a:rect l="textAreaLeft" t="textAreaTop" r="textAreaRight" b="textAreaBottom"/>
              <a:pathLst>
                <a:path w="52958" h="52958">
                  <a:moveTo>
                    <a:pt x="26479" y="52958"/>
                  </a:moveTo>
                  <a:cubicBezTo>
                    <a:pt x="11910" y="52958"/>
                    <a:pt x="0" y="41104"/>
                    <a:pt x="0" y="26479"/>
                  </a:cubicBezTo>
                  <a:cubicBezTo>
                    <a:pt x="0" y="11855"/>
                    <a:pt x="11855" y="0"/>
                    <a:pt x="26479" y="0"/>
                  </a:cubicBezTo>
                  <a:cubicBezTo>
                    <a:pt x="41104" y="0"/>
                    <a:pt x="52958" y="11855"/>
                    <a:pt x="52958" y="26479"/>
                  </a:cubicBezTo>
                  <a:cubicBezTo>
                    <a:pt x="52958" y="41104"/>
                    <a:pt x="41104" y="52958"/>
                    <a:pt x="26479" y="52958"/>
                  </a:cubicBezTo>
                  <a:close/>
                  <a:moveTo>
                    <a:pt x="26479" y="5595"/>
                  </a:moveTo>
                  <a:cubicBezTo>
                    <a:pt x="14957" y="5595"/>
                    <a:pt x="5540" y="14957"/>
                    <a:pt x="5540" y="26535"/>
                  </a:cubicBezTo>
                  <a:cubicBezTo>
                    <a:pt x="5540" y="38112"/>
                    <a:pt x="14901" y="47474"/>
                    <a:pt x="26479" y="47474"/>
                  </a:cubicBezTo>
                  <a:cubicBezTo>
                    <a:pt x="38057" y="47474"/>
                    <a:pt x="47419" y="38112"/>
                    <a:pt x="47419" y="26535"/>
                  </a:cubicBezTo>
                  <a:cubicBezTo>
                    <a:pt x="47419" y="14957"/>
                    <a:pt x="38057" y="5595"/>
                    <a:pt x="26479" y="5595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2760" bIns="3276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342" name="Google Shape;368;p17"/>
            <p:cNvSpPr/>
            <p:nvPr/>
          </p:nvSpPr>
          <p:spPr>
            <a:xfrm>
              <a:off x="1948680" y="4748040"/>
              <a:ext cx="259200" cy="237600"/>
            </a:xfrm>
            <a:custGeom>
              <a:avLst/>
              <a:gdLst>
                <a:gd name="textAreaLeft" fmla="*/ 0 w 259200"/>
                <a:gd name="textAreaRight" fmla="*/ 260280 w 259200"/>
                <a:gd name="textAreaTop" fmla="*/ 0 h 237600"/>
                <a:gd name="textAreaBottom" fmla="*/ 238680 h 237600"/>
              </a:gdLst>
              <a:ahLst/>
              <a:rect l="textAreaLeft" t="textAreaTop" r="textAreaRight" b="textAreaBottom"/>
              <a:pathLst>
                <a:path w="210005" h="192444">
                  <a:moveTo>
                    <a:pt x="210005" y="192445"/>
                  </a:moveTo>
                  <a:lnTo>
                    <a:pt x="0" y="192445"/>
                  </a:lnTo>
                  <a:lnTo>
                    <a:pt x="1108" y="190395"/>
                  </a:lnTo>
                  <a:lnTo>
                    <a:pt x="104975" y="0"/>
                  </a:lnTo>
                  <a:lnTo>
                    <a:pt x="210005" y="192445"/>
                  </a:lnTo>
                  <a:close/>
                  <a:moveTo>
                    <a:pt x="4653" y="189675"/>
                  </a:moveTo>
                  <a:lnTo>
                    <a:pt x="205352" y="189675"/>
                  </a:lnTo>
                  <a:lnTo>
                    <a:pt x="105030" y="5761"/>
                  </a:lnTo>
                  <a:lnTo>
                    <a:pt x="4709" y="189675"/>
                  </a:ln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343" name="Google Shape;369;p17"/>
            <p:cNvSpPr/>
            <p:nvPr/>
          </p:nvSpPr>
          <p:spPr>
            <a:xfrm>
              <a:off x="745560" y="150120"/>
              <a:ext cx="259200" cy="237600"/>
            </a:xfrm>
            <a:custGeom>
              <a:avLst/>
              <a:gdLst>
                <a:gd name="textAreaLeft" fmla="*/ 0 w 259200"/>
                <a:gd name="textAreaRight" fmla="*/ 260280 w 259200"/>
                <a:gd name="textAreaTop" fmla="*/ 0 h 237600"/>
                <a:gd name="textAreaBottom" fmla="*/ 238680 h 237600"/>
              </a:gdLst>
              <a:ahLst/>
              <a:rect l="textAreaLeft" t="textAreaTop" r="textAreaRight" b="textAreaBottom"/>
              <a:pathLst>
                <a:path w="210005" h="192444">
                  <a:moveTo>
                    <a:pt x="210005" y="192445"/>
                  </a:moveTo>
                  <a:lnTo>
                    <a:pt x="0" y="192445"/>
                  </a:lnTo>
                  <a:lnTo>
                    <a:pt x="1108" y="190395"/>
                  </a:lnTo>
                  <a:lnTo>
                    <a:pt x="104975" y="0"/>
                  </a:lnTo>
                  <a:lnTo>
                    <a:pt x="210005" y="192445"/>
                  </a:lnTo>
                  <a:close/>
                  <a:moveTo>
                    <a:pt x="4653" y="189675"/>
                  </a:moveTo>
                  <a:lnTo>
                    <a:pt x="205352" y="189675"/>
                  </a:lnTo>
                  <a:lnTo>
                    <a:pt x="105030" y="5761"/>
                  </a:lnTo>
                  <a:lnTo>
                    <a:pt x="4709" y="189675"/>
                  </a:ln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344" name="Google Shape;370;p17"/>
            <p:cNvSpPr/>
            <p:nvPr/>
          </p:nvSpPr>
          <p:spPr>
            <a:xfrm>
              <a:off x="5747760" y="150120"/>
              <a:ext cx="92880" cy="84960"/>
            </a:xfrm>
            <a:custGeom>
              <a:avLst/>
              <a:gdLst>
                <a:gd name="textAreaLeft" fmla="*/ 0 w 92880"/>
                <a:gd name="textAreaRight" fmla="*/ 93960 w 92880"/>
                <a:gd name="textAreaTop" fmla="*/ 0 h 84960"/>
                <a:gd name="textAreaBottom" fmla="*/ 86040 h 84960"/>
              </a:gdLst>
              <a:ahLst/>
              <a:rect l="textAreaLeft" t="textAreaTop" r="textAreaRight" b="textAreaBottom"/>
              <a:pathLst>
                <a:path w="75726" h="69410">
                  <a:moveTo>
                    <a:pt x="37835" y="0"/>
                  </a:moveTo>
                  <a:lnTo>
                    <a:pt x="0" y="69411"/>
                  </a:lnTo>
                  <a:lnTo>
                    <a:pt x="37835" y="69411"/>
                  </a:lnTo>
                  <a:lnTo>
                    <a:pt x="75726" y="69411"/>
                  </a:lnTo>
                  <a:lnTo>
                    <a:pt x="37835" y="0"/>
                  </a:ln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345" name="Google Shape;371;p17"/>
            <p:cNvSpPr/>
            <p:nvPr/>
          </p:nvSpPr>
          <p:spPr>
            <a:xfrm>
              <a:off x="8586000" y="3920400"/>
              <a:ext cx="345960" cy="317160"/>
            </a:xfrm>
            <a:custGeom>
              <a:avLst/>
              <a:gdLst>
                <a:gd name="textAreaLeft" fmla="*/ 0 w 345960"/>
                <a:gd name="textAreaRight" fmla="*/ 347040 w 345960"/>
                <a:gd name="textAreaTop" fmla="*/ 0 h 317160"/>
                <a:gd name="textAreaBottom" fmla="*/ 318240 h 317160"/>
              </a:gdLst>
              <a:ahLst/>
              <a:rect l="textAreaLeft" t="textAreaTop" r="textAreaRight" b="textAreaBottom"/>
              <a:pathLst>
                <a:path w="75726" h="69410">
                  <a:moveTo>
                    <a:pt x="37891" y="0"/>
                  </a:moveTo>
                  <a:lnTo>
                    <a:pt x="0" y="69411"/>
                  </a:lnTo>
                  <a:lnTo>
                    <a:pt x="37891" y="69411"/>
                  </a:lnTo>
                  <a:lnTo>
                    <a:pt x="75726" y="69411"/>
                  </a:lnTo>
                  <a:lnTo>
                    <a:pt x="37891" y="0"/>
                  </a:ln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346" name="Google Shape;372;p17"/>
            <p:cNvSpPr/>
            <p:nvPr/>
          </p:nvSpPr>
          <p:spPr>
            <a:xfrm>
              <a:off x="265320" y="539640"/>
              <a:ext cx="184680" cy="184680"/>
            </a:xfrm>
            <a:custGeom>
              <a:avLst/>
              <a:gdLst>
                <a:gd name="textAreaLeft" fmla="*/ 0 w 184680"/>
                <a:gd name="textAreaRight" fmla="*/ 185760 w 184680"/>
                <a:gd name="textAreaTop" fmla="*/ 0 h 184680"/>
                <a:gd name="textAreaBottom" fmla="*/ 185760 h 184680"/>
              </a:gdLst>
              <a:ahLst/>
              <a:rect l="textAreaLeft" t="textAreaTop" r="textAreaRight" b="textAreaBottom"/>
              <a:pathLst>
                <a:path w="149679" h="149679">
                  <a:moveTo>
                    <a:pt x="74840" y="149679"/>
                  </a:moveTo>
                  <a:cubicBezTo>
                    <a:pt x="33570" y="149679"/>
                    <a:pt x="0" y="116110"/>
                    <a:pt x="0" y="74840"/>
                  </a:cubicBezTo>
                  <a:cubicBezTo>
                    <a:pt x="0" y="33570"/>
                    <a:pt x="33570" y="0"/>
                    <a:pt x="74840" y="0"/>
                  </a:cubicBezTo>
                  <a:cubicBezTo>
                    <a:pt x="116110" y="0"/>
                    <a:pt x="149679" y="33570"/>
                    <a:pt x="149679" y="74840"/>
                  </a:cubicBezTo>
                  <a:cubicBezTo>
                    <a:pt x="149679" y="116110"/>
                    <a:pt x="116110" y="149679"/>
                    <a:pt x="74840" y="149679"/>
                  </a:cubicBezTo>
                  <a:close/>
                  <a:moveTo>
                    <a:pt x="74840" y="5540"/>
                  </a:moveTo>
                  <a:cubicBezTo>
                    <a:pt x="36617" y="5540"/>
                    <a:pt x="5540" y="36617"/>
                    <a:pt x="5540" y="74840"/>
                  </a:cubicBezTo>
                  <a:cubicBezTo>
                    <a:pt x="5540" y="113063"/>
                    <a:pt x="36617" y="144140"/>
                    <a:pt x="74840" y="144140"/>
                  </a:cubicBezTo>
                  <a:cubicBezTo>
                    <a:pt x="113063" y="144140"/>
                    <a:pt x="144140" y="113063"/>
                    <a:pt x="144140" y="74840"/>
                  </a:cubicBezTo>
                  <a:cubicBezTo>
                    <a:pt x="144140" y="36617"/>
                    <a:pt x="113063" y="5540"/>
                    <a:pt x="74840" y="5540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347" name="Google Shape;373;p17"/>
            <p:cNvSpPr/>
            <p:nvPr/>
          </p:nvSpPr>
          <p:spPr>
            <a:xfrm>
              <a:off x="8739720" y="4420080"/>
              <a:ext cx="88920" cy="88920"/>
            </a:xfrm>
            <a:custGeom>
              <a:avLst/>
              <a:gdLst>
                <a:gd name="textAreaLeft" fmla="*/ 0 w 88920"/>
                <a:gd name="textAreaRight" fmla="*/ 90000 w 88920"/>
                <a:gd name="textAreaTop" fmla="*/ 0 h 88920"/>
                <a:gd name="textAreaBottom" fmla="*/ 90000 h 88920"/>
              </a:gdLst>
              <a:ahLst/>
              <a:rect l="textAreaLeft" t="textAreaTop" r="textAreaRight" b="textAreaBottom"/>
              <a:pathLst>
                <a:path w="72679" h="72679">
                  <a:moveTo>
                    <a:pt x="36340" y="72679"/>
                  </a:moveTo>
                  <a:cubicBezTo>
                    <a:pt x="16286" y="72679"/>
                    <a:pt x="0" y="56393"/>
                    <a:pt x="0" y="36340"/>
                  </a:cubicBezTo>
                  <a:cubicBezTo>
                    <a:pt x="0" y="16286"/>
                    <a:pt x="16286" y="0"/>
                    <a:pt x="36340" y="0"/>
                  </a:cubicBezTo>
                  <a:cubicBezTo>
                    <a:pt x="56393" y="0"/>
                    <a:pt x="72679" y="16286"/>
                    <a:pt x="72679" y="36340"/>
                  </a:cubicBezTo>
                  <a:cubicBezTo>
                    <a:pt x="72679" y="56393"/>
                    <a:pt x="56393" y="72679"/>
                    <a:pt x="36340" y="72679"/>
                  </a:cubicBezTo>
                  <a:close/>
                  <a:moveTo>
                    <a:pt x="36340" y="5540"/>
                  </a:moveTo>
                  <a:cubicBezTo>
                    <a:pt x="19333" y="5540"/>
                    <a:pt x="5540" y="19333"/>
                    <a:pt x="5540" y="36340"/>
                  </a:cubicBezTo>
                  <a:cubicBezTo>
                    <a:pt x="5540" y="53346"/>
                    <a:pt x="19333" y="67140"/>
                    <a:pt x="36340" y="67140"/>
                  </a:cubicBezTo>
                  <a:cubicBezTo>
                    <a:pt x="53346" y="67140"/>
                    <a:pt x="67140" y="53346"/>
                    <a:pt x="67140" y="36340"/>
                  </a:cubicBezTo>
                  <a:cubicBezTo>
                    <a:pt x="67140" y="19333"/>
                    <a:pt x="53346" y="5540"/>
                    <a:pt x="36340" y="5540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3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4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6"/>
  </p:sldLayoutIdLst>
</p:sldMaster>
</file>

<file path=ppt/slideMasters/slideMaster1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0" name="Google Shape;384;p18" descr=""/>
          <p:cNvPicPr/>
          <p:nvPr/>
        </p:nvPicPr>
        <p:blipFill>
          <a:blip r:embed="rId2"/>
          <a:stretch/>
        </p:blipFill>
        <p:spPr>
          <a:xfrm>
            <a:off x="0" y="9360"/>
            <a:ext cx="9142920" cy="5123880"/>
          </a:xfrm>
          <a:prstGeom prst="rect">
            <a:avLst/>
          </a:prstGeom>
          <a:ln w="0">
            <a:noFill/>
          </a:ln>
        </p:spPr>
      </p:pic>
      <p:grpSp>
        <p:nvGrpSpPr>
          <p:cNvPr id="351" name="Google Shape;385;p18"/>
          <p:cNvGrpSpPr/>
          <p:nvPr/>
        </p:nvGrpSpPr>
        <p:grpSpPr>
          <a:xfrm>
            <a:off x="7803720" y="2935800"/>
            <a:ext cx="2723400" cy="3633840"/>
            <a:chOff x="7803720" y="2935800"/>
            <a:chExt cx="2723400" cy="3633840"/>
          </a:xfrm>
        </p:grpSpPr>
        <p:pic>
          <p:nvPicPr>
            <p:cNvPr id="352" name="Google Shape;386;p18" descr=""/>
            <p:cNvPicPr/>
            <p:nvPr/>
          </p:nvPicPr>
          <p:blipFill>
            <a:blip r:embed="rId3"/>
            <a:stretch/>
          </p:blipFill>
          <p:spPr>
            <a:xfrm rot="16200000">
              <a:off x="7244280" y="3623400"/>
              <a:ext cx="3085200" cy="17100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353" name="Google Shape;387;p18" descr=""/>
            <p:cNvPicPr/>
            <p:nvPr/>
          </p:nvPicPr>
          <p:blipFill>
            <a:blip r:embed="rId4"/>
            <a:stretch/>
          </p:blipFill>
          <p:spPr>
            <a:xfrm rot="16200000">
              <a:off x="7522200" y="3875760"/>
              <a:ext cx="3085200" cy="17100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354" name="Google Shape;388;p18"/>
            <p:cNvSpPr/>
            <p:nvPr/>
          </p:nvSpPr>
          <p:spPr>
            <a:xfrm flipH="1" rot="4796400">
              <a:off x="7667280" y="3875760"/>
              <a:ext cx="2791800" cy="2064240"/>
            </a:xfrm>
            <a:custGeom>
              <a:avLst/>
              <a:gdLst>
                <a:gd name="textAreaLeft" fmla="*/ -720 w 2791800"/>
                <a:gd name="textAreaRight" fmla="*/ 2792160 w 2791800"/>
                <a:gd name="textAreaTop" fmla="*/ 0 h 2064240"/>
                <a:gd name="textAreaBottom" fmla="*/ 2064960 h 2064240"/>
              </a:gdLst>
              <a:ahLst/>
              <a:rect l="textAreaLeft" t="textAreaTop" r="textAreaRight" b="textAreaBottom"/>
              <a:pathLst>
                <a:path w="2956871" h="2186887">
                  <a:moveTo>
                    <a:pt x="2952768" y="178044"/>
                  </a:moveTo>
                  <a:cubicBezTo>
                    <a:pt x="2944569" y="304180"/>
                    <a:pt x="2933823" y="432256"/>
                    <a:pt x="2895101" y="553351"/>
                  </a:cubicBezTo>
                  <a:cubicBezTo>
                    <a:pt x="2854994" y="678822"/>
                    <a:pt x="2780985" y="787454"/>
                    <a:pt x="2665042" y="853762"/>
                  </a:cubicBezTo>
                  <a:cubicBezTo>
                    <a:pt x="2600839" y="890490"/>
                    <a:pt x="2529766" y="915418"/>
                    <a:pt x="2458194" y="933366"/>
                  </a:cubicBezTo>
                  <a:cubicBezTo>
                    <a:pt x="2382800" y="952256"/>
                    <a:pt x="2305136" y="962227"/>
                    <a:pt x="2227360" y="961563"/>
                  </a:cubicBezTo>
                  <a:cubicBezTo>
                    <a:pt x="2149473" y="960898"/>
                    <a:pt x="2073194" y="948267"/>
                    <a:pt x="1998464" y="926774"/>
                  </a:cubicBezTo>
                  <a:cubicBezTo>
                    <a:pt x="1925785" y="905890"/>
                    <a:pt x="1854768" y="879134"/>
                    <a:pt x="1781202" y="861241"/>
                  </a:cubicBezTo>
                  <a:cubicBezTo>
                    <a:pt x="1708523" y="843570"/>
                    <a:pt x="1634126" y="836867"/>
                    <a:pt x="1559619" y="845120"/>
                  </a:cubicBezTo>
                  <a:cubicBezTo>
                    <a:pt x="1490540" y="852710"/>
                    <a:pt x="1419301" y="870880"/>
                    <a:pt x="1358643" y="905613"/>
                  </a:cubicBezTo>
                  <a:cubicBezTo>
                    <a:pt x="1304743" y="936468"/>
                    <a:pt x="1265079" y="983222"/>
                    <a:pt x="1247796" y="1043216"/>
                  </a:cubicBezTo>
                  <a:cubicBezTo>
                    <a:pt x="1230623" y="1102711"/>
                    <a:pt x="1233448" y="1165973"/>
                    <a:pt x="1234889" y="1227185"/>
                  </a:cubicBezTo>
                  <a:cubicBezTo>
                    <a:pt x="1236384" y="1291666"/>
                    <a:pt x="1238323" y="1358806"/>
                    <a:pt x="1217107" y="1420628"/>
                  </a:cubicBezTo>
                  <a:cubicBezTo>
                    <a:pt x="1197053" y="1479125"/>
                    <a:pt x="1157335" y="1529868"/>
                    <a:pt x="1107589" y="1566208"/>
                  </a:cubicBezTo>
                  <a:cubicBezTo>
                    <a:pt x="1058841" y="1601827"/>
                    <a:pt x="999900" y="1624263"/>
                    <a:pt x="939352" y="1626921"/>
                  </a:cubicBezTo>
                  <a:cubicBezTo>
                    <a:pt x="872323" y="1629858"/>
                    <a:pt x="807953" y="1605539"/>
                    <a:pt x="743306" y="1591579"/>
                  </a:cubicBezTo>
                  <a:cubicBezTo>
                    <a:pt x="686470" y="1579281"/>
                    <a:pt x="623707" y="1573852"/>
                    <a:pt x="573851" y="1609638"/>
                  </a:cubicBezTo>
                  <a:cubicBezTo>
                    <a:pt x="529922" y="1641158"/>
                    <a:pt x="512251" y="1693285"/>
                    <a:pt x="504661" y="1744748"/>
                  </a:cubicBezTo>
                  <a:cubicBezTo>
                    <a:pt x="496075" y="1802803"/>
                    <a:pt x="499011" y="1862243"/>
                    <a:pt x="487987" y="1919965"/>
                  </a:cubicBezTo>
                  <a:cubicBezTo>
                    <a:pt x="476465" y="1980457"/>
                    <a:pt x="450927" y="2039233"/>
                    <a:pt x="411707" y="2087039"/>
                  </a:cubicBezTo>
                  <a:cubicBezTo>
                    <a:pt x="374204" y="2132741"/>
                    <a:pt x="323185" y="2167806"/>
                    <a:pt x="264354" y="2178553"/>
                  </a:cubicBezTo>
                  <a:cubicBezTo>
                    <a:pt x="189238" y="2192291"/>
                    <a:pt x="113955" y="2168415"/>
                    <a:pt x="38561" y="2172626"/>
                  </a:cubicBezTo>
                  <a:cubicBezTo>
                    <a:pt x="33575" y="2172903"/>
                    <a:pt x="3551" y="2176558"/>
                    <a:pt x="4326" y="2178221"/>
                  </a:cubicBezTo>
                  <a:cubicBezTo>
                    <a:pt x="3828" y="2177112"/>
                    <a:pt x="4714" y="2174066"/>
                    <a:pt x="4770" y="2172903"/>
                  </a:cubicBezTo>
                  <a:lnTo>
                    <a:pt x="6819" y="2149304"/>
                  </a:lnTo>
                  <a:cubicBezTo>
                    <a:pt x="13910" y="2068315"/>
                    <a:pt x="20945" y="1987271"/>
                    <a:pt x="28036" y="1906283"/>
                  </a:cubicBezTo>
                  <a:cubicBezTo>
                    <a:pt x="39946" y="1770064"/>
                    <a:pt x="51801" y="1633846"/>
                    <a:pt x="63711" y="1497628"/>
                  </a:cubicBezTo>
                  <a:cubicBezTo>
                    <a:pt x="77837" y="1335540"/>
                    <a:pt x="92018" y="1173451"/>
                    <a:pt x="106144" y="1011419"/>
                  </a:cubicBezTo>
                  <a:cubicBezTo>
                    <a:pt x="120270" y="849386"/>
                    <a:pt x="133565" y="696992"/>
                    <a:pt x="147303" y="539779"/>
                  </a:cubicBezTo>
                  <a:cubicBezTo>
                    <a:pt x="157939" y="417797"/>
                    <a:pt x="168575" y="295871"/>
                    <a:pt x="179266" y="173890"/>
                  </a:cubicBezTo>
                  <a:lnTo>
                    <a:pt x="189293" y="58832"/>
                  </a:lnTo>
                  <a:lnTo>
                    <a:pt x="192340" y="23601"/>
                  </a:lnTo>
                  <a:cubicBezTo>
                    <a:pt x="192838" y="18006"/>
                    <a:pt x="194833" y="10472"/>
                    <a:pt x="194002" y="4877"/>
                  </a:cubicBezTo>
                  <a:cubicBezTo>
                    <a:pt x="193337" y="778"/>
                    <a:pt x="191841" y="3880"/>
                    <a:pt x="193836" y="4323"/>
                  </a:cubicBezTo>
                  <a:cubicBezTo>
                    <a:pt x="198212" y="5265"/>
                    <a:pt x="203308" y="4932"/>
                    <a:pt x="207795" y="5209"/>
                  </a:cubicBezTo>
                  <a:cubicBezTo>
                    <a:pt x="230286" y="6650"/>
                    <a:pt x="252777" y="8090"/>
                    <a:pt x="275267" y="9530"/>
                  </a:cubicBezTo>
                  <a:cubicBezTo>
                    <a:pt x="365396" y="15291"/>
                    <a:pt x="455470" y="20997"/>
                    <a:pt x="545599" y="26758"/>
                  </a:cubicBezTo>
                  <a:cubicBezTo>
                    <a:pt x="678826" y="35234"/>
                    <a:pt x="812108" y="43765"/>
                    <a:pt x="945335" y="52240"/>
                  </a:cubicBezTo>
                  <a:cubicBezTo>
                    <a:pt x="1104265" y="62378"/>
                    <a:pt x="1263141" y="72515"/>
                    <a:pt x="1422071" y="82597"/>
                  </a:cubicBezTo>
                  <a:cubicBezTo>
                    <a:pt x="1585877" y="93012"/>
                    <a:pt x="1749682" y="103481"/>
                    <a:pt x="1913432" y="113896"/>
                  </a:cubicBezTo>
                  <a:cubicBezTo>
                    <a:pt x="2064995" y="123535"/>
                    <a:pt x="2216558" y="133229"/>
                    <a:pt x="2368121" y="142868"/>
                  </a:cubicBezTo>
                  <a:cubicBezTo>
                    <a:pt x="2486778" y="150402"/>
                    <a:pt x="2605436" y="157991"/>
                    <a:pt x="2724039" y="165525"/>
                  </a:cubicBezTo>
                  <a:cubicBezTo>
                    <a:pt x="2792120" y="169845"/>
                    <a:pt x="2860201" y="174222"/>
                    <a:pt x="2928283" y="178543"/>
                  </a:cubicBezTo>
                  <a:cubicBezTo>
                    <a:pt x="2937091" y="179097"/>
                    <a:pt x="2945899" y="179651"/>
                    <a:pt x="2954707" y="180205"/>
                  </a:cubicBezTo>
                  <a:cubicBezTo>
                    <a:pt x="2957366" y="180371"/>
                    <a:pt x="2957366" y="176216"/>
                    <a:pt x="2954707" y="176050"/>
                  </a:cubicBezTo>
                  <a:cubicBezTo>
                    <a:pt x="2930056" y="174499"/>
                    <a:pt x="2905349" y="172893"/>
                    <a:pt x="2880698" y="171341"/>
                  </a:cubicBezTo>
                  <a:cubicBezTo>
                    <a:pt x="2813558" y="167076"/>
                    <a:pt x="2746474" y="162810"/>
                    <a:pt x="2679334" y="158489"/>
                  </a:cubicBezTo>
                  <a:cubicBezTo>
                    <a:pt x="2580508" y="152175"/>
                    <a:pt x="2481627" y="145915"/>
                    <a:pt x="2382800" y="139600"/>
                  </a:cubicBezTo>
                  <a:cubicBezTo>
                    <a:pt x="2261761" y="131899"/>
                    <a:pt x="2140776" y="124199"/>
                    <a:pt x="2019736" y="116444"/>
                  </a:cubicBezTo>
                  <a:cubicBezTo>
                    <a:pt x="1887174" y="108024"/>
                    <a:pt x="1754557" y="99549"/>
                    <a:pt x="1621995" y="91128"/>
                  </a:cubicBezTo>
                  <a:cubicBezTo>
                    <a:pt x="1488657" y="82653"/>
                    <a:pt x="1355319" y="74122"/>
                    <a:pt x="1221982" y="65646"/>
                  </a:cubicBezTo>
                  <a:cubicBezTo>
                    <a:pt x="1097175" y="57669"/>
                    <a:pt x="972423" y="49747"/>
                    <a:pt x="847617" y="41770"/>
                  </a:cubicBezTo>
                  <a:cubicBezTo>
                    <a:pt x="742199" y="35068"/>
                    <a:pt x="636725" y="28309"/>
                    <a:pt x="531307" y="21607"/>
                  </a:cubicBezTo>
                  <a:cubicBezTo>
                    <a:pt x="455747" y="16787"/>
                    <a:pt x="380187" y="11967"/>
                    <a:pt x="304627" y="7148"/>
                  </a:cubicBezTo>
                  <a:cubicBezTo>
                    <a:pt x="268841" y="4877"/>
                    <a:pt x="232613" y="611"/>
                    <a:pt x="196772" y="279"/>
                  </a:cubicBezTo>
                  <a:cubicBezTo>
                    <a:pt x="195220" y="279"/>
                    <a:pt x="193669" y="58"/>
                    <a:pt x="192174" y="2"/>
                  </a:cubicBezTo>
                  <a:cubicBezTo>
                    <a:pt x="191010" y="-53"/>
                    <a:pt x="190179" y="999"/>
                    <a:pt x="190069" y="2107"/>
                  </a:cubicBezTo>
                  <a:cubicBezTo>
                    <a:pt x="188351" y="21496"/>
                    <a:pt x="186689" y="40940"/>
                    <a:pt x="184972" y="60328"/>
                  </a:cubicBezTo>
                  <a:cubicBezTo>
                    <a:pt x="180374" y="113176"/>
                    <a:pt x="175776" y="165968"/>
                    <a:pt x="171123" y="218816"/>
                  </a:cubicBezTo>
                  <a:cubicBezTo>
                    <a:pt x="164310" y="296923"/>
                    <a:pt x="157496" y="375087"/>
                    <a:pt x="150682" y="453195"/>
                  </a:cubicBezTo>
                  <a:cubicBezTo>
                    <a:pt x="142373" y="548531"/>
                    <a:pt x="134063" y="643867"/>
                    <a:pt x="125699" y="739204"/>
                  </a:cubicBezTo>
                  <a:cubicBezTo>
                    <a:pt x="116614" y="843126"/>
                    <a:pt x="107529" y="947049"/>
                    <a:pt x="98499" y="1050971"/>
                  </a:cubicBezTo>
                  <a:cubicBezTo>
                    <a:pt x="89304" y="1156390"/>
                    <a:pt x="80108" y="1261752"/>
                    <a:pt x="70912" y="1367170"/>
                  </a:cubicBezTo>
                  <a:cubicBezTo>
                    <a:pt x="62326" y="1465443"/>
                    <a:pt x="53740" y="1563770"/>
                    <a:pt x="45153" y="1662042"/>
                  </a:cubicBezTo>
                  <a:cubicBezTo>
                    <a:pt x="37896" y="1745136"/>
                    <a:pt x="30639" y="1828230"/>
                    <a:pt x="23383" y="1911268"/>
                  </a:cubicBezTo>
                  <a:cubicBezTo>
                    <a:pt x="18175" y="1971040"/>
                    <a:pt x="12968" y="2030812"/>
                    <a:pt x="7761" y="2090529"/>
                  </a:cubicBezTo>
                  <a:lnTo>
                    <a:pt x="2886" y="2146146"/>
                  </a:lnTo>
                  <a:cubicBezTo>
                    <a:pt x="2055" y="2155619"/>
                    <a:pt x="-161" y="2166033"/>
                    <a:pt x="338" y="2175506"/>
                  </a:cubicBezTo>
                  <a:cubicBezTo>
                    <a:pt x="393" y="2176669"/>
                    <a:pt x="116" y="2177999"/>
                    <a:pt x="6" y="2179162"/>
                  </a:cubicBezTo>
                  <a:cubicBezTo>
                    <a:pt x="-105" y="2180602"/>
                    <a:pt x="1446" y="2181378"/>
                    <a:pt x="2609" y="2181157"/>
                  </a:cubicBezTo>
                  <a:cubicBezTo>
                    <a:pt x="85592" y="2165368"/>
                    <a:pt x="168630" y="2195171"/>
                    <a:pt x="251835" y="2184536"/>
                  </a:cubicBezTo>
                  <a:cubicBezTo>
                    <a:pt x="312493" y="2176780"/>
                    <a:pt x="366283" y="2144650"/>
                    <a:pt x="406555" y="2099282"/>
                  </a:cubicBezTo>
                  <a:cubicBezTo>
                    <a:pt x="447548" y="2053082"/>
                    <a:pt x="475080" y="1995359"/>
                    <a:pt x="488874" y="1935366"/>
                  </a:cubicBezTo>
                  <a:cubicBezTo>
                    <a:pt x="503332" y="1872491"/>
                    <a:pt x="499122" y="1807290"/>
                    <a:pt x="508871" y="1743696"/>
                  </a:cubicBezTo>
                  <a:cubicBezTo>
                    <a:pt x="518621" y="1680101"/>
                    <a:pt x="549089" y="1612297"/>
                    <a:pt x="618832" y="1592299"/>
                  </a:cubicBezTo>
                  <a:cubicBezTo>
                    <a:pt x="690182" y="1571803"/>
                    <a:pt x="767237" y="1602547"/>
                    <a:pt x="836427" y="1618667"/>
                  </a:cubicBezTo>
                  <a:cubicBezTo>
                    <a:pt x="900021" y="1633458"/>
                    <a:pt x="962341" y="1636173"/>
                    <a:pt x="1024772" y="1614346"/>
                  </a:cubicBezTo>
                  <a:cubicBezTo>
                    <a:pt x="1082606" y="1594127"/>
                    <a:pt x="1134678" y="1557289"/>
                    <a:pt x="1172790" y="1509261"/>
                  </a:cubicBezTo>
                  <a:cubicBezTo>
                    <a:pt x="1212177" y="1459626"/>
                    <a:pt x="1231897" y="1401239"/>
                    <a:pt x="1237382" y="1338586"/>
                  </a:cubicBezTo>
                  <a:cubicBezTo>
                    <a:pt x="1243586" y="1267846"/>
                    <a:pt x="1235110" y="1196884"/>
                    <a:pt x="1239044" y="1126088"/>
                  </a:cubicBezTo>
                  <a:cubicBezTo>
                    <a:pt x="1243253" y="1050861"/>
                    <a:pt x="1266021" y="979455"/>
                    <a:pt x="1327344" y="931538"/>
                  </a:cubicBezTo>
                  <a:cubicBezTo>
                    <a:pt x="1391936" y="881072"/>
                    <a:pt x="1479461" y="858138"/>
                    <a:pt x="1559619" y="849331"/>
                  </a:cubicBezTo>
                  <a:cubicBezTo>
                    <a:pt x="1644873" y="839913"/>
                    <a:pt x="1729019" y="850715"/>
                    <a:pt x="1811393" y="873483"/>
                  </a:cubicBezTo>
                  <a:cubicBezTo>
                    <a:pt x="1891274" y="895530"/>
                    <a:pt x="1968828" y="925666"/>
                    <a:pt x="2049595" y="944611"/>
                  </a:cubicBezTo>
                  <a:cubicBezTo>
                    <a:pt x="2209190" y="982114"/>
                    <a:pt x="2377593" y="967767"/>
                    <a:pt x="2532369" y="916138"/>
                  </a:cubicBezTo>
                  <a:cubicBezTo>
                    <a:pt x="2602722" y="892650"/>
                    <a:pt x="2671634" y="861462"/>
                    <a:pt x="2730021" y="815041"/>
                  </a:cubicBezTo>
                  <a:cubicBezTo>
                    <a:pt x="2781429" y="774214"/>
                    <a:pt x="2822699" y="722142"/>
                    <a:pt x="2853443" y="664308"/>
                  </a:cubicBezTo>
                  <a:cubicBezTo>
                    <a:pt x="2916040" y="546648"/>
                    <a:pt x="2937091" y="411260"/>
                    <a:pt x="2949112" y="280083"/>
                  </a:cubicBezTo>
                  <a:cubicBezTo>
                    <a:pt x="2952214" y="246126"/>
                    <a:pt x="2954651" y="212113"/>
                    <a:pt x="2956867" y="178100"/>
                  </a:cubicBezTo>
                  <a:cubicBezTo>
                    <a:pt x="2957033" y="175441"/>
                    <a:pt x="2952879" y="175441"/>
                    <a:pt x="2952712" y="178100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355" name="Google Shape;389;p18"/>
            <p:cNvSpPr/>
            <p:nvPr/>
          </p:nvSpPr>
          <p:spPr>
            <a:xfrm flipH="1" rot="4796400">
              <a:off x="7870320" y="3982680"/>
              <a:ext cx="2791800" cy="2064240"/>
            </a:xfrm>
            <a:custGeom>
              <a:avLst/>
              <a:gdLst>
                <a:gd name="textAreaLeft" fmla="*/ -720 w 2791800"/>
                <a:gd name="textAreaRight" fmla="*/ 2792160 w 2791800"/>
                <a:gd name="textAreaTop" fmla="*/ 0 h 2064240"/>
                <a:gd name="textAreaBottom" fmla="*/ 2064960 h 2064240"/>
              </a:gdLst>
              <a:ahLst/>
              <a:rect l="textAreaLeft" t="textAreaTop" r="textAreaRight" b="textAreaBottom"/>
              <a:pathLst>
                <a:path w="2956871" h="2186887">
                  <a:moveTo>
                    <a:pt x="2952768" y="178044"/>
                  </a:moveTo>
                  <a:cubicBezTo>
                    <a:pt x="2944569" y="304180"/>
                    <a:pt x="2933823" y="432256"/>
                    <a:pt x="2895101" y="553351"/>
                  </a:cubicBezTo>
                  <a:cubicBezTo>
                    <a:pt x="2854994" y="678822"/>
                    <a:pt x="2780985" y="787454"/>
                    <a:pt x="2665042" y="853762"/>
                  </a:cubicBezTo>
                  <a:cubicBezTo>
                    <a:pt x="2600839" y="890490"/>
                    <a:pt x="2529766" y="915418"/>
                    <a:pt x="2458194" y="933366"/>
                  </a:cubicBezTo>
                  <a:cubicBezTo>
                    <a:pt x="2382800" y="952256"/>
                    <a:pt x="2305136" y="962227"/>
                    <a:pt x="2227360" y="961563"/>
                  </a:cubicBezTo>
                  <a:cubicBezTo>
                    <a:pt x="2149473" y="960898"/>
                    <a:pt x="2073194" y="948267"/>
                    <a:pt x="1998464" y="926774"/>
                  </a:cubicBezTo>
                  <a:cubicBezTo>
                    <a:pt x="1925785" y="905890"/>
                    <a:pt x="1854768" y="879134"/>
                    <a:pt x="1781202" y="861241"/>
                  </a:cubicBezTo>
                  <a:cubicBezTo>
                    <a:pt x="1708523" y="843570"/>
                    <a:pt x="1634126" y="836867"/>
                    <a:pt x="1559619" y="845120"/>
                  </a:cubicBezTo>
                  <a:cubicBezTo>
                    <a:pt x="1490540" y="852710"/>
                    <a:pt x="1419301" y="870880"/>
                    <a:pt x="1358643" y="905613"/>
                  </a:cubicBezTo>
                  <a:cubicBezTo>
                    <a:pt x="1304743" y="936468"/>
                    <a:pt x="1265079" y="983222"/>
                    <a:pt x="1247796" y="1043216"/>
                  </a:cubicBezTo>
                  <a:cubicBezTo>
                    <a:pt x="1230623" y="1102711"/>
                    <a:pt x="1233448" y="1165973"/>
                    <a:pt x="1234889" y="1227185"/>
                  </a:cubicBezTo>
                  <a:cubicBezTo>
                    <a:pt x="1236384" y="1291666"/>
                    <a:pt x="1238323" y="1358806"/>
                    <a:pt x="1217107" y="1420628"/>
                  </a:cubicBezTo>
                  <a:cubicBezTo>
                    <a:pt x="1197053" y="1479125"/>
                    <a:pt x="1157335" y="1529868"/>
                    <a:pt x="1107589" y="1566208"/>
                  </a:cubicBezTo>
                  <a:cubicBezTo>
                    <a:pt x="1058841" y="1601827"/>
                    <a:pt x="999900" y="1624263"/>
                    <a:pt x="939352" y="1626921"/>
                  </a:cubicBezTo>
                  <a:cubicBezTo>
                    <a:pt x="872323" y="1629858"/>
                    <a:pt x="807953" y="1605539"/>
                    <a:pt x="743306" y="1591579"/>
                  </a:cubicBezTo>
                  <a:cubicBezTo>
                    <a:pt x="686470" y="1579281"/>
                    <a:pt x="623707" y="1573852"/>
                    <a:pt x="573851" y="1609638"/>
                  </a:cubicBezTo>
                  <a:cubicBezTo>
                    <a:pt x="529922" y="1641158"/>
                    <a:pt x="512251" y="1693285"/>
                    <a:pt x="504661" y="1744748"/>
                  </a:cubicBezTo>
                  <a:cubicBezTo>
                    <a:pt x="496075" y="1802803"/>
                    <a:pt x="499011" y="1862243"/>
                    <a:pt x="487987" y="1919965"/>
                  </a:cubicBezTo>
                  <a:cubicBezTo>
                    <a:pt x="476465" y="1980457"/>
                    <a:pt x="450927" y="2039233"/>
                    <a:pt x="411707" y="2087039"/>
                  </a:cubicBezTo>
                  <a:cubicBezTo>
                    <a:pt x="374204" y="2132741"/>
                    <a:pt x="323185" y="2167806"/>
                    <a:pt x="264354" y="2178553"/>
                  </a:cubicBezTo>
                  <a:cubicBezTo>
                    <a:pt x="189238" y="2192291"/>
                    <a:pt x="113955" y="2168415"/>
                    <a:pt x="38561" y="2172626"/>
                  </a:cubicBezTo>
                  <a:cubicBezTo>
                    <a:pt x="33575" y="2172903"/>
                    <a:pt x="3551" y="2176558"/>
                    <a:pt x="4326" y="2178221"/>
                  </a:cubicBezTo>
                  <a:cubicBezTo>
                    <a:pt x="3828" y="2177112"/>
                    <a:pt x="4714" y="2174066"/>
                    <a:pt x="4770" y="2172903"/>
                  </a:cubicBezTo>
                  <a:lnTo>
                    <a:pt x="6819" y="2149304"/>
                  </a:lnTo>
                  <a:cubicBezTo>
                    <a:pt x="13910" y="2068315"/>
                    <a:pt x="20945" y="1987271"/>
                    <a:pt x="28036" y="1906283"/>
                  </a:cubicBezTo>
                  <a:cubicBezTo>
                    <a:pt x="39946" y="1770064"/>
                    <a:pt x="51801" y="1633846"/>
                    <a:pt x="63711" y="1497628"/>
                  </a:cubicBezTo>
                  <a:cubicBezTo>
                    <a:pt x="77837" y="1335540"/>
                    <a:pt x="92018" y="1173451"/>
                    <a:pt x="106144" y="1011419"/>
                  </a:cubicBezTo>
                  <a:cubicBezTo>
                    <a:pt x="120270" y="849386"/>
                    <a:pt x="133565" y="696992"/>
                    <a:pt x="147303" y="539779"/>
                  </a:cubicBezTo>
                  <a:cubicBezTo>
                    <a:pt x="157939" y="417797"/>
                    <a:pt x="168575" y="295871"/>
                    <a:pt x="179266" y="173890"/>
                  </a:cubicBezTo>
                  <a:lnTo>
                    <a:pt x="189293" y="58832"/>
                  </a:lnTo>
                  <a:lnTo>
                    <a:pt x="192340" y="23601"/>
                  </a:lnTo>
                  <a:cubicBezTo>
                    <a:pt x="192838" y="18006"/>
                    <a:pt x="194833" y="10472"/>
                    <a:pt x="194002" y="4877"/>
                  </a:cubicBezTo>
                  <a:cubicBezTo>
                    <a:pt x="193337" y="778"/>
                    <a:pt x="191841" y="3880"/>
                    <a:pt x="193836" y="4323"/>
                  </a:cubicBezTo>
                  <a:cubicBezTo>
                    <a:pt x="198212" y="5265"/>
                    <a:pt x="203308" y="4932"/>
                    <a:pt x="207795" y="5209"/>
                  </a:cubicBezTo>
                  <a:cubicBezTo>
                    <a:pt x="230286" y="6650"/>
                    <a:pt x="252777" y="8090"/>
                    <a:pt x="275267" y="9530"/>
                  </a:cubicBezTo>
                  <a:cubicBezTo>
                    <a:pt x="365396" y="15291"/>
                    <a:pt x="455470" y="20997"/>
                    <a:pt x="545599" y="26758"/>
                  </a:cubicBezTo>
                  <a:cubicBezTo>
                    <a:pt x="678826" y="35234"/>
                    <a:pt x="812108" y="43765"/>
                    <a:pt x="945335" y="52240"/>
                  </a:cubicBezTo>
                  <a:cubicBezTo>
                    <a:pt x="1104265" y="62378"/>
                    <a:pt x="1263141" y="72515"/>
                    <a:pt x="1422071" y="82597"/>
                  </a:cubicBezTo>
                  <a:cubicBezTo>
                    <a:pt x="1585877" y="93012"/>
                    <a:pt x="1749682" y="103481"/>
                    <a:pt x="1913432" y="113896"/>
                  </a:cubicBezTo>
                  <a:cubicBezTo>
                    <a:pt x="2064995" y="123535"/>
                    <a:pt x="2216558" y="133229"/>
                    <a:pt x="2368121" y="142868"/>
                  </a:cubicBezTo>
                  <a:cubicBezTo>
                    <a:pt x="2486778" y="150402"/>
                    <a:pt x="2605436" y="157991"/>
                    <a:pt x="2724039" y="165525"/>
                  </a:cubicBezTo>
                  <a:cubicBezTo>
                    <a:pt x="2792120" y="169845"/>
                    <a:pt x="2860201" y="174222"/>
                    <a:pt x="2928283" y="178543"/>
                  </a:cubicBezTo>
                  <a:cubicBezTo>
                    <a:pt x="2937091" y="179097"/>
                    <a:pt x="2945899" y="179651"/>
                    <a:pt x="2954707" y="180205"/>
                  </a:cubicBezTo>
                  <a:cubicBezTo>
                    <a:pt x="2957366" y="180371"/>
                    <a:pt x="2957366" y="176216"/>
                    <a:pt x="2954707" y="176050"/>
                  </a:cubicBezTo>
                  <a:cubicBezTo>
                    <a:pt x="2930056" y="174499"/>
                    <a:pt x="2905349" y="172893"/>
                    <a:pt x="2880698" y="171341"/>
                  </a:cubicBezTo>
                  <a:cubicBezTo>
                    <a:pt x="2813558" y="167076"/>
                    <a:pt x="2746474" y="162810"/>
                    <a:pt x="2679334" y="158489"/>
                  </a:cubicBezTo>
                  <a:cubicBezTo>
                    <a:pt x="2580508" y="152175"/>
                    <a:pt x="2481627" y="145915"/>
                    <a:pt x="2382800" y="139600"/>
                  </a:cubicBezTo>
                  <a:cubicBezTo>
                    <a:pt x="2261761" y="131899"/>
                    <a:pt x="2140776" y="124199"/>
                    <a:pt x="2019736" y="116444"/>
                  </a:cubicBezTo>
                  <a:cubicBezTo>
                    <a:pt x="1887174" y="108024"/>
                    <a:pt x="1754557" y="99549"/>
                    <a:pt x="1621995" y="91128"/>
                  </a:cubicBezTo>
                  <a:cubicBezTo>
                    <a:pt x="1488657" y="82653"/>
                    <a:pt x="1355319" y="74122"/>
                    <a:pt x="1221982" y="65646"/>
                  </a:cubicBezTo>
                  <a:cubicBezTo>
                    <a:pt x="1097175" y="57669"/>
                    <a:pt x="972423" y="49747"/>
                    <a:pt x="847617" y="41770"/>
                  </a:cubicBezTo>
                  <a:cubicBezTo>
                    <a:pt x="742199" y="35068"/>
                    <a:pt x="636725" y="28309"/>
                    <a:pt x="531307" y="21607"/>
                  </a:cubicBezTo>
                  <a:cubicBezTo>
                    <a:pt x="455747" y="16787"/>
                    <a:pt x="380187" y="11967"/>
                    <a:pt x="304627" y="7148"/>
                  </a:cubicBezTo>
                  <a:cubicBezTo>
                    <a:pt x="268841" y="4877"/>
                    <a:pt x="232613" y="611"/>
                    <a:pt x="196772" y="279"/>
                  </a:cubicBezTo>
                  <a:cubicBezTo>
                    <a:pt x="195220" y="279"/>
                    <a:pt x="193669" y="58"/>
                    <a:pt x="192174" y="2"/>
                  </a:cubicBezTo>
                  <a:cubicBezTo>
                    <a:pt x="191010" y="-53"/>
                    <a:pt x="190179" y="999"/>
                    <a:pt x="190069" y="2107"/>
                  </a:cubicBezTo>
                  <a:cubicBezTo>
                    <a:pt x="188351" y="21496"/>
                    <a:pt x="186689" y="40940"/>
                    <a:pt x="184972" y="60328"/>
                  </a:cubicBezTo>
                  <a:cubicBezTo>
                    <a:pt x="180374" y="113176"/>
                    <a:pt x="175776" y="165968"/>
                    <a:pt x="171123" y="218816"/>
                  </a:cubicBezTo>
                  <a:cubicBezTo>
                    <a:pt x="164310" y="296923"/>
                    <a:pt x="157496" y="375087"/>
                    <a:pt x="150682" y="453195"/>
                  </a:cubicBezTo>
                  <a:cubicBezTo>
                    <a:pt x="142373" y="548531"/>
                    <a:pt x="134063" y="643867"/>
                    <a:pt x="125699" y="739204"/>
                  </a:cubicBezTo>
                  <a:cubicBezTo>
                    <a:pt x="116614" y="843126"/>
                    <a:pt x="107529" y="947049"/>
                    <a:pt x="98499" y="1050971"/>
                  </a:cubicBezTo>
                  <a:cubicBezTo>
                    <a:pt x="89304" y="1156390"/>
                    <a:pt x="80108" y="1261752"/>
                    <a:pt x="70912" y="1367170"/>
                  </a:cubicBezTo>
                  <a:cubicBezTo>
                    <a:pt x="62326" y="1465443"/>
                    <a:pt x="53740" y="1563770"/>
                    <a:pt x="45153" y="1662042"/>
                  </a:cubicBezTo>
                  <a:cubicBezTo>
                    <a:pt x="37896" y="1745136"/>
                    <a:pt x="30639" y="1828230"/>
                    <a:pt x="23383" y="1911268"/>
                  </a:cubicBezTo>
                  <a:cubicBezTo>
                    <a:pt x="18175" y="1971040"/>
                    <a:pt x="12968" y="2030812"/>
                    <a:pt x="7761" y="2090529"/>
                  </a:cubicBezTo>
                  <a:lnTo>
                    <a:pt x="2886" y="2146146"/>
                  </a:lnTo>
                  <a:cubicBezTo>
                    <a:pt x="2055" y="2155619"/>
                    <a:pt x="-161" y="2166033"/>
                    <a:pt x="338" y="2175506"/>
                  </a:cubicBezTo>
                  <a:cubicBezTo>
                    <a:pt x="393" y="2176669"/>
                    <a:pt x="116" y="2177999"/>
                    <a:pt x="6" y="2179162"/>
                  </a:cubicBezTo>
                  <a:cubicBezTo>
                    <a:pt x="-105" y="2180602"/>
                    <a:pt x="1446" y="2181378"/>
                    <a:pt x="2609" y="2181157"/>
                  </a:cubicBezTo>
                  <a:cubicBezTo>
                    <a:pt x="85592" y="2165368"/>
                    <a:pt x="168630" y="2195171"/>
                    <a:pt x="251835" y="2184536"/>
                  </a:cubicBezTo>
                  <a:cubicBezTo>
                    <a:pt x="312493" y="2176780"/>
                    <a:pt x="366283" y="2144650"/>
                    <a:pt x="406555" y="2099282"/>
                  </a:cubicBezTo>
                  <a:cubicBezTo>
                    <a:pt x="447548" y="2053082"/>
                    <a:pt x="475080" y="1995359"/>
                    <a:pt x="488874" y="1935366"/>
                  </a:cubicBezTo>
                  <a:cubicBezTo>
                    <a:pt x="503332" y="1872491"/>
                    <a:pt x="499122" y="1807290"/>
                    <a:pt x="508871" y="1743696"/>
                  </a:cubicBezTo>
                  <a:cubicBezTo>
                    <a:pt x="518621" y="1680101"/>
                    <a:pt x="549089" y="1612297"/>
                    <a:pt x="618832" y="1592299"/>
                  </a:cubicBezTo>
                  <a:cubicBezTo>
                    <a:pt x="690182" y="1571803"/>
                    <a:pt x="767237" y="1602547"/>
                    <a:pt x="836427" y="1618667"/>
                  </a:cubicBezTo>
                  <a:cubicBezTo>
                    <a:pt x="900021" y="1633458"/>
                    <a:pt x="962341" y="1636173"/>
                    <a:pt x="1024772" y="1614346"/>
                  </a:cubicBezTo>
                  <a:cubicBezTo>
                    <a:pt x="1082606" y="1594127"/>
                    <a:pt x="1134678" y="1557289"/>
                    <a:pt x="1172790" y="1509261"/>
                  </a:cubicBezTo>
                  <a:cubicBezTo>
                    <a:pt x="1212177" y="1459626"/>
                    <a:pt x="1231897" y="1401239"/>
                    <a:pt x="1237382" y="1338586"/>
                  </a:cubicBezTo>
                  <a:cubicBezTo>
                    <a:pt x="1243586" y="1267846"/>
                    <a:pt x="1235110" y="1196884"/>
                    <a:pt x="1239044" y="1126088"/>
                  </a:cubicBezTo>
                  <a:cubicBezTo>
                    <a:pt x="1243253" y="1050861"/>
                    <a:pt x="1266021" y="979455"/>
                    <a:pt x="1327344" y="931538"/>
                  </a:cubicBezTo>
                  <a:cubicBezTo>
                    <a:pt x="1391936" y="881072"/>
                    <a:pt x="1479461" y="858138"/>
                    <a:pt x="1559619" y="849331"/>
                  </a:cubicBezTo>
                  <a:cubicBezTo>
                    <a:pt x="1644873" y="839913"/>
                    <a:pt x="1729019" y="850715"/>
                    <a:pt x="1811393" y="873483"/>
                  </a:cubicBezTo>
                  <a:cubicBezTo>
                    <a:pt x="1891274" y="895530"/>
                    <a:pt x="1968828" y="925666"/>
                    <a:pt x="2049595" y="944611"/>
                  </a:cubicBezTo>
                  <a:cubicBezTo>
                    <a:pt x="2209190" y="982114"/>
                    <a:pt x="2377593" y="967767"/>
                    <a:pt x="2532369" y="916138"/>
                  </a:cubicBezTo>
                  <a:cubicBezTo>
                    <a:pt x="2602722" y="892650"/>
                    <a:pt x="2671634" y="861462"/>
                    <a:pt x="2730021" y="815041"/>
                  </a:cubicBezTo>
                  <a:cubicBezTo>
                    <a:pt x="2781429" y="774214"/>
                    <a:pt x="2822699" y="722142"/>
                    <a:pt x="2853443" y="664308"/>
                  </a:cubicBezTo>
                  <a:cubicBezTo>
                    <a:pt x="2916040" y="546648"/>
                    <a:pt x="2937091" y="411260"/>
                    <a:pt x="2949112" y="280083"/>
                  </a:cubicBezTo>
                  <a:cubicBezTo>
                    <a:pt x="2952214" y="246126"/>
                    <a:pt x="2954651" y="212113"/>
                    <a:pt x="2956867" y="178100"/>
                  </a:cubicBezTo>
                  <a:cubicBezTo>
                    <a:pt x="2957033" y="175441"/>
                    <a:pt x="2952879" y="175441"/>
                    <a:pt x="2952712" y="178100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grpSp>
        <p:nvGrpSpPr>
          <p:cNvPr id="356" name="Google Shape;403;p18"/>
          <p:cNvGrpSpPr/>
          <p:nvPr/>
        </p:nvGrpSpPr>
        <p:grpSpPr>
          <a:xfrm>
            <a:off x="180360" y="221040"/>
            <a:ext cx="8870040" cy="4778640"/>
            <a:chOff x="180360" y="221040"/>
            <a:chExt cx="8870040" cy="4778640"/>
          </a:xfrm>
        </p:grpSpPr>
        <p:sp>
          <p:nvSpPr>
            <p:cNvPr id="357" name="Google Shape;404;p18"/>
            <p:cNvSpPr/>
            <p:nvPr/>
          </p:nvSpPr>
          <p:spPr>
            <a:xfrm>
              <a:off x="8647200" y="467640"/>
              <a:ext cx="142920" cy="142920"/>
            </a:xfrm>
            <a:custGeom>
              <a:avLst/>
              <a:gdLst>
                <a:gd name="textAreaLeft" fmla="*/ 0 w 142920"/>
                <a:gd name="textAreaRight" fmla="*/ 144000 w 142920"/>
                <a:gd name="textAreaTop" fmla="*/ 0 h 142920"/>
                <a:gd name="textAreaBottom" fmla="*/ 144000 h 142920"/>
              </a:gdLst>
              <a:ahLst/>
              <a:rect l="textAreaLeft" t="textAreaTop" r="textAreaRight" b="textAreaBottom"/>
              <a:pathLst>
                <a:path w="116109" h="116109">
                  <a:moveTo>
                    <a:pt x="58055" y="116110"/>
                  </a:moveTo>
                  <a:cubicBezTo>
                    <a:pt x="26036" y="116110"/>
                    <a:pt x="0" y="90074"/>
                    <a:pt x="0" y="58055"/>
                  </a:cubicBezTo>
                  <a:cubicBezTo>
                    <a:pt x="0" y="26036"/>
                    <a:pt x="26036" y="0"/>
                    <a:pt x="58055" y="0"/>
                  </a:cubicBezTo>
                  <a:cubicBezTo>
                    <a:pt x="90073" y="0"/>
                    <a:pt x="116110" y="26036"/>
                    <a:pt x="116110" y="58055"/>
                  </a:cubicBezTo>
                  <a:cubicBezTo>
                    <a:pt x="116110" y="90074"/>
                    <a:pt x="90073" y="116110"/>
                    <a:pt x="58055" y="116110"/>
                  </a:cubicBezTo>
                  <a:close/>
                  <a:moveTo>
                    <a:pt x="58055" y="5540"/>
                  </a:moveTo>
                  <a:cubicBezTo>
                    <a:pt x="29083" y="5540"/>
                    <a:pt x="5540" y="29083"/>
                    <a:pt x="5540" y="58055"/>
                  </a:cubicBezTo>
                  <a:cubicBezTo>
                    <a:pt x="5540" y="87027"/>
                    <a:pt x="29083" y="110570"/>
                    <a:pt x="58055" y="110570"/>
                  </a:cubicBezTo>
                  <a:cubicBezTo>
                    <a:pt x="87027" y="110570"/>
                    <a:pt x="110570" y="87027"/>
                    <a:pt x="110570" y="58055"/>
                  </a:cubicBezTo>
                  <a:cubicBezTo>
                    <a:pt x="110570" y="29083"/>
                    <a:pt x="87027" y="5540"/>
                    <a:pt x="58055" y="5540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358" name="Google Shape;405;p18"/>
            <p:cNvSpPr/>
            <p:nvPr/>
          </p:nvSpPr>
          <p:spPr>
            <a:xfrm>
              <a:off x="8690400" y="2934720"/>
              <a:ext cx="57240" cy="57240"/>
            </a:xfrm>
            <a:custGeom>
              <a:avLst/>
              <a:gdLst>
                <a:gd name="textAreaLeft" fmla="*/ 0 w 57240"/>
                <a:gd name="textAreaRight" fmla="*/ 58320 w 57240"/>
                <a:gd name="textAreaTop" fmla="*/ 0 h 57240"/>
                <a:gd name="textAreaBottom" fmla="*/ 58320 h 57240"/>
              </a:gdLst>
              <a:ahLst/>
              <a:rect l="textAreaLeft" t="textAreaTop" r="textAreaRight" b="textAreaBottom"/>
              <a:pathLst>
                <a:path w="46975" h="46975">
                  <a:moveTo>
                    <a:pt x="23488" y="46976"/>
                  </a:moveTo>
                  <a:cubicBezTo>
                    <a:pt x="10525" y="46976"/>
                    <a:pt x="0" y="36450"/>
                    <a:pt x="0" y="23488"/>
                  </a:cubicBezTo>
                  <a:cubicBezTo>
                    <a:pt x="0" y="10525"/>
                    <a:pt x="10525" y="0"/>
                    <a:pt x="23488" y="0"/>
                  </a:cubicBezTo>
                  <a:cubicBezTo>
                    <a:pt x="36451" y="0"/>
                    <a:pt x="46976" y="10525"/>
                    <a:pt x="46976" y="23488"/>
                  </a:cubicBezTo>
                  <a:cubicBezTo>
                    <a:pt x="46976" y="36450"/>
                    <a:pt x="36451" y="46976"/>
                    <a:pt x="23488" y="46976"/>
                  </a:cubicBezTo>
                  <a:close/>
                  <a:moveTo>
                    <a:pt x="23488" y="5540"/>
                  </a:moveTo>
                  <a:cubicBezTo>
                    <a:pt x="13572" y="5540"/>
                    <a:pt x="5540" y="13572"/>
                    <a:pt x="5540" y="23488"/>
                  </a:cubicBezTo>
                  <a:cubicBezTo>
                    <a:pt x="5540" y="33404"/>
                    <a:pt x="13572" y="41436"/>
                    <a:pt x="23488" y="41436"/>
                  </a:cubicBezTo>
                  <a:cubicBezTo>
                    <a:pt x="33404" y="41436"/>
                    <a:pt x="41436" y="33404"/>
                    <a:pt x="41436" y="23488"/>
                  </a:cubicBezTo>
                  <a:cubicBezTo>
                    <a:pt x="41436" y="13572"/>
                    <a:pt x="33348" y="5540"/>
                    <a:pt x="23488" y="5540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29160" bIns="2916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359" name="Google Shape;406;p18"/>
            <p:cNvSpPr/>
            <p:nvPr/>
          </p:nvSpPr>
          <p:spPr>
            <a:xfrm>
              <a:off x="227880" y="1168200"/>
              <a:ext cx="88920" cy="88920"/>
            </a:xfrm>
            <a:custGeom>
              <a:avLst/>
              <a:gdLst>
                <a:gd name="textAreaLeft" fmla="*/ 0 w 88920"/>
                <a:gd name="textAreaRight" fmla="*/ 90000 w 88920"/>
                <a:gd name="textAreaTop" fmla="*/ 0 h 88920"/>
                <a:gd name="textAreaBottom" fmla="*/ 90000 h 88920"/>
              </a:gdLst>
              <a:ahLst/>
              <a:rect l="textAreaLeft" t="textAreaTop" r="textAreaRight" b="textAreaBottom"/>
              <a:pathLst>
                <a:path w="72679" h="72679">
                  <a:moveTo>
                    <a:pt x="36340" y="72679"/>
                  </a:moveTo>
                  <a:cubicBezTo>
                    <a:pt x="16286" y="72679"/>
                    <a:pt x="0" y="56393"/>
                    <a:pt x="0" y="36340"/>
                  </a:cubicBezTo>
                  <a:cubicBezTo>
                    <a:pt x="0" y="16286"/>
                    <a:pt x="16286" y="0"/>
                    <a:pt x="36340" y="0"/>
                  </a:cubicBezTo>
                  <a:cubicBezTo>
                    <a:pt x="56393" y="0"/>
                    <a:pt x="72679" y="16286"/>
                    <a:pt x="72679" y="36340"/>
                  </a:cubicBezTo>
                  <a:cubicBezTo>
                    <a:pt x="72679" y="56393"/>
                    <a:pt x="56393" y="72679"/>
                    <a:pt x="36340" y="72679"/>
                  </a:cubicBezTo>
                  <a:close/>
                  <a:moveTo>
                    <a:pt x="36340" y="5540"/>
                  </a:moveTo>
                  <a:cubicBezTo>
                    <a:pt x="19333" y="5540"/>
                    <a:pt x="5540" y="19333"/>
                    <a:pt x="5540" y="36340"/>
                  </a:cubicBezTo>
                  <a:cubicBezTo>
                    <a:pt x="5540" y="53346"/>
                    <a:pt x="19333" y="67140"/>
                    <a:pt x="36340" y="67140"/>
                  </a:cubicBezTo>
                  <a:cubicBezTo>
                    <a:pt x="53346" y="67140"/>
                    <a:pt x="67140" y="53346"/>
                    <a:pt x="67140" y="36340"/>
                  </a:cubicBezTo>
                  <a:cubicBezTo>
                    <a:pt x="67140" y="19333"/>
                    <a:pt x="53346" y="5540"/>
                    <a:pt x="36340" y="5540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360" name="Google Shape;407;p18"/>
            <p:cNvSpPr/>
            <p:nvPr/>
          </p:nvSpPr>
          <p:spPr>
            <a:xfrm>
              <a:off x="311040" y="446760"/>
              <a:ext cx="184680" cy="184680"/>
            </a:xfrm>
            <a:custGeom>
              <a:avLst/>
              <a:gdLst>
                <a:gd name="textAreaLeft" fmla="*/ 0 w 184680"/>
                <a:gd name="textAreaRight" fmla="*/ 185760 w 184680"/>
                <a:gd name="textAreaTop" fmla="*/ 0 h 184680"/>
                <a:gd name="textAreaBottom" fmla="*/ 185760 h 184680"/>
              </a:gdLst>
              <a:ahLst/>
              <a:rect l="textAreaLeft" t="textAreaTop" r="textAreaRight" b="textAreaBottom"/>
              <a:pathLst>
                <a:path w="149679" h="149679">
                  <a:moveTo>
                    <a:pt x="74840" y="149679"/>
                  </a:moveTo>
                  <a:cubicBezTo>
                    <a:pt x="33570" y="149679"/>
                    <a:pt x="0" y="116110"/>
                    <a:pt x="0" y="74840"/>
                  </a:cubicBezTo>
                  <a:cubicBezTo>
                    <a:pt x="0" y="33570"/>
                    <a:pt x="33570" y="0"/>
                    <a:pt x="74840" y="0"/>
                  </a:cubicBezTo>
                  <a:cubicBezTo>
                    <a:pt x="116110" y="0"/>
                    <a:pt x="149679" y="33570"/>
                    <a:pt x="149679" y="74840"/>
                  </a:cubicBezTo>
                  <a:cubicBezTo>
                    <a:pt x="149679" y="116110"/>
                    <a:pt x="116110" y="149679"/>
                    <a:pt x="74840" y="149679"/>
                  </a:cubicBezTo>
                  <a:close/>
                  <a:moveTo>
                    <a:pt x="74840" y="5540"/>
                  </a:moveTo>
                  <a:cubicBezTo>
                    <a:pt x="36617" y="5540"/>
                    <a:pt x="5540" y="36617"/>
                    <a:pt x="5540" y="74840"/>
                  </a:cubicBezTo>
                  <a:cubicBezTo>
                    <a:pt x="5540" y="113063"/>
                    <a:pt x="36617" y="144140"/>
                    <a:pt x="74840" y="144140"/>
                  </a:cubicBezTo>
                  <a:cubicBezTo>
                    <a:pt x="113063" y="144140"/>
                    <a:pt x="144140" y="113063"/>
                    <a:pt x="144140" y="74840"/>
                  </a:cubicBezTo>
                  <a:cubicBezTo>
                    <a:pt x="144140" y="36617"/>
                    <a:pt x="113063" y="5540"/>
                    <a:pt x="74840" y="5540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361" name="Google Shape;408;p18"/>
            <p:cNvSpPr/>
            <p:nvPr/>
          </p:nvSpPr>
          <p:spPr>
            <a:xfrm>
              <a:off x="8044560" y="4701240"/>
              <a:ext cx="57240" cy="57240"/>
            </a:xfrm>
            <a:custGeom>
              <a:avLst/>
              <a:gdLst>
                <a:gd name="textAreaLeft" fmla="*/ 0 w 57240"/>
                <a:gd name="textAreaRight" fmla="*/ 58320 w 57240"/>
                <a:gd name="textAreaTop" fmla="*/ 0 h 57240"/>
                <a:gd name="textAreaBottom" fmla="*/ 58320 h 57240"/>
              </a:gdLst>
              <a:ahLst/>
              <a:rect l="textAreaLeft" t="textAreaTop" r="textAreaRight" b="textAreaBottom"/>
              <a:pathLst>
                <a:path w="46975" h="46975">
                  <a:moveTo>
                    <a:pt x="23488" y="46976"/>
                  </a:moveTo>
                  <a:cubicBezTo>
                    <a:pt x="10525" y="46976"/>
                    <a:pt x="0" y="36450"/>
                    <a:pt x="0" y="23488"/>
                  </a:cubicBezTo>
                  <a:cubicBezTo>
                    <a:pt x="0" y="10525"/>
                    <a:pt x="10525" y="0"/>
                    <a:pt x="23488" y="0"/>
                  </a:cubicBezTo>
                  <a:cubicBezTo>
                    <a:pt x="36451" y="0"/>
                    <a:pt x="46976" y="10525"/>
                    <a:pt x="46976" y="23488"/>
                  </a:cubicBezTo>
                  <a:cubicBezTo>
                    <a:pt x="46976" y="36450"/>
                    <a:pt x="36451" y="46976"/>
                    <a:pt x="23488" y="46976"/>
                  </a:cubicBezTo>
                  <a:close/>
                  <a:moveTo>
                    <a:pt x="23488" y="5484"/>
                  </a:moveTo>
                  <a:cubicBezTo>
                    <a:pt x="13572" y="5484"/>
                    <a:pt x="5540" y="13517"/>
                    <a:pt x="5540" y="23432"/>
                  </a:cubicBezTo>
                  <a:cubicBezTo>
                    <a:pt x="5540" y="33348"/>
                    <a:pt x="13572" y="41381"/>
                    <a:pt x="23488" y="41381"/>
                  </a:cubicBezTo>
                  <a:cubicBezTo>
                    <a:pt x="33404" y="41381"/>
                    <a:pt x="41436" y="33348"/>
                    <a:pt x="41436" y="23432"/>
                  </a:cubicBezTo>
                  <a:cubicBezTo>
                    <a:pt x="41436" y="13517"/>
                    <a:pt x="33348" y="5484"/>
                    <a:pt x="23488" y="5484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29160" bIns="2916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362" name="Google Shape;409;p18"/>
            <p:cNvSpPr/>
            <p:nvPr/>
          </p:nvSpPr>
          <p:spPr>
            <a:xfrm>
              <a:off x="8791200" y="2570760"/>
              <a:ext cx="259200" cy="237600"/>
            </a:xfrm>
            <a:custGeom>
              <a:avLst/>
              <a:gdLst>
                <a:gd name="textAreaLeft" fmla="*/ 0 w 259200"/>
                <a:gd name="textAreaRight" fmla="*/ 260280 w 259200"/>
                <a:gd name="textAreaTop" fmla="*/ 0 h 237600"/>
                <a:gd name="textAreaBottom" fmla="*/ 238680 h 237600"/>
              </a:gdLst>
              <a:ahLst/>
              <a:rect l="textAreaLeft" t="textAreaTop" r="textAreaRight" b="textAreaBottom"/>
              <a:pathLst>
                <a:path w="210005" h="192444">
                  <a:moveTo>
                    <a:pt x="210005" y="192445"/>
                  </a:moveTo>
                  <a:lnTo>
                    <a:pt x="0" y="192445"/>
                  </a:lnTo>
                  <a:lnTo>
                    <a:pt x="1108" y="190395"/>
                  </a:lnTo>
                  <a:lnTo>
                    <a:pt x="104975" y="0"/>
                  </a:lnTo>
                  <a:lnTo>
                    <a:pt x="210005" y="192445"/>
                  </a:lnTo>
                  <a:close/>
                  <a:moveTo>
                    <a:pt x="4653" y="189675"/>
                  </a:moveTo>
                  <a:lnTo>
                    <a:pt x="205352" y="189675"/>
                  </a:lnTo>
                  <a:lnTo>
                    <a:pt x="105030" y="5761"/>
                  </a:lnTo>
                  <a:lnTo>
                    <a:pt x="4709" y="189675"/>
                  </a:ln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363" name="Google Shape;410;p18"/>
            <p:cNvSpPr/>
            <p:nvPr/>
          </p:nvSpPr>
          <p:spPr>
            <a:xfrm>
              <a:off x="8386920" y="221040"/>
              <a:ext cx="259200" cy="237600"/>
            </a:xfrm>
            <a:custGeom>
              <a:avLst/>
              <a:gdLst>
                <a:gd name="textAreaLeft" fmla="*/ 0 w 259200"/>
                <a:gd name="textAreaRight" fmla="*/ 260280 w 259200"/>
                <a:gd name="textAreaTop" fmla="*/ 0 h 237600"/>
                <a:gd name="textAreaBottom" fmla="*/ 238680 h 237600"/>
              </a:gdLst>
              <a:ahLst/>
              <a:rect l="textAreaLeft" t="textAreaTop" r="textAreaRight" b="textAreaBottom"/>
              <a:pathLst>
                <a:path w="210005" h="192444">
                  <a:moveTo>
                    <a:pt x="210005" y="192445"/>
                  </a:moveTo>
                  <a:lnTo>
                    <a:pt x="0" y="192445"/>
                  </a:lnTo>
                  <a:lnTo>
                    <a:pt x="1108" y="190395"/>
                  </a:lnTo>
                  <a:lnTo>
                    <a:pt x="104975" y="0"/>
                  </a:lnTo>
                  <a:lnTo>
                    <a:pt x="210005" y="192445"/>
                  </a:lnTo>
                  <a:close/>
                  <a:moveTo>
                    <a:pt x="4653" y="189675"/>
                  </a:moveTo>
                  <a:lnTo>
                    <a:pt x="205352" y="189675"/>
                  </a:lnTo>
                  <a:lnTo>
                    <a:pt x="105030" y="5761"/>
                  </a:lnTo>
                  <a:lnTo>
                    <a:pt x="4709" y="189675"/>
                  </a:ln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364" name="Google Shape;411;p18"/>
            <p:cNvSpPr/>
            <p:nvPr/>
          </p:nvSpPr>
          <p:spPr>
            <a:xfrm>
              <a:off x="1092960" y="221040"/>
              <a:ext cx="92880" cy="84960"/>
            </a:xfrm>
            <a:custGeom>
              <a:avLst/>
              <a:gdLst>
                <a:gd name="textAreaLeft" fmla="*/ 0 w 92880"/>
                <a:gd name="textAreaRight" fmla="*/ 93960 w 92880"/>
                <a:gd name="textAreaTop" fmla="*/ 0 h 84960"/>
                <a:gd name="textAreaBottom" fmla="*/ 86040 h 84960"/>
              </a:gdLst>
              <a:ahLst/>
              <a:rect l="textAreaLeft" t="textAreaTop" r="textAreaRight" b="textAreaBottom"/>
              <a:pathLst>
                <a:path w="75726" h="69410">
                  <a:moveTo>
                    <a:pt x="37835" y="0"/>
                  </a:moveTo>
                  <a:lnTo>
                    <a:pt x="0" y="69411"/>
                  </a:lnTo>
                  <a:lnTo>
                    <a:pt x="37835" y="69411"/>
                  </a:lnTo>
                  <a:lnTo>
                    <a:pt x="75726" y="69411"/>
                  </a:lnTo>
                  <a:lnTo>
                    <a:pt x="37835" y="0"/>
                  </a:ln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365" name="Google Shape;412;p18"/>
            <p:cNvSpPr/>
            <p:nvPr/>
          </p:nvSpPr>
          <p:spPr>
            <a:xfrm>
              <a:off x="355680" y="4592880"/>
              <a:ext cx="345960" cy="317160"/>
            </a:xfrm>
            <a:custGeom>
              <a:avLst/>
              <a:gdLst>
                <a:gd name="textAreaLeft" fmla="*/ 0 w 345960"/>
                <a:gd name="textAreaRight" fmla="*/ 347040 w 345960"/>
                <a:gd name="textAreaTop" fmla="*/ 0 h 317160"/>
                <a:gd name="textAreaBottom" fmla="*/ 318240 h 317160"/>
              </a:gdLst>
              <a:ahLst/>
              <a:rect l="textAreaLeft" t="textAreaTop" r="textAreaRight" b="textAreaBottom"/>
              <a:pathLst>
                <a:path w="75726" h="69410">
                  <a:moveTo>
                    <a:pt x="37891" y="0"/>
                  </a:moveTo>
                  <a:lnTo>
                    <a:pt x="0" y="69411"/>
                  </a:lnTo>
                  <a:lnTo>
                    <a:pt x="37891" y="69411"/>
                  </a:lnTo>
                  <a:lnTo>
                    <a:pt x="75726" y="69411"/>
                  </a:lnTo>
                  <a:lnTo>
                    <a:pt x="37891" y="0"/>
                  </a:ln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366" name="Google Shape;413;p18"/>
            <p:cNvSpPr/>
            <p:nvPr/>
          </p:nvSpPr>
          <p:spPr>
            <a:xfrm>
              <a:off x="180360" y="4385160"/>
              <a:ext cx="184680" cy="184680"/>
            </a:xfrm>
            <a:custGeom>
              <a:avLst/>
              <a:gdLst>
                <a:gd name="textAreaLeft" fmla="*/ 0 w 184680"/>
                <a:gd name="textAreaRight" fmla="*/ 185760 w 184680"/>
                <a:gd name="textAreaTop" fmla="*/ 0 h 184680"/>
                <a:gd name="textAreaBottom" fmla="*/ 185760 h 184680"/>
              </a:gdLst>
              <a:ahLst/>
              <a:rect l="textAreaLeft" t="textAreaTop" r="textAreaRight" b="textAreaBottom"/>
              <a:pathLst>
                <a:path w="149679" h="149679">
                  <a:moveTo>
                    <a:pt x="74840" y="149679"/>
                  </a:moveTo>
                  <a:cubicBezTo>
                    <a:pt x="33570" y="149679"/>
                    <a:pt x="0" y="116110"/>
                    <a:pt x="0" y="74840"/>
                  </a:cubicBezTo>
                  <a:cubicBezTo>
                    <a:pt x="0" y="33570"/>
                    <a:pt x="33570" y="0"/>
                    <a:pt x="74840" y="0"/>
                  </a:cubicBezTo>
                  <a:cubicBezTo>
                    <a:pt x="116110" y="0"/>
                    <a:pt x="149679" y="33570"/>
                    <a:pt x="149679" y="74840"/>
                  </a:cubicBezTo>
                  <a:cubicBezTo>
                    <a:pt x="149679" y="116110"/>
                    <a:pt x="116110" y="149679"/>
                    <a:pt x="74840" y="149679"/>
                  </a:cubicBezTo>
                  <a:close/>
                  <a:moveTo>
                    <a:pt x="74840" y="5540"/>
                  </a:moveTo>
                  <a:cubicBezTo>
                    <a:pt x="36617" y="5540"/>
                    <a:pt x="5540" y="36617"/>
                    <a:pt x="5540" y="74840"/>
                  </a:cubicBezTo>
                  <a:cubicBezTo>
                    <a:pt x="5540" y="113063"/>
                    <a:pt x="36617" y="144140"/>
                    <a:pt x="74840" y="144140"/>
                  </a:cubicBezTo>
                  <a:cubicBezTo>
                    <a:pt x="113063" y="144140"/>
                    <a:pt x="144140" y="113063"/>
                    <a:pt x="144140" y="74840"/>
                  </a:cubicBezTo>
                  <a:cubicBezTo>
                    <a:pt x="144140" y="36617"/>
                    <a:pt x="113063" y="5540"/>
                    <a:pt x="74840" y="5540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367" name="Google Shape;414;p18"/>
            <p:cNvSpPr/>
            <p:nvPr/>
          </p:nvSpPr>
          <p:spPr>
            <a:xfrm>
              <a:off x="1094760" y="4910760"/>
              <a:ext cx="88920" cy="88920"/>
            </a:xfrm>
            <a:custGeom>
              <a:avLst/>
              <a:gdLst>
                <a:gd name="textAreaLeft" fmla="*/ 0 w 88920"/>
                <a:gd name="textAreaRight" fmla="*/ 90000 w 88920"/>
                <a:gd name="textAreaTop" fmla="*/ 0 h 88920"/>
                <a:gd name="textAreaBottom" fmla="*/ 90000 h 88920"/>
              </a:gdLst>
              <a:ahLst/>
              <a:rect l="textAreaLeft" t="textAreaTop" r="textAreaRight" b="textAreaBottom"/>
              <a:pathLst>
                <a:path w="72679" h="72679">
                  <a:moveTo>
                    <a:pt x="36340" y="72679"/>
                  </a:moveTo>
                  <a:cubicBezTo>
                    <a:pt x="16286" y="72679"/>
                    <a:pt x="0" y="56393"/>
                    <a:pt x="0" y="36340"/>
                  </a:cubicBezTo>
                  <a:cubicBezTo>
                    <a:pt x="0" y="16286"/>
                    <a:pt x="16286" y="0"/>
                    <a:pt x="36340" y="0"/>
                  </a:cubicBezTo>
                  <a:cubicBezTo>
                    <a:pt x="56393" y="0"/>
                    <a:pt x="72679" y="16286"/>
                    <a:pt x="72679" y="36340"/>
                  </a:cubicBezTo>
                  <a:cubicBezTo>
                    <a:pt x="72679" y="56393"/>
                    <a:pt x="56393" y="72679"/>
                    <a:pt x="36340" y="72679"/>
                  </a:cubicBezTo>
                  <a:close/>
                  <a:moveTo>
                    <a:pt x="36340" y="5540"/>
                  </a:moveTo>
                  <a:cubicBezTo>
                    <a:pt x="19333" y="5540"/>
                    <a:pt x="5540" y="19333"/>
                    <a:pt x="5540" y="36340"/>
                  </a:cubicBezTo>
                  <a:cubicBezTo>
                    <a:pt x="5540" y="53346"/>
                    <a:pt x="19333" y="67140"/>
                    <a:pt x="36340" y="67140"/>
                  </a:cubicBezTo>
                  <a:cubicBezTo>
                    <a:pt x="53346" y="67140"/>
                    <a:pt x="67140" y="53346"/>
                    <a:pt x="67140" y="36340"/>
                  </a:cubicBezTo>
                  <a:cubicBezTo>
                    <a:pt x="67140" y="19333"/>
                    <a:pt x="53346" y="5540"/>
                    <a:pt x="36340" y="5540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368" name="PlaceHolder 1"/>
          <p:cNvSpPr>
            <a:spLocks noGrp="1"/>
          </p:cNvSpPr>
          <p:nvPr>
            <p:ph type="title"/>
          </p:nvPr>
        </p:nvSpPr>
        <p:spPr>
          <a:xfrm>
            <a:off x="720000" y="418320"/>
            <a:ext cx="7702920" cy="62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7" r:id="rId5"/>
  </p:sldLayoutIdLst>
</p:sldMaster>
</file>

<file path=ppt/slideMasters/slideMaster1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0" name="Google Shape;384;p18" descr=""/>
          <p:cNvPicPr/>
          <p:nvPr/>
        </p:nvPicPr>
        <p:blipFill>
          <a:blip r:embed="rId2"/>
          <a:stretch/>
        </p:blipFill>
        <p:spPr>
          <a:xfrm>
            <a:off x="0" y="9360"/>
            <a:ext cx="9142920" cy="5123880"/>
          </a:xfrm>
          <a:prstGeom prst="rect">
            <a:avLst/>
          </a:prstGeom>
          <a:ln w="0">
            <a:noFill/>
          </a:ln>
        </p:spPr>
      </p:pic>
      <p:grpSp>
        <p:nvGrpSpPr>
          <p:cNvPr id="371" name="Google Shape;385;p18"/>
          <p:cNvGrpSpPr/>
          <p:nvPr/>
        </p:nvGrpSpPr>
        <p:grpSpPr>
          <a:xfrm>
            <a:off x="7803720" y="2935800"/>
            <a:ext cx="2723400" cy="3633840"/>
            <a:chOff x="7803720" y="2935800"/>
            <a:chExt cx="2723400" cy="3633840"/>
          </a:xfrm>
        </p:grpSpPr>
        <p:pic>
          <p:nvPicPr>
            <p:cNvPr id="372" name="Google Shape;386;p18" descr=""/>
            <p:cNvPicPr/>
            <p:nvPr/>
          </p:nvPicPr>
          <p:blipFill>
            <a:blip r:embed="rId3"/>
            <a:stretch/>
          </p:blipFill>
          <p:spPr>
            <a:xfrm rot="16200000">
              <a:off x="7244280" y="3623400"/>
              <a:ext cx="3085200" cy="17100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373" name="Google Shape;387;p18" descr=""/>
            <p:cNvPicPr/>
            <p:nvPr/>
          </p:nvPicPr>
          <p:blipFill>
            <a:blip r:embed="rId4"/>
            <a:stretch/>
          </p:blipFill>
          <p:spPr>
            <a:xfrm rot="16200000">
              <a:off x="7522200" y="3875760"/>
              <a:ext cx="3085200" cy="17100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374" name="Google Shape;388;p18"/>
            <p:cNvSpPr/>
            <p:nvPr/>
          </p:nvSpPr>
          <p:spPr>
            <a:xfrm flipH="1" rot="4796400">
              <a:off x="7667280" y="3875760"/>
              <a:ext cx="2791800" cy="2064240"/>
            </a:xfrm>
            <a:custGeom>
              <a:avLst/>
              <a:gdLst>
                <a:gd name="textAreaLeft" fmla="*/ -720 w 2791800"/>
                <a:gd name="textAreaRight" fmla="*/ 2792160 w 2791800"/>
                <a:gd name="textAreaTop" fmla="*/ 0 h 2064240"/>
                <a:gd name="textAreaBottom" fmla="*/ 2064960 h 2064240"/>
              </a:gdLst>
              <a:ahLst/>
              <a:rect l="textAreaLeft" t="textAreaTop" r="textAreaRight" b="textAreaBottom"/>
              <a:pathLst>
                <a:path w="2956871" h="2186887">
                  <a:moveTo>
                    <a:pt x="2952768" y="178044"/>
                  </a:moveTo>
                  <a:cubicBezTo>
                    <a:pt x="2944569" y="304180"/>
                    <a:pt x="2933823" y="432256"/>
                    <a:pt x="2895101" y="553351"/>
                  </a:cubicBezTo>
                  <a:cubicBezTo>
                    <a:pt x="2854994" y="678822"/>
                    <a:pt x="2780985" y="787454"/>
                    <a:pt x="2665042" y="853762"/>
                  </a:cubicBezTo>
                  <a:cubicBezTo>
                    <a:pt x="2600839" y="890490"/>
                    <a:pt x="2529766" y="915418"/>
                    <a:pt x="2458194" y="933366"/>
                  </a:cubicBezTo>
                  <a:cubicBezTo>
                    <a:pt x="2382800" y="952256"/>
                    <a:pt x="2305136" y="962227"/>
                    <a:pt x="2227360" y="961563"/>
                  </a:cubicBezTo>
                  <a:cubicBezTo>
                    <a:pt x="2149473" y="960898"/>
                    <a:pt x="2073194" y="948267"/>
                    <a:pt x="1998464" y="926774"/>
                  </a:cubicBezTo>
                  <a:cubicBezTo>
                    <a:pt x="1925785" y="905890"/>
                    <a:pt x="1854768" y="879134"/>
                    <a:pt x="1781202" y="861241"/>
                  </a:cubicBezTo>
                  <a:cubicBezTo>
                    <a:pt x="1708523" y="843570"/>
                    <a:pt x="1634126" y="836867"/>
                    <a:pt x="1559619" y="845120"/>
                  </a:cubicBezTo>
                  <a:cubicBezTo>
                    <a:pt x="1490540" y="852710"/>
                    <a:pt x="1419301" y="870880"/>
                    <a:pt x="1358643" y="905613"/>
                  </a:cubicBezTo>
                  <a:cubicBezTo>
                    <a:pt x="1304743" y="936468"/>
                    <a:pt x="1265079" y="983222"/>
                    <a:pt x="1247796" y="1043216"/>
                  </a:cubicBezTo>
                  <a:cubicBezTo>
                    <a:pt x="1230623" y="1102711"/>
                    <a:pt x="1233448" y="1165973"/>
                    <a:pt x="1234889" y="1227185"/>
                  </a:cubicBezTo>
                  <a:cubicBezTo>
                    <a:pt x="1236384" y="1291666"/>
                    <a:pt x="1238323" y="1358806"/>
                    <a:pt x="1217107" y="1420628"/>
                  </a:cubicBezTo>
                  <a:cubicBezTo>
                    <a:pt x="1197053" y="1479125"/>
                    <a:pt x="1157335" y="1529868"/>
                    <a:pt x="1107589" y="1566208"/>
                  </a:cubicBezTo>
                  <a:cubicBezTo>
                    <a:pt x="1058841" y="1601827"/>
                    <a:pt x="999900" y="1624263"/>
                    <a:pt x="939352" y="1626921"/>
                  </a:cubicBezTo>
                  <a:cubicBezTo>
                    <a:pt x="872323" y="1629858"/>
                    <a:pt x="807953" y="1605539"/>
                    <a:pt x="743306" y="1591579"/>
                  </a:cubicBezTo>
                  <a:cubicBezTo>
                    <a:pt x="686470" y="1579281"/>
                    <a:pt x="623707" y="1573852"/>
                    <a:pt x="573851" y="1609638"/>
                  </a:cubicBezTo>
                  <a:cubicBezTo>
                    <a:pt x="529922" y="1641158"/>
                    <a:pt x="512251" y="1693285"/>
                    <a:pt x="504661" y="1744748"/>
                  </a:cubicBezTo>
                  <a:cubicBezTo>
                    <a:pt x="496075" y="1802803"/>
                    <a:pt x="499011" y="1862243"/>
                    <a:pt x="487987" y="1919965"/>
                  </a:cubicBezTo>
                  <a:cubicBezTo>
                    <a:pt x="476465" y="1980457"/>
                    <a:pt x="450927" y="2039233"/>
                    <a:pt x="411707" y="2087039"/>
                  </a:cubicBezTo>
                  <a:cubicBezTo>
                    <a:pt x="374204" y="2132741"/>
                    <a:pt x="323185" y="2167806"/>
                    <a:pt x="264354" y="2178553"/>
                  </a:cubicBezTo>
                  <a:cubicBezTo>
                    <a:pt x="189238" y="2192291"/>
                    <a:pt x="113955" y="2168415"/>
                    <a:pt x="38561" y="2172626"/>
                  </a:cubicBezTo>
                  <a:cubicBezTo>
                    <a:pt x="33575" y="2172903"/>
                    <a:pt x="3551" y="2176558"/>
                    <a:pt x="4326" y="2178221"/>
                  </a:cubicBezTo>
                  <a:cubicBezTo>
                    <a:pt x="3828" y="2177112"/>
                    <a:pt x="4714" y="2174066"/>
                    <a:pt x="4770" y="2172903"/>
                  </a:cubicBezTo>
                  <a:lnTo>
                    <a:pt x="6819" y="2149304"/>
                  </a:lnTo>
                  <a:cubicBezTo>
                    <a:pt x="13910" y="2068315"/>
                    <a:pt x="20945" y="1987271"/>
                    <a:pt x="28036" y="1906283"/>
                  </a:cubicBezTo>
                  <a:cubicBezTo>
                    <a:pt x="39946" y="1770064"/>
                    <a:pt x="51801" y="1633846"/>
                    <a:pt x="63711" y="1497628"/>
                  </a:cubicBezTo>
                  <a:cubicBezTo>
                    <a:pt x="77837" y="1335540"/>
                    <a:pt x="92018" y="1173451"/>
                    <a:pt x="106144" y="1011419"/>
                  </a:cubicBezTo>
                  <a:cubicBezTo>
                    <a:pt x="120270" y="849386"/>
                    <a:pt x="133565" y="696992"/>
                    <a:pt x="147303" y="539779"/>
                  </a:cubicBezTo>
                  <a:cubicBezTo>
                    <a:pt x="157939" y="417797"/>
                    <a:pt x="168575" y="295871"/>
                    <a:pt x="179266" y="173890"/>
                  </a:cubicBezTo>
                  <a:lnTo>
                    <a:pt x="189293" y="58832"/>
                  </a:lnTo>
                  <a:lnTo>
                    <a:pt x="192340" y="23601"/>
                  </a:lnTo>
                  <a:cubicBezTo>
                    <a:pt x="192838" y="18006"/>
                    <a:pt x="194833" y="10472"/>
                    <a:pt x="194002" y="4877"/>
                  </a:cubicBezTo>
                  <a:cubicBezTo>
                    <a:pt x="193337" y="778"/>
                    <a:pt x="191841" y="3880"/>
                    <a:pt x="193836" y="4323"/>
                  </a:cubicBezTo>
                  <a:cubicBezTo>
                    <a:pt x="198212" y="5265"/>
                    <a:pt x="203308" y="4932"/>
                    <a:pt x="207795" y="5209"/>
                  </a:cubicBezTo>
                  <a:cubicBezTo>
                    <a:pt x="230286" y="6650"/>
                    <a:pt x="252777" y="8090"/>
                    <a:pt x="275267" y="9530"/>
                  </a:cubicBezTo>
                  <a:cubicBezTo>
                    <a:pt x="365396" y="15291"/>
                    <a:pt x="455470" y="20997"/>
                    <a:pt x="545599" y="26758"/>
                  </a:cubicBezTo>
                  <a:cubicBezTo>
                    <a:pt x="678826" y="35234"/>
                    <a:pt x="812108" y="43765"/>
                    <a:pt x="945335" y="52240"/>
                  </a:cubicBezTo>
                  <a:cubicBezTo>
                    <a:pt x="1104265" y="62378"/>
                    <a:pt x="1263141" y="72515"/>
                    <a:pt x="1422071" y="82597"/>
                  </a:cubicBezTo>
                  <a:cubicBezTo>
                    <a:pt x="1585877" y="93012"/>
                    <a:pt x="1749682" y="103481"/>
                    <a:pt x="1913432" y="113896"/>
                  </a:cubicBezTo>
                  <a:cubicBezTo>
                    <a:pt x="2064995" y="123535"/>
                    <a:pt x="2216558" y="133229"/>
                    <a:pt x="2368121" y="142868"/>
                  </a:cubicBezTo>
                  <a:cubicBezTo>
                    <a:pt x="2486778" y="150402"/>
                    <a:pt x="2605436" y="157991"/>
                    <a:pt x="2724039" y="165525"/>
                  </a:cubicBezTo>
                  <a:cubicBezTo>
                    <a:pt x="2792120" y="169845"/>
                    <a:pt x="2860201" y="174222"/>
                    <a:pt x="2928283" y="178543"/>
                  </a:cubicBezTo>
                  <a:cubicBezTo>
                    <a:pt x="2937091" y="179097"/>
                    <a:pt x="2945899" y="179651"/>
                    <a:pt x="2954707" y="180205"/>
                  </a:cubicBezTo>
                  <a:cubicBezTo>
                    <a:pt x="2957366" y="180371"/>
                    <a:pt x="2957366" y="176216"/>
                    <a:pt x="2954707" y="176050"/>
                  </a:cubicBezTo>
                  <a:cubicBezTo>
                    <a:pt x="2930056" y="174499"/>
                    <a:pt x="2905349" y="172893"/>
                    <a:pt x="2880698" y="171341"/>
                  </a:cubicBezTo>
                  <a:cubicBezTo>
                    <a:pt x="2813558" y="167076"/>
                    <a:pt x="2746474" y="162810"/>
                    <a:pt x="2679334" y="158489"/>
                  </a:cubicBezTo>
                  <a:cubicBezTo>
                    <a:pt x="2580508" y="152175"/>
                    <a:pt x="2481627" y="145915"/>
                    <a:pt x="2382800" y="139600"/>
                  </a:cubicBezTo>
                  <a:cubicBezTo>
                    <a:pt x="2261761" y="131899"/>
                    <a:pt x="2140776" y="124199"/>
                    <a:pt x="2019736" y="116444"/>
                  </a:cubicBezTo>
                  <a:cubicBezTo>
                    <a:pt x="1887174" y="108024"/>
                    <a:pt x="1754557" y="99549"/>
                    <a:pt x="1621995" y="91128"/>
                  </a:cubicBezTo>
                  <a:cubicBezTo>
                    <a:pt x="1488657" y="82653"/>
                    <a:pt x="1355319" y="74122"/>
                    <a:pt x="1221982" y="65646"/>
                  </a:cubicBezTo>
                  <a:cubicBezTo>
                    <a:pt x="1097175" y="57669"/>
                    <a:pt x="972423" y="49747"/>
                    <a:pt x="847617" y="41770"/>
                  </a:cubicBezTo>
                  <a:cubicBezTo>
                    <a:pt x="742199" y="35068"/>
                    <a:pt x="636725" y="28309"/>
                    <a:pt x="531307" y="21607"/>
                  </a:cubicBezTo>
                  <a:cubicBezTo>
                    <a:pt x="455747" y="16787"/>
                    <a:pt x="380187" y="11967"/>
                    <a:pt x="304627" y="7148"/>
                  </a:cubicBezTo>
                  <a:cubicBezTo>
                    <a:pt x="268841" y="4877"/>
                    <a:pt x="232613" y="611"/>
                    <a:pt x="196772" y="279"/>
                  </a:cubicBezTo>
                  <a:cubicBezTo>
                    <a:pt x="195220" y="279"/>
                    <a:pt x="193669" y="58"/>
                    <a:pt x="192174" y="2"/>
                  </a:cubicBezTo>
                  <a:cubicBezTo>
                    <a:pt x="191010" y="-53"/>
                    <a:pt x="190179" y="999"/>
                    <a:pt x="190069" y="2107"/>
                  </a:cubicBezTo>
                  <a:cubicBezTo>
                    <a:pt x="188351" y="21496"/>
                    <a:pt x="186689" y="40940"/>
                    <a:pt x="184972" y="60328"/>
                  </a:cubicBezTo>
                  <a:cubicBezTo>
                    <a:pt x="180374" y="113176"/>
                    <a:pt x="175776" y="165968"/>
                    <a:pt x="171123" y="218816"/>
                  </a:cubicBezTo>
                  <a:cubicBezTo>
                    <a:pt x="164310" y="296923"/>
                    <a:pt x="157496" y="375087"/>
                    <a:pt x="150682" y="453195"/>
                  </a:cubicBezTo>
                  <a:cubicBezTo>
                    <a:pt x="142373" y="548531"/>
                    <a:pt x="134063" y="643867"/>
                    <a:pt x="125699" y="739204"/>
                  </a:cubicBezTo>
                  <a:cubicBezTo>
                    <a:pt x="116614" y="843126"/>
                    <a:pt x="107529" y="947049"/>
                    <a:pt x="98499" y="1050971"/>
                  </a:cubicBezTo>
                  <a:cubicBezTo>
                    <a:pt x="89304" y="1156390"/>
                    <a:pt x="80108" y="1261752"/>
                    <a:pt x="70912" y="1367170"/>
                  </a:cubicBezTo>
                  <a:cubicBezTo>
                    <a:pt x="62326" y="1465443"/>
                    <a:pt x="53740" y="1563770"/>
                    <a:pt x="45153" y="1662042"/>
                  </a:cubicBezTo>
                  <a:cubicBezTo>
                    <a:pt x="37896" y="1745136"/>
                    <a:pt x="30639" y="1828230"/>
                    <a:pt x="23383" y="1911268"/>
                  </a:cubicBezTo>
                  <a:cubicBezTo>
                    <a:pt x="18175" y="1971040"/>
                    <a:pt x="12968" y="2030812"/>
                    <a:pt x="7761" y="2090529"/>
                  </a:cubicBezTo>
                  <a:lnTo>
                    <a:pt x="2886" y="2146146"/>
                  </a:lnTo>
                  <a:cubicBezTo>
                    <a:pt x="2055" y="2155619"/>
                    <a:pt x="-161" y="2166033"/>
                    <a:pt x="338" y="2175506"/>
                  </a:cubicBezTo>
                  <a:cubicBezTo>
                    <a:pt x="393" y="2176669"/>
                    <a:pt x="116" y="2177999"/>
                    <a:pt x="6" y="2179162"/>
                  </a:cubicBezTo>
                  <a:cubicBezTo>
                    <a:pt x="-105" y="2180602"/>
                    <a:pt x="1446" y="2181378"/>
                    <a:pt x="2609" y="2181157"/>
                  </a:cubicBezTo>
                  <a:cubicBezTo>
                    <a:pt x="85592" y="2165368"/>
                    <a:pt x="168630" y="2195171"/>
                    <a:pt x="251835" y="2184536"/>
                  </a:cubicBezTo>
                  <a:cubicBezTo>
                    <a:pt x="312493" y="2176780"/>
                    <a:pt x="366283" y="2144650"/>
                    <a:pt x="406555" y="2099282"/>
                  </a:cubicBezTo>
                  <a:cubicBezTo>
                    <a:pt x="447548" y="2053082"/>
                    <a:pt x="475080" y="1995359"/>
                    <a:pt x="488874" y="1935366"/>
                  </a:cubicBezTo>
                  <a:cubicBezTo>
                    <a:pt x="503332" y="1872491"/>
                    <a:pt x="499122" y="1807290"/>
                    <a:pt x="508871" y="1743696"/>
                  </a:cubicBezTo>
                  <a:cubicBezTo>
                    <a:pt x="518621" y="1680101"/>
                    <a:pt x="549089" y="1612297"/>
                    <a:pt x="618832" y="1592299"/>
                  </a:cubicBezTo>
                  <a:cubicBezTo>
                    <a:pt x="690182" y="1571803"/>
                    <a:pt x="767237" y="1602547"/>
                    <a:pt x="836427" y="1618667"/>
                  </a:cubicBezTo>
                  <a:cubicBezTo>
                    <a:pt x="900021" y="1633458"/>
                    <a:pt x="962341" y="1636173"/>
                    <a:pt x="1024772" y="1614346"/>
                  </a:cubicBezTo>
                  <a:cubicBezTo>
                    <a:pt x="1082606" y="1594127"/>
                    <a:pt x="1134678" y="1557289"/>
                    <a:pt x="1172790" y="1509261"/>
                  </a:cubicBezTo>
                  <a:cubicBezTo>
                    <a:pt x="1212177" y="1459626"/>
                    <a:pt x="1231897" y="1401239"/>
                    <a:pt x="1237382" y="1338586"/>
                  </a:cubicBezTo>
                  <a:cubicBezTo>
                    <a:pt x="1243586" y="1267846"/>
                    <a:pt x="1235110" y="1196884"/>
                    <a:pt x="1239044" y="1126088"/>
                  </a:cubicBezTo>
                  <a:cubicBezTo>
                    <a:pt x="1243253" y="1050861"/>
                    <a:pt x="1266021" y="979455"/>
                    <a:pt x="1327344" y="931538"/>
                  </a:cubicBezTo>
                  <a:cubicBezTo>
                    <a:pt x="1391936" y="881072"/>
                    <a:pt x="1479461" y="858138"/>
                    <a:pt x="1559619" y="849331"/>
                  </a:cubicBezTo>
                  <a:cubicBezTo>
                    <a:pt x="1644873" y="839913"/>
                    <a:pt x="1729019" y="850715"/>
                    <a:pt x="1811393" y="873483"/>
                  </a:cubicBezTo>
                  <a:cubicBezTo>
                    <a:pt x="1891274" y="895530"/>
                    <a:pt x="1968828" y="925666"/>
                    <a:pt x="2049595" y="944611"/>
                  </a:cubicBezTo>
                  <a:cubicBezTo>
                    <a:pt x="2209190" y="982114"/>
                    <a:pt x="2377593" y="967767"/>
                    <a:pt x="2532369" y="916138"/>
                  </a:cubicBezTo>
                  <a:cubicBezTo>
                    <a:pt x="2602722" y="892650"/>
                    <a:pt x="2671634" y="861462"/>
                    <a:pt x="2730021" y="815041"/>
                  </a:cubicBezTo>
                  <a:cubicBezTo>
                    <a:pt x="2781429" y="774214"/>
                    <a:pt x="2822699" y="722142"/>
                    <a:pt x="2853443" y="664308"/>
                  </a:cubicBezTo>
                  <a:cubicBezTo>
                    <a:pt x="2916040" y="546648"/>
                    <a:pt x="2937091" y="411260"/>
                    <a:pt x="2949112" y="280083"/>
                  </a:cubicBezTo>
                  <a:cubicBezTo>
                    <a:pt x="2952214" y="246126"/>
                    <a:pt x="2954651" y="212113"/>
                    <a:pt x="2956867" y="178100"/>
                  </a:cubicBezTo>
                  <a:cubicBezTo>
                    <a:pt x="2957033" y="175441"/>
                    <a:pt x="2952879" y="175441"/>
                    <a:pt x="2952712" y="178100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375" name="Google Shape;389;p18"/>
            <p:cNvSpPr/>
            <p:nvPr/>
          </p:nvSpPr>
          <p:spPr>
            <a:xfrm flipH="1" rot="4796400">
              <a:off x="7870320" y="3982680"/>
              <a:ext cx="2791800" cy="2064240"/>
            </a:xfrm>
            <a:custGeom>
              <a:avLst/>
              <a:gdLst>
                <a:gd name="textAreaLeft" fmla="*/ -720 w 2791800"/>
                <a:gd name="textAreaRight" fmla="*/ 2792160 w 2791800"/>
                <a:gd name="textAreaTop" fmla="*/ 0 h 2064240"/>
                <a:gd name="textAreaBottom" fmla="*/ 2064960 h 2064240"/>
              </a:gdLst>
              <a:ahLst/>
              <a:rect l="textAreaLeft" t="textAreaTop" r="textAreaRight" b="textAreaBottom"/>
              <a:pathLst>
                <a:path w="2956871" h="2186887">
                  <a:moveTo>
                    <a:pt x="2952768" y="178044"/>
                  </a:moveTo>
                  <a:cubicBezTo>
                    <a:pt x="2944569" y="304180"/>
                    <a:pt x="2933823" y="432256"/>
                    <a:pt x="2895101" y="553351"/>
                  </a:cubicBezTo>
                  <a:cubicBezTo>
                    <a:pt x="2854994" y="678822"/>
                    <a:pt x="2780985" y="787454"/>
                    <a:pt x="2665042" y="853762"/>
                  </a:cubicBezTo>
                  <a:cubicBezTo>
                    <a:pt x="2600839" y="890490"/>
                    <a:pt x="2529766" y="915418"/>
                    <a:pt x="2458194" y="933366"/>
                  </a:cubicBezTo>
                  <a:cubicBezTo>
                    <a:pt x="2382800" y="952256"/>
                    <a:pt x="2305136" y="962227"/>
                    <a:pt x="2227360" y="961563"/>
                  </a:cubicBezTo>
                  <a:cubicBezTo>
                    <a:pt x="2149473" y="960898"/>
                    <a:pt x="2073194" y="948267"/>
                    <a:pt x="1998464" y="926774"/>
                  </a:cubicBezTo>
                  <a:cubicBezTo>
                    <a:pt x="1925785" y="905890"/>
                    <a:pt x="1854768" y="879134"/>
                    <a:pt x="1781202" y="861241"/>
                  </a:cubicBezTo>
                  <a:cubicBezTo>
                    <a:pt x="1708523" y="843570"/>
                    <a:pt x="1634126" y="836867"/>
                    <a:pt x="1559619" y="845120"/>
                  </a:cubicBezTo>
                  <a:cubicBezTo>
                    <a:pt x="1490540" y="852710"/>
                    <a:pt x="1419301" y="870880"/>
                    <a:pt x="1358643" y="905613"/>
                  </a:cubicBezTo>
                  <a:cubicBezTo>
                    <a:pt x="1304743" y="936468"/>
                    <a:pt x="1265079" y="983222"/>
                    <a:pt x="1247796" y="1043216"/>
                  </a:cubicBezTo>
                  <a:cubicBezTo>
                    <a:pt x="1230623" y="1102711"/>
                    <a:pt x="1233448" y="1165973"/>
                    <a:pt x="1234889" y="1227185"/>
                  </a:cubicBezTo>
                  <a:cubicBezTo>
                    <a:pt x="1236384" y="1291666"/>
                    <a:pt x="1238323" y="1358806"/>
                    <a:pt x="1217107" y="1420628"/>
                  </a:cubicBezTo>
                  <a:cubicBezTo>
                    <a:pt x="1197053" y="1479125"/>
                    <a:pt x="1157335" y="1529868"/>
                    <a:pt x="1107589" y="1566208"/>
                  </a:cubicBezTo>
                  <a:cubicBezTo>
                    <a:pt x="1058841" y="1601827"/>
                    <a:pt x="999900" y="1624263"/>
                    <a:pt x="939352" y="1626921"/>
                  </a:cubicBezTo>
                  <a:cubicBezTo>
                    <a:pt x="872323" y="1629858"/>
                    <a:pt x="807953" y="1605539"/>
                    <a:pt x="743306" y="1591579"/>
                  </a:cubicBezTo>
                  <a:cubicBezTo>
                    <a:pt x="686470" y="1579281"/>
                    <a:pt x="623707" y="1573852"/>
                    <a:pt x="573851" y="1609638"/>
                  </a:cubicBezTo>
                  <a:cubicBezTo>
                    <a:pt x="529922" y="1641158"/>
                    <a:pt x="512251" y="1693285"/>
                    <a:pt x="504661" y="1744748"/>
                  </a:cubicBezTo>
                  <a:cubicBezTo>
                    <a:pt x="496075" y="1802803"/>
                    <a:pt x="499011" y="1862243"/>
                    <a:pt x="487987" y="1919965"/>
                  </a:cubicBezTo>
                  <a:cubicBezTo>
                    <a:pt x="476465" y="1980457"/>
                    <a:pt x="450927" y="2039233"/>
                    <a:pt x="411707" y="2087039"/>
                  </a:cubicBezTo>
                  <a:cubicBezTo>
                    <a:pt x="374204" y="2132741"/>
                    <a:pt x="323185" y="2167806"/>
                    <a:pt x="264354" y="2178553"/>
                  </a:cubicBezTo>
                  <a:cubicBezTo>
                    <a:pt x="189238" y="2192291"/>
                    <a:pt x="113955" y="2168415"/>
                    <a:pt x="38561" y="2172626"/>
                  </a:cubicBezTo>
                  <a:cubicBezTo>
                    <a:pt x="33575" y="2172903"/>
                    <a:pt x="3551" y="2176558"/>
                    <a:pt x="4326" y="2178221"/>
                  </a:cubicBezTo>
                  <a:cubicBezTo>
                    <a:pt x="3828" y="2177112"/>
                    <a:pt x="4714" y="2174066"/>
                    <a:pt x="4770" y="2172903"/>
                  </a:cubicBezTo>
                  <a:lnTo>
                    <a:pt x="6819" y="2149304"/>
                  </a:lnTo>
                  <a:cubicBezTo>
                    <a:pt x="13910" y="2068315"/>
                    <a:pt x="20945" y="1987271"/>
                    <a:pt x="28036" y="1906283"/>
                  </a:cubicBezTo>
                  <a:cubicBezTo>
                    <a:pt x="39946" y="1770064"/>
                    <a:pt x="51801" y="1633846"/>
                    <a:pt x="63711" y="1497628"/>
                  </a:cubicBezTo>
                  <a:cubicBezTo>
                    <a:pt x="77837" y="1335540"/>
                    <a:pt x="92018" y="1173451"/>
                    <a:pt x="106144" y="1011419"/>
                  </a:cubicBezTo>
                  <a:cubicBezTo>
                    <a:pt x="120270" y="849386"/>
                    <a:pt x="133565" y="696992"/>
                    <a:pt x="147303" y="539779"/>
                  </a:cubicBezTo>
                  <a:cubicBezTo>
                    <a:pt x="157939" y="417797"/>
                    <a:pt x="168575" y="295871"/>
                    <a:pt x="179266" y="173890"/>
                  </a:cubicBezTo>
                  <a:lnTo>
                    <a:pt x="189293" y="58832"/>
                  </a:lnTo>
                  <a:lnTo>
                    <a:pt x="192340" y="23601"/>
                  </a:lnTo>
                  <a:cubicBezTo>
                    <a:pt x="192838" y="18006"/>
                    <a:pt x="194833" y="10472"/>
                    <a:pt x="194002" y="4877"/>
                  </a:cubicBezTo>
                  <a:cubicBezTo>
                    <a:pt x="193337" y="778"/>
                    <a:pt x="191841" y="3880"/>
                    <a:pt x="193836" y="4323"/>
                  </a:cubicBezTo>
                  <a:cubicBezTo>
                    <a:pt x="198212" y="5265"/>
                    <a:pt x="203308" y="4932"/>
                    <a:pt x="207795" y="5209"/>
                  </a:cubicBezTo>
                  <a:cubicBezTo>
                    <a:pt x="230286" y="6650"/>
                    <a:pt x="252777" y="8090"/>
                    <a:pt x="275267" y="9530"/>
                  </a:cubicBezTo>
                  <a:cubicBezTo>
                    <a:pt x="365396" y="15291"/>
                    <a:pt x="455470" y="20997"/>
                    <a:pt x="545599" y="26758"/>
                  </a:cubicBezTo>
                  <a:cubicBezTo>
                    <a:pt x="678826" y="35234"/>
                    <a:pt x="812108" y="43765"/>
                    <a:pt x="945335" y="52240"/>
                  </a:cubicBezTo>
                  <a:cubicBezTo>
                    <a:pt x="1104265" y="62378"/>
                    <a:pt x="1263141" y="72515"/>
                    <a:pt x="1422071" y="82597"/>
                  </a:cubicBezTo>
                  <a:cubicBezTo>
                    <a:pt x="1585877" y="93012"/>
                    <a:pt x="1749682" y="103481"/>
                    <a:pt x="1913432" y="113896"/>
                  </a:cubicBezTo>
                  <a:cubicBezTo>
                    <a:pt x="2064995" y="123535"/>
                    <a:pt x="2216558" y="133229"/>
                    <a:pt x="2368121" y="142868"/>
                  </a:cubicBezTo>
                  <a:cubicBezTo>
                    <a:pt x="2486778" y="150402"/>
                    <a:pt x="2605436" y="157991"/>
                    <a:pt x="2724039" y="165525"/>
                  </a:cubicBezTo>
                  <a:cubicBezTo>
                    <a:pt x="2792120" y="169845"/>
                    <a:pt x="2860201" y="174222"/>
                    <a:pt x="2928283" y="178543"/>
                  </a:cubicBezTo>
                  <a:cubicBezTo>
                    <a:pt x="2937091" y="179097"/>
                    <a:pt x="2945899" y="179651"/>
                    <a:pt x="2954707" y="180205"/>
                  </a:cubicBezTo>
                  <a:cubicBezTo>
                    <a:pt x="2957366" y="180371"/>
                    <a:pt x="2957366" y="176216"/>
                    <a:pt x="2954707" y="176050"/>
                  </a:cubicBezTo>
                  <a:cubicBezTo>
                    <a:pt x="2930056" y="174499"/>
                    <a:pt x="2905349" y="172893"/>
                    <a:pt x="2880698" y="171341"/>
                  </a:cubicBezTo>
                  <a:cubicBezTo>
                    <a:pt x="2813558" y="167076"/>
                    <a:pt x="2746474" y="162810"/>
                    <a:pt x="2679334" y="158489"/>
                  </a:cubicBezTo>
                  <a:cubicBezTo>
                    <a:pt x="2580508" y="152175"/>
                    <a:pt x="2481627" y="145915"/>
                    <a:pt x="2382800" y="139600"/>
                  </a:cubicBezTo>
                  <a:cubicBezTo>
                    <a:pt x="2261761" y="131899"/>
                    <a:pt x="2140776" y="124199"/>
                    <a:pt x="2019736" y="116444"/>
                  </a:cubicBezTo>
                  <a:cubicBezTo>
                    <a:pt x="1887174" y="108024"/>
                    <a:pt x="1754557" y="99549"/>
                    <a:pt x="1621995" y="91128"/>
                  </a:cubicBezTo>
                  <a:cubicBezTo>
                    <a:pt x="1488657" y="82653"/>
                    <a:pt x="1355319" y="74122"/>
                    <a:pt x="1221982" y="65646"/>
                  </a:cubicBezTo>
                  <a:cubicBezTo>
                    <a:pt x="1097175" y="57669"/>
                    <a:pt x="972423" y="49747"/>
                    <a:pt x="847617" y="41770"/>
                  </a:cubicBezTo>
                  <a:cubicBezTo>
                    <a:pt x="742199" y="35068"/>
                    <a:pt x="636725" y="28309"/>
                    <a:pt x="531307" y="21607"/>
                  </a:cubicBezTo>
                  <a:cubicBezTo>
                    <a:pt x="455747" y="16787"/>
                    <a:pt x="380187" y="11967"/>
                    <a:pt x="304627" y="7148"/>
                  </a:cubicBezTo>
                  <a:cubicBezTo>
                    <a:pt x="268841" y="4877"/>
                    <a:pt x="232613" y="611"/>
                    <a:pt x="196772" y="279"/>
                  </a:cubicBezTo>
                  <a:cubicBezTo>
                    <a:pt x="195220" y="279"/>
                    <a:pt x="193669" y="58"/>
                    <a:pt x="192174" y="2"/>
                  </a:cubicBezTo>
                  <a:cubicBezTo>
                    <a:pt x="191010" y="-53"/>
                    <a:pt x="190179" y="999"/>
                    <a:pt x="190069" y="2107"/>
                  </a:cubicBezTo>
                  <a:cubicBezTo>
                    <a:pt x="188351" y="21496"/>
                    <a:pt x="186689" y="40940"/>
                    <a:pt x="184972" y="60328"/>
                  </a:cubicBezTo>
                  <a:cubicBezTo>
                    <a:pt x="180374" y="113176"/>
                    <a:pt x="175776" y="165968"/>
                    <a:pt x="171123" y="218816"/>
                  </a:cubicBezTo>
                  <a:cubicBezTo>
                    <a:pt x="164310" y="296923"/>
                    <a:pt x="157496" y="375087"/>
                    <a:pt x="150682" y="453195"/>
                  </a:cubicBezTo>
                  <a:cubicBezTo>
                    <a:pt x="142373" y="548531"/>
                    <a:pt x="134063" y="643867"/>
                    <a:pt x="125699" y="739204"/>
                  </a:cubicBezTo>
                  <a:cubicBezTo>
                    <a:pt x="116614" y="843126"/>
                    <a:pt x="107529" y="947049"/>
                    <a:pt x="98499" y="1050971"/>
                  </a:cubicBezTo>
                  <a:cubicBezTo>
                    <a:pt x="89304" y="1156390"/>
                    <a:pt x="80108" y="1261752"/>
                    <a:pt x="70912" y="1367170"/>
                  </a:cubicBezTo>
                  <a:cubicBezTo>
                    <a:pt x="62326" y="1465443"/>
                    <a:pt x="53740" y="1563770"/>
                    <a:pt x="45153" y="1662042"/>
                  </a:cubicBezTo>
                  <a:cubicBezTo>
                    <a:pt x="37896" y="1745136"/>
                    <a:pt x="30639" y="1828230"/>
                    <a:pt x="23383" y="1911268"/>
                  </a:cubicBezTo>
                  <a:cubicBezTo>
                    <a:pt x="18175" y="1971040"/>
                    <a:pt x="12968" y="2030812"/>
                    <a:pt x="7761" y="2090529"/>
                  </a:cubicBezTo>
                  <a:lnTo>
                    <a:pt x="2886" y="2146146"/>
                  </a:lnTo>
                  <a:cubicBezTo>
                    <a:pt x="2055" y="2155619"/>
                    <a:pt x="-161" y="2166033"/>
                    <a:pt x="338" y="2175506"/>
                  </a:cubicBezTo>
                  <a:cubicBezTo>
                    <a:pt x="393" y="2176669"/>
                    <a:pt x="116" y="2177999"/>
                    <a:pt x="6" y="2179162"/>
                  </a:cubicBezTo>
                  <a:cubicBezTo>
                    <a:pt x="-105" y="2180602"/>
                    <a:pt x="1446" y="2181378"/>
                    <a:pt x="2609" y="2181157"/>
                  </a:cubicBezTo>
                  <a:cubicBezTo>
                    <a:pt x="85592" y="2165368"/>
                    <a:pt x="168630" y="2195171"/>
                    <a:pt x="251835" y="2184536"/>
                  </a:cubicBezTo>
                  <a:cubicBezTo>
                    <a:pt x="312493" y="2176780"/>
                    <a:pt x="366283" y="2144650"/>
                    <a:pt x="406555" y="2099282"/>
                  </a:cubicBezTo>
                  <a:cubicBezTo>
                    <a:pt x="447548" y="2053082"/>
                    <a:pt x="475080" y="1995359"/>
                    <a:pt x="488874" y="1935366"/>
                  </a:cubicBezTo>
                  <a:cubicBezTo>
                    <a:pt x="503332" y="1872491"/>
                    <a:pt x="499122" y="1807290"/>
                    <a:pt x="508871" y="1743696"/>
                  </a:cubicBezTo>
                  <a:cubicBezTo>
                    <a:pt x="518621" y="1680101"/>
                    <a:pt x="549089" y="1612297"/>
                    <a:pt x="618832" y="1592299"/>
                  </a:cubicBezTo>
                  <a:cubicBezTo>
                    <a:pt x="690182" y="1571803"/>
                    <a:pt x="767237" y="1602547"/>
                    <a:pt x="836427" y="1618667"/>
                  </a:cubicBezTo>
                  <a:cubicBezTo>
                    <a:pt x="900021" y="1633458"/>
                    <a:pt x="962341" y="1636173"/>
                    <a:pt x="1024772" y="1614346"/>
                  </a:cubicBezTo>
                  <a:cubicBezTo>
                    <a:pt x="1082606" y="1594127"/>
                    <a:pt x="1134678" y="1557289"/>
                    <a:pt x="1172790" y="1509261"/>
                  </a:cubicBezTo>
                  <a:cubicBezTo>
                    <a:pt x="1212177" y="1459626"/>
                    <a:pt x="1231897" y="1401239"/>
                    <a:pt x="1237382" y="1338586"/>
                  </a:cubicBezTo>
                  <a:cubicBezTo>
                    <a:pt x="1243586" y="1267846"/>
                    <a:pt x="1235110" y="1196884"/>
                    <a:pt x="1239044" y="1126088"/>
                  </a:cubicBezTo>
                  <a:cubicBezTo>
                    <a:pt x="1243253" y="1050861"/>
                    <a:pt x="1266021" y="979455"/>
                    <a:pt x="1327344" y="931538"/>
                  </a:cubicBezTo>
                  <a:cubicBezTo>
                    <a:pt x="1391936" y="881072"/>
                    <a:pt x="1479461" y="858138"/>
                    <a:pt x="1559619" y="849331"/>
                  </a:cubicBezTo>
                  <a:cubicBezTo>
                    <a:pt x="1644873" y="839913"/>
                    <a:pt x="1729019" y="850715"/>
                    <a:pt x="1811393" y="873483"/>
                  </a:cubicBezTo>
                  <a:cubicBezTo>
                    <a:pt x="1891274" y="895530"/>
                    <a:pt x="1968828" y="925666"/>
                    <a:pt x="2049595" y="944611"/>
                  </a:cubicBezTo>
                  <a:cubicBezTo>
                    <a:pt x="2209190" y="982114"/>
                    <a:pt x="2377593" y="967767"/>
                    <a:pt x="2532369" y="916138"/>
                  </a:cubicBezTo>
                  <a:cubicBezTo>
                    <a:pt x="2602722" y="892650"/>
                    <a:pt x="2671634" y="861462"/>
                    <a:pt x="2730021" y="815041"/>
                  </a:cubicBezTo>
                  <a:cubicBezTo>
                    <a:pt x="2781429" y="774214"/>
                    <a:pt x="2822699" y="722142"/>
                    <a:pt x="2853443" y="664308"/>
                  </a:cubicBezTo>
                  <a:cubicBezTo>
                    <a:pt x="2916040" y="546648"/>
                    <a:pt x="2937091" y="411260"/>
                    <a:pt x="2949112" y="280083"/>
                  </a:cubicBezTo>
                  <a:cubicBezTo>
                    <a:pt x="2952214" y="246126"/>
                    <a:pt x="2954651" y="212113"/>
                    <a:pt x="2956867" y="178100"/>
                  </a:cubicBezTo>
                  <a:cubicBezTo>
                    <a:pt x="2957033" y="175441"/>
                    <a:pt x="2952879" y="175441"/>
                    <a:pt x="2952712" y="178100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grpSp>
        <p:nvGrpSpPr>
          <p:cNvPr id="376" name="Google Shape;403;p18"/>
          <p:cNvGrpSpPr/>
          <p:nvPr/>
        </p:nvGrpSpPr>
        <p:grpSpPr>
          <a:xfrm>
            <a:off x="180360" y="221040"/>
            <a:ext cx="8870040" cy="4778640"/>
            <a:chOff x="180360" y="221040"/>
            <a:chExt cx="8870040" cy="4778640"/>
          </a:xfrm>
        </p:grpSpPr>
        <p:sp>
          <p:nvSpPr>
            <p:cNvPr id="377" name="Google Shape;404;p18"/>
            <p:cNvSpPr/>
            <p:nvPr/>
          </p:nvSpPr>
          <p:spPr>
            <a:xfrm>
              <a:off x="8647200" y="467640"/>
              <a:ext cx="142920" cy="142920"/>
            </a:xfrm>
            <a:custGeom>
              <a:avLst/>
              <a:gdLst>
                <a:gd name="textAreaLeft" fmla="*/ 0 w 142920"/>
                <a:gd name="textAreaRight" fmla="*/ 144000 w 142920"/>
                <a:gd name="textAreaTop" fmla="*/ 0 h 142920"/>
                <a:gd name="textAreaBottom" fmla="*/ 144000 h 142920"/>
              </a:gdLst>
              <a:ahLst/>
              <a:rect l="textAreaLeft" t="textAreaTop" r="textAreaRight" b="textAreaBottom"/>
              <a:pathLst>
                <a:path w="116109" h="116109">
                  <a:moveTo>
                    <a:pt x="58055" y="116110"/>
                  </a:moveTo>
                  <a:cubicBezTo>
                    <a:pt x="26036" y="116110"/>
                    <a:pt x="0" y="90074"/>
                    <a:pt x="0" y="58055"/>
                  </a:cubicBezTo>
                  <a:cubicBezTo>
                    <a:pt x="0" y="26036"/>
                    <a:pt x="26036" y="0"/>
                    <a:pt x="58055" y="0"/>
                  </a:cubicBezTo>
                  <a:cubicBezTo>
                    <a:pt x="90073" y="0"/>
                    <a:pt x="116110" y="26036"/>
                    <a:pt x="116110" y="58055"/>
                  </a:cubicBezTo>
                  <a:cubicBezTo>
                    <a:pt x="116110" y="90074"/>
                    <a:pt x="90073" y="116110"/>
                    <a:pt x="58055" y="116110"/>
                  </a:cubicBezTo>
                  <a:close/>
                  <a:moveTo>
                    <a:pt x="58055" y="5540"/>
                  </a:moveTo>
                  <a:cubicBezTo>
                    <a:pt x="29083" y="5540"/>
                    <a:pt x="5540" y="29083"/>
                    <a:pt x="5540" y="58055"/>
                  </a:cubicBezTo>
                  <a:cubicBezTo>
                    <a:pt x="5540" y="87027"/>
                    <a:pt x="29083" y="110570"/>
                    <a:pt x="58055" y="110570"/>
                  </a:cubicBezTo>
                  <a:cubicBezTo>
                    <a:pt x="87027" y="110570"/>
                    <a:pt x="110570" y="87027"/>
                    <a:pt x="110570" y="58055"/>
                  </a:cubicBezTo>
                  <a:cubicBezTo>
                    <a:pt x="110570" y="29083"/>
                    <a:pt x="87027" y="5540"/>
                    <a:pt x="58055" y="5540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378" name="Google Shape;405;p18"/>
            <p:cNvSpPr/>
            <p:nvPr/>
          </p:nvSpPr>
          <p:spPr>
            <a:xfrm>
              <a:off x="8690400" y="2934720"/>
              <a:ext cx="57240" cy="57240"/>
            </a:xfrm>
            <a:custGeom>
              <a:avLst/>
              <a:gdLst>
                <a:gd name="textAreaLeft" fmla="*/ 0 w 57240"/>
                <a:gd name="textAreaRight" fmla="*/ 58320 w 57240"/>
                <a:gd name="textAreaTop" fmla="*/ 0 h 57240"/>
                <a:gd name="textAreaBottom" fmla="*/ 58320 h 57240"/>
              </a:gdLst>
              <a:ahLst/>
              <a:rect l="textAreaLeft" t="textAreaTop" r="textAreaRight" b="textAreaBottom"/>
              <a:pathLst>
                <a:path w="46975" h="46975">
                  <a:moveTo>
                    <a:pt x="23488" y="46976"/>
                  </a:moveTo>
                  <a:cubicBezTo>
                    <a:pt x="10525" y="46976"/>
                    <a:pt x="0" y="36450"/>
                    <a:pt x="0" y="23488"/>
                  </a:cubicBezTo>
                  <a:cubicBezTo>
                    <a:pt x="0" y="10525"/>
                    <a:pt x="10525" y="0"/>
                    <a:pt x="23488" y="0"/>
                  </a:cubicBezTo>
                  <a:cubicBezTo>
                    <a:pt x="36451" y="0"/>
                    <a:pt x="46976" y="10525"/>
                    <a:pt x="46976" y="23488"/>
                  </a:cubicBezTo>
                  <a:cubicBezTo>
                    <a:pt x="46976" y="36450"/>
                    <a:pt x="36451" y="46976"/>
                    <a:pt x="23488" y="46976"/>
                  </a:cubicBezTo>
                  <a:close/>
                  <a:moveTo>
                    <a:pt x="23488" y="5540"/>
                  </a:moveTo>
                  <a:cubicBezTo>
                    <a:pt x="13572" y="5540"/>
                    <a:pt x="5540" y="13572"/>
                    <a:pt x="5540" y="23488"/>
                  </a:cubicBezTo>
                  <a:cubicBezTo>
                    <a:pt x="5540" y="33404"/>
                    <a:pt x="13572" y="41436"/>
                    <a:pt x="23488" y="41436"/>
                  </a:cubicBezTo>
                  <a:cubicBezTo>
                    <a:pt x="33404" y="41436"/>
                    <a:pt x="41436" y="33404"/>
                    <a:pt x="41436" y="23488"/>
                  </a:cubicBezTo>
                  <a:cubicBezTo>
                    <a:pt x="41436" y="13572"/>
                    <a:pt x="33348" y="5540"/>
                    <a:pt x="23488" y="5540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29160" bIns="2916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379" name="Google Shape;406;p18"/>
            <p:cNvSpPr/>
            <p:nvPr/>
          </p:nvSpPr>
          <p:spPr>
            <a:xfrm>
              <a:off x="227880" y="1168200"/>
              <a:ext cx="88920" cy="88920"/>
            </a:xfrm>
            <a:custGeom>
              <a:avLst/>
              <a:gdLst>
                <a:gd name="textAreaLeft" fmla="*/ 0 w 88920"/>
                <a:gd name="textAreaRight" fmla="*/ 90000 w 88920"/>
                <a:gd name="textAreaTop" fmla="*/ 0 h 88920"/>
                <a:gd name="textAreaBottom" fmla="*/ 90000 h 88920"/>
              </a:gdLst>
              <a:ahLst/>
              <a:rect l="textAreaLeft" t="textAreaTop" r="textAreaRight" b="textAreaBottom"/>
              <a:pathLst>
                <a:path w="72679" h="72679">
                  <a:moveTo>
                    <a:pt x="36340" y="72679"/>
                  </a:moveTo>
                  <a:cubicBezTo>
                    <a:pt x="16286" y="72679"/>
                    <a:pt x="0" y="56393"/>
                    <a:pt x="0" y="36340"/>
                  </a:cubicBezTo>
                  <a:cubicBezTo>
                    <a:pt x="0" y="16286"/>
                    <a:pt x="16286" y="0"/>
                    <a:pt x="36340" y="0"/>
                  </a:cubicBezTo>
                  <a:cubicBezTo>
                    <a:pt x="56393" y="0"/>
                    <a:pt x="72679" y="16286"/>
                    <a:pt x="72679" y="36340"/>
                  </a:cubicBezTo>
                  <a:cubicBezTo>
                    <a:pt x="72679" y="56393"/>
                    <a:pt x="56393" y="72679"/>
                    <a:pt x="36340" y="72679"/>
                  </a:cubicBezTo>
                  <a:close/>
                  <a:moveTo>
                    <a:pt x="36340" y="5540"/>
                  </a:moveTo>
                  <a:cubicBezTo>
                    <a:pt x="19333" y="5540"/>
                    <a:pt x="5540" y="19333"/>
                    <a:pt x="5540" y="36340"/>
                  </a:cubicBezTo>
                  <a:cubicBezTo>
                    <a:pt x="5540" y="53346"/>
                    <a:pt x="19333" y="67140"/>
                    <a:pt x="36340" y="67140"/>
                  </a:cubicBezTo>
                  <a:cubicBezTo>
                    <a:pt x="53346" y="67140"/>
                    <a:pt x="67140" y="53346"/>
                    <a:pt x="67140" y="36340"/>
                  </a:cubicBezTo>
                  <a:cubicBezTo>
                    <a:pt x="67140" y="19333"/>
                    <a:pt x="53346" y="5540"/>
                    <a:pt x="36340" y="5540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380" name="Google Shape;407;p18"/>
            <p:cNvSpPr/>
            <p:nvPr/>
          </p:nvSpPr>
          <p:spPr>
            <a:xfrm>
              <a:off x="311040" y="446760"/>
              <a:ext cx="184680" cy="184680"/>
            </a:xfrm>
            <a:custGeom>
              <a:avLst/>
              <a:gdLst>
                <a:gd name="textAreaLeft" fmla="*/ 0 w 184680"/>
                <a:gd name="textAreaRight" fmla="*/ 185760 w 184680"/>
                <a:gd name="textAreaTop" fmla="*/ 0 h 184680"/>
                <a:gd name="textAreaBottom" fmla="*/ 185760 h 184680"/>
              </a:gdLst>
              <a:ahLst/>
              <a:rect l="textAreaLeft" t="textAreaTop" r="textAreaRight" b="textAreaBottom"/>
              <a:pathLst>
                <a:path w="149679" h="149679">
                  <a:moveTo>
                    <a:pt x="74840" y="149679"/>
                  </a:moveTo>
                  <a:cubicBezTo>
                    <a:pt x="33570" y="149679"/>
                    <a:pt x="0" y="116110"/>
                    <a:pt x="0" y="74840"/>
                  </a:cubicBezTo>
                  <a:cubicBezTo>
                    <a:pt x="0" y="33570"/>
                    <a:pt x="33570" y="0"/>
                    <a:pt x="74840" y="0"/>
                  </a:cubicBezTo>
                  <a:cubicBezTo>
                    <a:pt x="116110" y="0"/>
                    <a:pt x="149679" y="33570"/>
                    <a:pt x="149679" y="74840"/>
                  </a:cubicBezTo>
                  <a:cubicBezTo>
                    <a:pt x="149679" y="116110"/>
                    <a:pt x="116110" y="149679"/>
                    <a:pt x="74840" y="149679"/>
                  </a:cubicBezTo>
                  <a:close/>
                  <a:moveTo>
                    <a:pt x="74840" y="5540"/>
                  </a:moveTo>
                  <a:cubicBezTo>
                    <a:pt x="36617" y="5540"/>
                    <a:pt x="5540" y="36617"/>
                    <a:pt x="5540" y="74840"/>
                  </a:cubicBezTo>
                  <a:cubicBezTo>
                    <a:pt x="5540" y="113063"/>
                    <a:pt x="36617" y="144140"/>
                    <a:pt x="74840" y="144140"/>
                  </a:cubicBezTo>
                  <a:cubicBezTo>
                    <a:pt x="113063" y="144140"/>
                    <a:pt x="144140" y="113063"/>
                    <a:pt x="144140" y="74840"/>
                  </a:cubicBezTo>
                  <a:cubicBezTo>
                    <a:pt x="144140" y="36617"/>
                    <a:pt x="113063" y="5540"/>
                    <a:pt x="74840" y="5540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381" name="Google Shape;408;p18"/>
            <p:cNvSpPr/>
            <p:nvPr/>
          </p:nvSpPr>
          <p:spPr>
            <a:xfrm>
              <a:off x="8044560" y="4701240"/>
              <a:ext cx="57240" cy="57240"/>
            </a:xfrm>
            <a:custGeom>
              <a:avLst/>
              <a:gdLst>
                <a:gd name="textAreaLeft" fmla="*/ 0 w 57240"/>
                <a:gd name="textAreaRight" fmla="*/ 58320 w 57240"/>
                <a:gd name="textAreaTop" fmla="*/ 0 h 57240"/>
                <a:gd name="textAreaBottom" fmla="*/ 58320 h 57240"/>
              </a:gdLst>
              <a:ahLst/>
              <a:rect l="textAreaLeft" t="textAreaTop" r="textAreaRight" b="textAreaBottom"/>
              <a:pathLst>
                <a:path w="46975" h="46975">
                  <a:moveTo>
                    <a:pt x="23488" y="46976"/>
                  </a:moveTo>
                  <a:cubicBezTo>
                    <a:pt x="10525" y="46976"/>
                    <a:pt x="0" y="36450"/>
                    <a:pt x="0" y="23488"/>
                  </a:cubicBezTo>
                  <a:cubicBezTo>
                    <a:pt x="0" y="10525"/>
                    <a:pt x="10525" y="0"/>
                    <a:pt x="23488" y="0"/>
                  </a:cubicBezTo>
                  <a:cubicBezTo>
                    <a:pt x="36451" y="0"/>
                    <a:pt x="46976" y="10525"/>
                    <a:pt x="46976" y="23488"/>
                  </a:cubicBezTo>
                  <a:cubicBezTo>
                    <a:pt x="46976" y="36450"/>
                    <a:pt x="36451" y="46976"/>
                    <a:pt x="23488" y="46976"/>
                  </a:cubicBezTo>
                  <a:close/>
                  <a:moveTo>
                    <a:pt x="23488" y="5484"/>
                  </a:moveTo>
                  <a:cubicBezTo>
                    <a:pt x="13572" y="5484"/>
                    <a:pt x="5540" y="13517"/>
                    <a:pt x="5540" y="23432"/>
                  </a:cubicBezTo>
                  <a:cubicBezTo>
                    <a:pt x="5540" y="33348"/>
                    <a:pt x="13572" y="41381"/>
                    <a:pt x="23488" y="41381"/>
                  </a:cubicBezTo>
                  <a:cubicBezTo>
                    <a:pt x="33404" y="41381"/>
                    <a:pt x="41436" y="33348"/>
                    <a:pt x="41436" y="23432"/>
                  </a:cubicBezTo>
                  <a:cubicBezTo>
                    <a:pt x="41436" y="13517"/>
                    <a:pt x="33348" y="5484"/>
                    <a:pt x="23488" y="5484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29160" bIns="2916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382" name="Google Shape;409;p18"/>
            <p:cNvSpPr/>
            <p:nvPr/>
          </p:nvSpPr>
          <p:spPr>
            <a:xfrm>
              <a:off x="8791200" y="2570760"/>
              <a:ext cx="259200" cy="237600"/>
            </a:xfrm>
            <a:custGeom>
              <a:avLst/>
              <a:gdLst>
                <a:gd name="textAreaLeft" fmla="*/ 0 w 259200"/>
                <a:gd name="textAreaRight" fmla="*/ 260280 w 259200"/>
                <a:gd name="textAreaTop" fmla="*/ 0 h 237600"/>
                <a:gd name="textAreaBottom" fmla="*/ 238680 h 237600"/>
              </a:gdLst>
              <a:ahLst/>
              <a:rect l="textAreaLeft" t="textAreaTop" r="textAreaRight" b="textAreaBottom"/>
              <a:pathLst>
                <a:path w="210005" h="192444">
                  <a:moveTo>
                    <a:pt x="210005" y="192445"/>
                  </a:moveTo>
                  <a:lnTo>
                    <a:pt x="0" y="192445"/>
                  </a:lnTo>
                  <a:lnTo>
                    <a:pt x="1108" y="190395"/>
                  </a:lnTo>
                  <a:lnTo>
                    <a:pt x="104975" y="0"/>
                  </a:lnTo>
                  <a:lnTo>
                    <a:pt x="210005" y="192445"/>
                  </a:lnTo>
                  <a:close/>
                  <a:moveTo>
                    <a:pt x="4653" y="189675"/>
                  </a:moveTo>
                  <a:lnTo>
                    <a:pt x="205352" y="189675"/>
                  </a:lnTo>
                  <a:lnTo>
                    <a:pt x="105030" y="5761"/>
                  </a:lnTo>
                  <a:lnTo>
                    <a:pt x="4709" y="189675"/>
                  </a:ln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383" name="Google Shape;410;p18"/>
            <p:cNvSpPr/>
            <p:nvPr/>
          </p:nvSpPr>
          <p:spPr>
            <a:xfrm>
              <a:off x="8386920" y="221040"/>
              <a:ext cx="259200" cy="237600"/>
            </a:xfrm>
            <a:custGeom>
              <a:avLst/>
              <a:gdLst>
                <a:gd name="textAreaLeft" fmla="*/ 0 w 259200"/>
                <a:gd name="textAreaRight" fmla="*/ 260280 w 259200"/>
                <a:gd name="textAreaTop" fmla="*/ 0 h 237600"/>
                <a:gd name="textAreaBottom" fmla="*/ 238680 h 237600"/>
              </a:gdLst>
              <a:ahLst/>
              <a:rect l="textAreaLeft" t="textAreaTop" r="textAreaRight" b="textAreaBottom"/>
              <a:pathLst>
                <a:path w="210005" h="192444">
                  <a:moveTo>
                    <a:pt x="210005" y="192445"/>
                  </a:moveTo>
                  <a:lnTo>
                    <a:pt x="0" y="192445"/>
                  </a:lnTo>
                  <a:lnTo>
                    <a:pt x="1108" y="190395"/>
                  </a:lnTo>
                  <a:lnTo>
                    <a:pt x="104975" y="0"/>
                  </a:lnTo>
                  <a:lnTo>
                    <a:pt x="210005" y="192445"/>
                  </a:lnTo>
                  <a:close/>
                  <a:moveTo>
                    <a:pt x="4653" y="189675"/>
                  </a:moveTo>
                  <a:lnTo>
                    <a:pt x="205352" y="189675"/>
                  </a:lnTo>
                  <a:lnTo>
                    <a:pt x="105030" y="5761"/>
                  </a:lnTo>
                  <a:lnTo>
                    <a:pt x="4709" y="189675"/>
                  </a:ln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384" name="Google Shape;411;p18"/>
            <p:cNvSpPr/>
            <p:nvPr/>
          </p:nvSpPr>
          <p:spPr>
            <a:xfrm>
              <a:off x="1092960" y="221040"/>
              <a:ext cx="92880" cy="84960"/>
            </a:xfrm>
            <a:custGeom>
              <a:avLst/>
              <a:gdLst>
                <a:gd name="textAreaLeft" fmla="*/ 0 w 92880"/>
                <a:gd name="textAreaRight" fmla="*/ 93960 w 92880"/>
                <a:gd name="textAreaTop" fmla="*/ 0 h 84960"/>
                <a:gd name="textAreaBottom" fmla="*/ 86040 h 84960"/>
              </a:gdLst>
              <a:ahLst/>
              <a:rect l="textAreaLeft" t="textAreaTop" r="textAreaRight" b="textAreaBottom"/>
              <a:pathLst>
                <a:path w="75726" h="69410">
                  <a:moveTo>
                    <a:pt x="37835" y="0"/>
                  </a:moveTo>
                  <a:lnTo>
                    <a:pt x="0" y="69411"/>
                  </a:lnTo>
                  <a:lnTo>
                    <a:pt x="37835" y="69411"/>
                  </a:lnTo>
                  <a:lnTo>
                    <a:pt x="75726" y="69411"/>
                  </a:lnTo>
                  <a:lnTo>
                    <a:pt x="37835" y="0"/>
                  </a:ln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385" name="Google Shape;412;p18"/>
            <p:cNvSpPr/>
            <p:nvPr/>
          </p:nvSpPr>
          <p:spPr>
            <a:xfrm>
              <a:off x="355680" y="4592880"/>
              <a:ext cx="345960" cy="317160"/>
            </a:xfrm>
            <a:custGeom>
              <a:avLst/>
              <a:gdLst>
                <a:gd name="textAreaLeft" fmla="*/ 0 w 345960"/>
                <a:gd name="textAreaRight" fmla="*/ 347040 w 345960"/>
                <a:gd name="textAreaTop" fmla="*/ 0 h 317160"/>
                <a:gd name="textAreaBottom" fmla="*/ 318240 h 317160"/>
              </a:gdLst>
              <a:ahLst/>
              <a:rect l="textAreaLeft" t="textAreaTop" r="textAreaRight" b="textAreaBottom"/>
              <a:pathLst>
                <a:path w="75726" h="69410">
                  <a:moveTo>
                    <a:pt x="37891" y="0"/>
                  </a:moveTo>
                  <a:lnTo>
                    <a:pt x="0" y="69411"/>
                  </a:lnTo>
                  <a:lnTo>
                    <a:pt x="37891" y="69411"/>
                  </a:lnTo>
                  <a:lnTo>
                    <a:pt x="75726" y="69411"/>
                  </a:lnTo>
                  <a:lnTo>
                    <a:pt x="37891" y="0"/>
                  </a:ln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386" name="Google Shape;413;p18"/>
            <p:cNvSpPr/>
            <p:nvPr/>
          </p:nvSpPr>
          <p:spPr>
            <a:xfrm>
              <a:off x="180360" y="4385160"/>
              <a:ext cx="184680" cy="184680"/>
            </a:xfrm>
            <a:custGeom>
              <a:avLst/>
              <a:gdLst>
                <a:gd name="textAreaLeft" fmla="*/ 0 w 184680"/>
                <a:gd name="textAreaRight" fmla="*/ 185760 w 184680"/>
                <a:gd name="textAreaTop" fmla="*/ 0 h 184680"/>
                <a:gd name="textAreaBottom" fmla="*/ 185760 h 184680"/>
              </a:gdLst>
              <a:ahLst/>
              <a:rect l="textAreaLeft" t="textAreaTop" r="textAreaRight" b="textAreaBottom"/>
              <a:pathLst>
                <a:path w="149679" h="149679">
                  <a:moveTo>
                    <a:pt x="74840" y="149679"/>
                  </a:moveTo>
                  <a:cubicBezTo>
                    <a:pt x="33570" y="149679"/>
                    <a:pt x="0" y="116110"/>
                    <a:pt x="0" y="74840"/>
                  </a:cubicBezTo>
                  <a:cubicBezTo>
                    <a:pt x="0" y="33570"/>
                    <a:pt x="33570" y="0"/>
                    <a:pt x="74840" y="0"/>
                  </a:cubicBezTo>
                  <a:cubicBezTo>
                    <a:pt x="116110" y="0"/>
                    <a:pt x="149679" y="33570"/>
                    <a:pt x="149679" y="74840"/>
                  </a:cubicBezTo>
                  <a:cubicBezTo>
                    <a:pt x="149679" y="116110"/>
                    <a:pt x="116110" y="149679"/>
                    <a:pt x="74840" y="149679"/>
                  </a:cubicBezTo>
                  <a:close/>
                  <a:moveTo>
                    <a:pt x="74840" y="5540"/>
                  </a:moveTo>
                  <a:cubicBezTo>
                    <a:pt x="36617" y="5540"/>
                    <a:pt x="5540" y="36617"/>
                    <a:pt x="5540" y="74840"/>
                  </a:cubicBezTo>
                  <a:cubicBezTo>
                    <a:pt x="5540" y="113063"/>
                    <a:pt x="36617" y="144140"/>
                    <a:pt x="74840" y="144140"/>
                  </a:cubicBezTo>
                  <a:cubicBezTo>
                    <a:pt x="113063" y="144140"/>
                    <a:pt x="144140" y="113063"/>
                    <a:pt x="144140" y="74840"/>
                  </a:cubicBezTo>
                  <a:cubicBezTo>
                    <a:pt x="144140" y="36617"/>
                    <a:pt x="113063" y="5540"/>
                    <a:pt x="74840" y="5540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387" name="Google Shape;414;p18"/>
            <p:cNvSpPr/>
            <p:nvPr/>
          </p:nvSpPr>
          <p:spPr>
            <a:xfrm>
              <a:off x="1094760" y="4910760"/>
              <a:ext cx="88920" cy="88920"/>
            </a:xfrm>
            <a:custGeom>
              <a:avLst/>
              <a:gdLst>
                <a:gd name="textAreaLeft" fmla="*/ 0 w 88920"/>
                <a:gd name="textAreaRight" fmla="*/ 90000 w 88920"/>
                <a:gd name="textAreaTop" fmla="*/ 0 h 88920"/>
                <a:gd name="textAreaBottom" fmla="*/ 90000 h 88920"/>
              </a:gdLst>
              <a:ahLst/>
              <a:rect l="textAreaLeft" t="textAreaTop" r="textAreaRight" b="textAreaBottom"/>
              <a:pathLst>
                <a:path w="72679" h="72679">
                  <a:moveTo>
                    <a:pt x="36340" y="72679"/>
                  </a:moveTo>
                  <a:cubicBezTo>
                    <a:pt x="16286" y="72679"/>
                    <a:pt x="0" y="56393"/>
                    <a:pt x="0" y="36340"/>
                  </a:cubicBezTo>
                  <a:cubicBezTo>
                    <a:pt x="0" y="16286"/>
                    <a:pt x="16286" y="0"/>
                    <a:pt x="36340" y="0"/>
                  </a:cubicBezTo>
                  <a:cubicBezTo>
                    <a:pt x="56393" y="0"/>
                    <a:pt x="72679" y="16286"/>
                    <a:pt x="72679" y="36340"/>
                  </a:cubicBezTo>
                  <a:cubicBezTo>
                    <a:pt x="72679" y="56393"/>
                    <a:pt x="56393" y="72679"/>
                    <a:pt x="36340" y="72679"/>
                  </a:cubicBezTo>
                  <a:close/>
                  <a:moveTo>
                    <a:pt x="36340" y="5540"/>
                  </a:moveTo>
                  <a:cubicBezTo>
                    <a:pt x="19333" y="5540"/>
                    <a:pt x="5540" y="19333"/>
                    <a:pt x="5540" y="36340"/>
                  </a:cubicBezTo>
                  <a:cubicBezTo>
                    <a:pt x="5540" y="53346"/>
                    <a:pt x="19333" y="67140"/>
                    <a:pt x="36340" y="67140"/>
                  </a:cubicBezTo>
                  <a:cubicBezTo>
                    <a:pt x="53346" y="67140"/>
                    <a:pt x="67140" y="53346"/>
                    <a:pt x="67140" y="36340"/>
                  </a:cubicBezTo>
                  <a:cubicBezTo>
                    <a:pt x="67140" y="19333"/>
                    <a:pt x="53346" y="5540"/>
                    <a:pt x="36340" y="5540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388" name="PlaceHolder 1"/>
          <p:cNvSpPr>
            <a:spLocks noGrp="1"/>
          </p:cNvSpPr>
          <p:nvPr>
            <p:ph type="title"/>
          </p:nvPr>
        </p:nvSpPr>
        <p:spPr>
          <a:xfrm>
            <a:off x="720000" y="418320"/>
            <a:ext cx="7702920" cy="62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8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9" r:id="rId5"/>
  </p:sldLayoutIdLst>
</p:sldMaster>
</file>

<file path=ppt/slideMasters/slideMaster1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2" name="Google Shape;384;p18" descr=""/>
          <p:cNvPicPr/>
          <p:nvPr/>
        </p:nvPicPr>
        <p:blipFill>
          <a:blip r:embed="rId2"/>
          <a:stretch/>
        </p:blipFill>
        <p:spPr>
          <a:xfrm>
            <a:off x="0" y="9360"/>
            <a:ext cx="9142920" cy="5123880"/>
          </a:xfrm>
          <a:prstGeom prst="rect">
            <a:avLst/>
          </a:prstGeom>
          <a:ln w="0">
            <a:noFill/>
          </a:ln>
        </p:spPr>
      </p:pic>
      <p:grpSp>
        <p:nvGrpSpPr>
          <p:cNvPr id="393" name="Google Shape;385;p18"/>
          <p:cNvGrpSpPr/>
          <p:nvPr/>
        </p:nvGrpSpPr>
        <p:grpSpPr>
          <a:xfrm>
            <a:off x="7803720" y="2935800"/>
            <a:ext cx="2723400" cy="3633840"/>
            <a:chOff x="7803720" y="2935800"/>
            <a:chExt cx="2723400" cy="3633840"/>
          </a:xfrm>
        </p:grpSpPr>
        <p:pic>
          <p:nvPicPr>
            <p:cNvPr id="394" name="Google Shape;386;p18" descr=""/>
            <p:cNvPicPr/>
            <p:nvPr/>
          </p:nvPicPr>
          <p:blipFill>
            <a:blip r:embed="rId3"/>
            <a:stretch/>
          </p:blipFill>
          <p:spPr>
            <a:xfrm rot="16200000">
              <a:off x="7244280" y="3623400"/>
              <a:ext cx="3085200" cy="17100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395" name="Google Shape;387;p18" descr=""/>
            <p:cNvPicPr/>
            <p:nvPr/>
          </p:nvPicPr>
          <p:blipFill>
            <a:blip r:embed="rId4"/>
            <a:stretch/>
          </p:blipFill>
          <p:spPr>
            <a:xfrm rot="16200000">
              <a:off x="7522200" y="3875760"/>
              <a:ext cx="3085200" cy="17100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396" name="Google Shape;388;p18"/>
            <p:cNvSpPr/>
            <p:nvPr/>
          </p:nvSpPr>
          <p:spPr>
            <a:xfrm flipH="1" rot="4796400">
              <a:off x="7667280" y="3875760"/>
              <a:ext cx="2791800" cy="2064240"/>
            </a:xfrm>
            <a:custGeom>
              <a:avLst/>
              <a:gdLst>
                <a:gd name="textAreaLeft" fmla="*/ -720 w 2791800"/>
                <a:gd name="textAreaRight" fmla="*/ 2792160 w 2791800"/>
                <a:gd name="textAreaTop" fmla="*/ 0 h 2064240"/>
                <a:gd name="textAreaBottom" fmla="*/ 2064960 h 2064240"/>
              </a:gdLst>
              <a:ahLst/>
              <a:rect l="textAreaLeft" t="textAreaTop" r="textAreaRight" b="textAreaBottom"/>
              <a:pathLst>
                <a:path w="2956871" h="2186887">
                  <a:moveTo>
                    <a:pt x="2952768" y="178044"/>
                  </a:moveTo>
                  <a:cubicBezTo>
                    <a:pt x="2944569" y="304180"/>
                    <a:pt x="2933823" y="432256"/>
                    <a:pt x="2895101" y="553351"/>
                  </a:cubicBezTo>
                  <a:cubicBezTo>
                    <a:pt x="2854994" y="678822"/>
                    <a:pt x="2780985" y="787454"/>
                    <a:pt x="2665042" y="853762"/>
                  </a:cubicBezTo>
                  <a:cubicBezTo>
                    <a:pt x="2600839" y="890490"/>
                    <a:pt x="2529766" y="915418"/>
                    <a:pt x="2458194" y="933366"/>
                  </a:cubicBezTo>
                  <a:cubicBezTo>
                    <a:pt x="2382800" y="952256"/>
                    <a:pt x="2305136" y="962227"/>
                    <a:pt x="2227360" y="961563"/>
                  </a:cubicBezTo>
                  <a:cubicBezTo>
                    <a:pt x="2149473" y="960898"/>
                    <a:pt x="2073194" y="948267"/>
                    <a:pt x="1998464" y="926774"/>
                  </a:cubicBezTo>
                  <a:cubicBezTo>
                    <a:pt x="1925785" y="905890"/>
                    <a:pt x="1854768" y="879134"/>
                    <a:pt x="1781202" y="861241"/>
                  </a:cubicBezTo>
                  <a:cubicBezTo>
                    <a:pt x="1708523" y="843570"/>
                    <a:pt x="1634126" y="836867"/>
                    <a:pt x="1559619" y="845120"/>
                  </a:cubicBezTo>
                  <a:cubicBezTo>
                    <a:pt x="1490540" y="852710"/>
                    <a:pt x="1419301" y="870880"/>
                    <a:pt x="1358643" y="905613"/>
                  </a:cubicBezTo>
                  <a:cubicBezTo>
                    <a:pt x="1304743" y="936468"/>
                    <a:pt x="1265079" y="983222"/>
                    <a:pt x="1247796" y="1043216"/>
                  </a:cubicBezTo>
                  <a:cubicBezTo>
                    <a:pt x="1230623" y="1102711"/>
                    <a:pt x="1233448" y="1165973"/>
                    <a:pt x="1234889" y="1227185"/>
                  </a:cubicBezTo>
                  <a:cubicBezTo>
                    <a:pt x="1236384" y="1291666"/>
                    <a:pt x="1238323" y="1358806"/>
                    <a:pt x="1217107" y="1420628"/>
                  </a:cubicBezTo>
                  <a:cubicBezTo>
                    <a:pt x="1197053" y="1479125"/>
                    <a:pt x="1157335" y="1529868"/>
                    <a:pt x="1107589" y="1566208"/>
                  </a:cubicBezTo>
                  <a:cubicBezTo>
                    <a:pt x="1058841" y="1601827"/>
                    <a:pt x="999900" y="1624263"/>
                    <a:pt x="939352" y="1626921"/>
                  </a:cubicBezTo>
                  <a:cubicBezTo>
                    <a:pt x="872323" y="1629858"/>
                    <a:pt x="807953" y="1605539"/>
                    <a:pt x="743306" y="1591579"/>
                  </a:cubicBezTo>
                  <a:cubicBezTo>
                    <a:pt x="686470" y="1579281"/>
                    <a:pt x="623707" y="1573852"/>
                    <a:pt x="573851" y="1609638"/>
                  </a:cubicBezTo>
                  <a:cubicBezTo>
                    <a:pt x="529922" y="1641158"/>
                    <a:pt x="512251" y="1693285"/>
                    <a:pt x="504661" y="1744748"/>
                  </a:cubicBezTo>
                  <a:cubicBezTo>
                    <a:pt x="496075" y="1802803"/>
                    <a:pt x="499011" y="1862243"/>
                    <a:pt x="487987" y="1919965"/>
                  </a:cubicBezTo>
                  <a:cubicBezTo>
                    <a:pt x="476465" y="1980457"/>
                    <a:pt x="450927" y="2039233"/>
                    <a:pt x="411707" y="2087039"/>
                  </a:cubicBezTo>
                  <a:cubicBezTo>
                    <a:pt x="374204" y="2132741"/>
                    <a:pt x="323185" y="2167806"/>
                    <a:pt x="264354" y="2178553"/>
                  </a:cubicBezTo>
                  <a:cubicBezTo>
                    <a:pt x="189238" y="2192291"/>
                    <a:pt x="113955" y="2168415"/>
                    <a:pt x="38561" y="2172626"/>
                  </a:cubicBezTo>
                  <a:cubicBezTo>
                    <a:pt x="33575" y="2172903"/>
                    <a:pt x="3551" y="2176558"/>
                    <a:pt x="4326" y="2178221"/>
                  </a:cubicBezTo>
                  <a:cubicBezTo>
                    <a:pt x="3828" y="2177112"/>
                    <a:pt x="4714" y="2174066"/>
                    <a:pt x="4770" y="2172903"/>
                  </a:cubicBezTo>
                  <a:lnTo>
                    <a:pt x="6819" y="2149304"/>
                  </a:lnTo>
                  <a:cubicBezTo>
                    <a:pt x="13910" y="2068315"/>
                    <a:pt x="20945" y="1987271"/>
                    <a:pt x="28036" y="1906283"/>
                  </a:cubicBezTo>
                  <a:cubicBezTo>
                    <a:pt x="39946" y="1770064"/>
                    <a:pt x="51801" y="1633846"/>
                    <a:pt x="63711" y="1497628"/>
                  </a:cubicBezTo>
                  <a:cubicBezTo>
                    <a:pt x="77837" y="1335540"/>
                    <a:pt x="92018" y="1173451"/>
                    <a:pt x="106144" y="1011419"/>
                  </a:cubicBezTo>
                  <a:cubicBezTo>
                    <a:pt x="120270" y="849386"/>
                    <a:pt x="133565" y="696992"/>
                    <a:pt x="147303" y="539779"/>
                  </a:cubicBezTo>
                  <a:cubicBezTo>
                    <a:pt x="157939" y="417797"/>
                    <a:pt x="168575" y="295871"/>
                    <a:pt x="179266" y="173890"/>
                  </a:cubicBezTo>
                  <a:lnTo>
                    <a:pt x="189293" y="58832"/>
                  </a:lnTo>
                  <a:lnTo>
                    <a:pt x="192340" y="23601"/>
                  </a:lnTo>
                  <a:cubicBezTo>
                    <a:pt x="192838" y="18006"/>
                    <a:pt x="194833" y="10472"/>
                    <a:pt x="194002" y="4877"/>
                  </a:cubicBezTo>
                  <a:cubicBezTo>
                    <a:pt x="193337" y="778"/>
                    <a:pt x="191841" y="3880"/>
                    <a:pt x="193836" y="4323"/>
                  </a:cubicBezTo>
                  <a:cubicBezTo>
                    <a:pt x="198212" y="5265"/>
                    <a:pt x="203308" y="4932"/>
                    <a:pt x="207795" y="5209"/>
                  </a:cubicBezTo>
                  <a:cubicBezTo>
                    <a:pt x="230286" y="6650"/>
                    <a:pt x="252777" y="8090"/>
                    <a:pt x="275267" y="9530"/>
                  </a:cubicBezTo>
                  <a:cubicBezTo>
                    <a:pt x="365396" y="15291"/>
                    <a:pt x="455470" y="20997"/>
                    <a:pt x="545599" y="26758"/>
                  </a:cubicBezTo>
                  <a:cubicBezTo>
                    <a:pt x="678826" y="35234"/>
                    <a:pt x="812108" y="43765"/>
                    <a:pt x="945335" y="52240"/>
                  </a:cubicBezTo>
                  <a:cubicBezTo>
                    <a:pt x="1104265" y="62378"/>
                    <a:pt x="1263141" y="72515"/>
                    <a:pt x="1422071" y="82597"/>
                  </a:cubicBezTo>
                  <a:cubicBezTo>
                    <a:pt x="1585877" y="93012"/>
                    <a:pt x="1749682" y="103481"/>
                    <a:pt x="1913432" y="113896"/>
                  </a:cubicBezTo>
                  <a:cubicBezTo>
                    <a:pt x="2064995" y="123535"/>
                    <a:pt x="2216558" y="133229"/>
                    <a:pt x="2368121" y="142868"/>
                  </a:cubicBezTo>
                  <a:cubicBezTo>
                    <a:pt x="2486778" y="150402"/>
                    <a:pt x="2605436" y="157991"/>
                    <a:pt x="2724039" y="165525"/>
                  </a:cubicBezTo>
                  <a:cubicBezTo>
                    <a:pt x="2792120" y="169845"/>
                    <a:pt x="2860201" y="174222"/>
                    <a:pt x="2928283" y="178543"/>
                  </a:cubicBezTo>
                  <a:cubicBezTo>
                    <a:pt x="2937091" y="179097"/>
                    <a:pt x="2945899" y="179651"/>
                    <a:pt x="2954707" y="180205"/>
                  </a:cubicBezTo>
                  <a:cubicBezTo>
                    <a:pt x="2957366" y="180371"/>
                    <a:pt x="2957366" y="176216"/>
                    <a:pt x="2954707" y="176050"/>
                  </a:cubicBezTo>
                  <a:cubicBezTo>
                    <a:pt x="2930056" y="174499"/>
                    <a:pt x="2905349" y="172893"/>
                    <a:pt x="2880698" y="171341"/>
                  </a:cubicBezTo>
                  <a:cubicBezTo>
                    <a:pt x="2813558" y="167076"/>
                    <a:pt x="2746474" y="162810"/>
                    <a:pt x="2679334" y="158489"/>
                  </a:cubicBezTo>
                  <a:cubicBezTo>
                    <a:pt x="2580508" y="152175"/>
                    <a:pt x="2481627" y="145915"/>
                    <a:pt x="2382800" y="139600"/>
                  </a:cubicBezTo>
                  <a:cubicBezTo>
                    <a:pt x="2261761" y="131899"/>
                    <a:pt x="2140776" y="124199"/>
                    <a:pt x="2019736" y="116444"/>
                  </a:cubicBezTo>
                  <a:cubicBezTo>
                    <a:pt x="1887174" y="108024"/>
                    <a:pt x="1754557" y="99549"/>
                    <a:pt x="1621995" y="91128"/>
                  </a:cubicBezTo>
                  <a:cubicBezTo>
                    <a:pt x="1488657" y="82653"/>
                    <a:pt x="1355319" y="74122"/>
                    <a:pt x="1221982" y="65646"/>
                  </a:cubicBezTo>
                  <a:cubicBezTo>
                    <a:pt x="1097175" y="57669"/>
                    <a:pt x="972423" y="49747"/>
                    <a:pt x="847617" y="41770"/>
                  </a:cubicBezTo>
                  <a:cubicBezTo>
                    <a:pt x="742199" y="35068"/>
                    <a:pt x="636725" y="28309"/>
                    <a:pt x="531307" y="21607"/>
                  </a:cubicBezTo>
                  <a:cubicBezTo>
                    <a:pt x="455747" y="16787"/>
                    <a:pt x="380187" y="11967"/>
                    <a:pt x="304627" y="7148"/>
                  </a:cubicBezTo>
                  <a:cubicBezTo>
                    <a:pt x="268841" y="4877"/>
                    <a:pt x="232613" y="611"/>
                    <a:pt x="196772" y="279"/>
                  </a:cubicBezTo>
                  <a:cubicBezTo>
                    <a:pt x="195220" y="279"/>
                    <a:pt x="193669" y="58"/>
                    <a:pt x="192174" y="2"/>
                  </a:cubicBezTo>
                  <a:cubicBezTo>
                    <a:pt x="191010" y="-53"/>
                    <a:pt x="190179" y="999"/>
                    <a:pt x="190069" y="2107"/>
                  </a:cubicBezTo>
                  <a:cubicBezTo>
                    <a:pt x="188351" y="21496"/>
                    <a:pt x="186689" y="40940"/>
                    <a:pt x="184972" y="60328"/>
                  </a:cubicBezTo>
                  <a:cubicBezTo>
                    <a:pt x="180374" y="113176"/>
                    <a:pt x="175776" y="165968"/>
                    <a:pt x="171123" y="218816"/>
                  </a:cubicBezTo>
                  <a:cubicBezTo>
                    <a:pt x="164310" y="296923"/>
                    <a:pt x="157496" y="375087"/>
                    <a:pt x="150682" y="453195"/>
                  </a:cubicBezTo>
                  <a:cubicBezTo>
                    <a:pt x="142373" y="548531"/>
                    <a:pt x="134063" y="643867"/>
                    <a:pt x="125699" y="739204"/>
                  </a:cubicBezTo>
                  <a:cubicBezTo>
                    <a:pt x="116614" y="843126"/>
                    <a:pt x="107529" y="947049"/>
                    <a:pt x="98499" y="1050971"/>
                  </a:cubicBezTo>
                  <a:cubicBezTo>
                    <a:pt x="89304" y="1156390"/>
                    <a:pt x="80108" y="1261752"/>
                    <a:pt x="70912" y="1367170"/>
                  </a:cubicBezTo>
                  <a:cubicBezTo>
                    <a:pt x="62326" y="1465443"/>
                    <a:pt x="53740" y="1563770"/>
                    <a:pt x="45153" y="1662042"/>
                  </a:cubicBezTo>
                  <a:cubicBezTo>
                    <a:pt x="37896" y="1745136"/>
                    <a:pt x="30639" y="1828230"/>
                    <a:pt x="23383" y="1911268"/>
                  </a:cubicBezTo>
                  <a:cubicBezTo>
                    <a:pt x="18175" y="1971040"/>
                    <a:pt x="12968" y="2030812"/>
                    <a:pt x="7761" y="2090529"/>
                  </a:cubicBezTo>
                  <a:lnTo>
                    <a:pt x="2886" y="2146146"/>
                  </a:lnTo>
                  <a:cubicBezTo>
                    <a:pt x="2055" y="2155619"/>
                    <a:pt x="-161" y="2166033"/>
                    <a:pt x="338" y="2175506"/>
                  </a:cubicBezTo>
                  <a:cubicBezTo>
                    <a:pt x="393" y="2176669"/>
                    <a:pt x="116" y="2177999"/>
                    <a:pt x="6" y="2179162"/>
                  </a:cubicBezTo>
                  <a:cubicBezTo>
                    <a:pt x="-105" y="2180602"/>
                    <a:pt x="1446" y="2181378"/>
                    <a:pt x="2609" y="2181157"/>
                  </a:cubicBezTo>
                  <a:cubicBezTo>
                    <a:pt x="85592" y="2165368"/>
                    <a:pt x="168630" y="2195171"/>
                    <a:pt x="251835" y="2184536"/>
                  </a:cubicBezTo>
                  <a:cubicBezTo>
                    <a:pt x="312493" y="2176780"/>
                    <a:pt x="366283" y="2144650"/>
                    <a:pt x="406555" y="2099282"/>
                  </a:cubicBezTo>
                  <a:cubicBezTo>
                    <a:pt x="447548" y="2053082"/>
                    <a:pt x="475080" y="1995359"/>
                    <a:pt x="488874" y="1935366"/>
                  </a:cubicBezTo>
                  <a:cubicBezTo>
                    <a:pt x="503332" y="1872491"/>
                    <a:pt x="499122" y="1807290"/>
                    <a:pt x="508871" y="1743696"/>
                  </a:cubicBezTo>
                  <a:cubicBezTo>
                    <a:pt x="518621" y="1680101"/>
                    <a:pt x="549089" y="1612297"/>
                    <a:pt x="618832" y="1592299"/>
                  </a:cubicBezTo>
                  <a:cubicBezTo>
                    <a:pt x="690182" y="1571803"/>
                    <a:pt x="767237" y="1602547"/>
                    <a:pt x="836427" y="1618667"/>
                  </a:cubicBezTo>
                  <a:cubicBezTo>
                    <a:pt x="900021" y="1633458"/>
                    <a:pt x="962341" y="1636173"/>
                    <a:pt x="1024772" y="1614346"/>
                  </a:cubicBezTo>
                  <a:cubicBezTo>
                    <a:pt x="1082606" y="1594127"/>
                    <a:pt x="1134678" y="1557289"/>
                    <a:pt x="1172790" y="1509261"/>
                  </a:cubicBezTo>
                  <a:cubicBezTo>
                    <a:pt x="1212177" y="1459626"/>
                    <a:pt x="1231897" y="1401239"/>
                    <a:pt x="1237382" y="1338586"/>
                  </a:cubicBezTo>
                  <a:cubicBezTo>
                    <a:pt x="1243586" y="1267846"/>
                    <a:pt x="1235110" y="1196884"/>
                    <a:pt x="1239044" y="1126088"/>
                  </a:cubicBezTo>
                  <a:cubicBezTo>
                    <a:pt x="1243253" y="1050861"/>
                    <a:pt x="1266021" y="979455"/>
                    <a:pt x="1327344" y="931538"/>
                  </a:cubicBezTo>
                  <a:cubicBezTo>
                    <a:pt x="1391936" y="881072"/>
                    <a:pt x="1479461" y="858138"/>
                    <a:pt x="1559619" y="849331"/>
                  </a:cubicBezTo>
                  <a:cubicBezTo>
                    <a:pt x="1644873" y="839913"/>
                    <a:pt x="1729019" y="850715"/>
                    <a:pt x="1811393" y="873483"/>
                  </a:cubicBezTo>
                  <a:cubicBezTo>
                    <a:pt x="1891274" y="895530"/>
                    <a:pt x="1968828" y="925666"/>
                    <a:pt x="2049595" y="944611"/>
                  </a:cubicBezTo>
                  <a:cubicBezTo>
                    <a:pt x="2209190" y="982114"/>
                    <a:pt x="2377593" y="967767"/>
                    <a:pt x="2532369" y="916138"/>
                  </a:cubicBezTo>
                  <a:cubicBezTo>
                    <a:pt x="2602722" y="892650"/>
                    <a:pt x="2671634" y="861462"/>
                    <a:pt x="2730021" y="815041"/>
                  </a:cubicBezTo>
                  <a:cubicBezTo>
                    <a:pt x="2781429" y="774214"/>
                    <a:pt x="2822699" y="722142"/>
                    <a:pt x="2853443" y="664308"/>
                  </a:cubicBezTo>
                  <a:cubicBezTo>
                    <a:pt x="2916040" y="546648"/>
                    <a:pt x="2937091" y="411260"/>
                    <a:pt x="2949112" y="280083"/>
                  </a:cubicBezTo>
                  <a:cubicBezTo>
                    <a:pt x="2952214" y="246126"/>
                    <a:pt x="2954651" y="212113"/>
                    <a:pt x="2956867" y="178100"/>
                  </a:cubicBezTo>
                  <a:cubicBezTo>
                    <a:pt x="2957033" y="175441"/>
                    <a:pt x="2952879" y="175441"/>
                    <a:pt x="2952712" y="178100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397" name="Google Shape;389;p18"/>
            <p:cNvSpPr/>
            <p:nvPr/>
          </p:nvSpPr>
          <p:spPr>
            <a:xfrm flipH="1" rot="4796400">
              <a:off x="7870320" y="3982680"/>
              <a:ext cx="2791800" cy="2064240"/>
            </a:xfrm>
            <a:custGeom>
              <a:avLst/>
              <a:gdLst>
                <a:gd name="textAreaLeft" fmla="*/ -720 w 2791800"/>
                <a:gd name="textAreaRight" fmla="*/ 2792160 w 2791800"/>
                <a:gd name="textAreaTop" fmla="*/ 0 h 2064240"/>
                <a:gd name="textAreaBottom" fmla="*/ 2064960 h 2064240"/>
              </a:gdLst>
              <a:ahLst/>
              <a:rect l="textAreaLeft" t="textAreaTop" r="textAreaRight" b="textAreaBottom"/>
              <a:pathLst>
                <a:path w="2956871" h="2186887">
                  <a:moveTo>
                    <a:pt x="2952768" y="178044"/>
                  </a:moveTo>
                  <a:cubicBezTo>
                    <a:pt x="2944569" y="304180"/>
                    <a:pt x="2933823" y="432256"/>
                    <a:pt x="2895101" y="553351"/>
                  </a:cubicBezTo>
                  <a:cubicBezTo>
                    <a:pt x="2854994" y="678822"/>
                    <a:pt x="2780985" y="787454"/>
                    <a:pt x="2665042" y="853762"/>
                  </a:cubicBezTo>
                  <a:cubicBezTo>
                    <a:pt x="2600839" y="890490"/>
                    <a:pt x="2529766" y="915418"/>
                    <a:pt x="2458194" y="933366"/>
                  </a:cubicBezTo>
                  <a:cubicBezTo>
                    <a:pt x="2382800" y="952256"/>
                    <a:pt x="2305136" y="962227"/>
                    <a:pt x="2227360" y="961563"/>
                  </a:cubicBezTo>
                  <a:cubicBezTo>
                    <a:pt x="2149473" y="960898"/>
                    <a:pt x="2073194" y="948267"/>
                    <a:pt x="1998464" y="926774"/>
                  </a:cubicBezTo>
                  <a:cubicBezTo>
                    <a:pt x="1925785" y="905890"/>
                    <a:pt x="1854768" y="879134"/>
                    <a:pt x="1781202" y="861241"/>
                  </a:cubicBezTo>
                  <a:cubicBezTo>
                    <a:pt x="1708523" y="843570"/>
                    <a:pt x="1634126" y="836867"/>
                    <a:pt x="1559619" y="845120"/>
                  </a:cubicBezTo>
                  <a:cubicBezTo>
                    <a:pt x="1490540" y="852710"/>
                    <a:pt x="1419301" y="870880"/>
                    <a:pt x="1358643" y="905613"/>
                  </a:cubicBezTo>
                  <a:cubicBezTo>
                    <a:pt x="1304743" y="936468"/>
                    <a:pt x="1265079" y="983222"/>
                    <a:pt x="1247796" y="1043216"/>
                  </a:cubicBezTo>
                  <a:cubicBezTo>
                    <a:pt x="1230623" y="1102711"/>
                    <a:pt x="1233448" y="1165973"/>
                    <a:pt x="1234889" y="1227185"/>
                  </a:cubicBezTo>
                  <a:cubicBezTo>
                    <a:pt x="1236384" y="1291666"/>
                    <a:pt x="1238323" y="1358806"/>
                    <a:pt x="1217107" y="1420628"/>
                  </a:cubicBezTo>
                  <a:cubicBezTo>
                    <a:pt x="1197053" y="1479125"/>
                    <a:pt x="1157335" y="1529868"/>
                    <a:pt x="1107589" y="1566208"/>
                  </a:cubicBezTo>
                  <a:cubicBezTo>
                    <a:pt x="1058841" y="1601827"/>
                    <a:pt x="999900" y="1624263"/>
                    <a:pt x="939352" y="1626921"/>
                  </a:cubicBezTo>
                  <a:cubicBezTo>
                    <a:pt x="872323" y="1629858"/>
                    <a:pt x="807953" y="1605539"/>
                    <a:pt x="743306" y="1591579"/>
                  </a:cubicBezTo>
                  <a:cubicBezTo>
                    <a:pt x="686470" y="1579281"/>
                    <a:pt x="623707" y="1573852"/>
                    <a:pt x="573851" y="1609638"/>
                  </a:cubicBezTo>
                  <a:cubicBezTo>
                    <a:pt x="529922" y="1641158"/>
                    <a:pt x="512251" y="1693285"/>
                    <a:pt x="504661" y="1744748"/>
                  </a:cubicBezTo>
                  <a:cubicBezTo>
                    <a:pt x="496075" y="1802803"/>
                    <a:pt x="499011" y="1862243"/>
                    <a:pt x="487987" y="1919965"/>
                  </a:cubicBezTo>
                  <a:cubicBezTo>
                    <a:pt x="476465" y="1980457"/>
                    <a:pt x="450927" y="2039233"/>
                    <a:pt x="411707" y="2087039"/>
                  </a:cubicBezTo>
                  <a:cubicBezTo>
                    <a:pt x="374204" y="2132741"/>
                    <a:pt x="323185" y="2167806"/>
                    <a:pt x="264354" y="2178553"/>
                  </a:cubicBezTo>
                  <a:cubicBezTo>
                    <a:pt x="189238" y="2192291"/>
                    <a:pt x="113955" y="2168415"/>
                    <a:pt x="38561" y="2172626"/>
                  </a:cubicBezTo>
                  <a:cubicBezTo>
                    <a:pt x="33575" y="2172903"/>
                    <a:pt x="3551" y="2176558"/>
                    <a:pt x="4326" y="2178221"/>
                  </a:cubicBezTo>
                  <a:cubicBezTo>
                    <a:pt x="3828" y="2177112"/>
                    <a:pt x="4714" y="2174066"/>
                    <a:pt x="4770" y="2172903"/>
                  </a:cubicBezTo>
                  <a:lnTo>
                    <a:pt x="6819" y="2149304"/>
                  </a:lnTo>
                  <a:cubicBezTo>
                    <a:pt x="13910" y="2068315"/>
                    <a:pt x="20945" y="1987271"/>
                    <a:pt x="28036" y="1906283"/>
                  </a:cubicBezTo>
                  <a:cubicBezTo>
                    <a:pt x="39946" y="1770064"/>
                    <a:pt x="51801" y="1633846"/>
                    <a:pt x="63711" y="1497628"/>
                  </a:cubicBezTo>
                  <a:cubicBezTo>
                    <a:pt x="77837" y="1335540"/>
                    <a:pt x="92018" y="1173451"/>
                    <a:pt x="106144" y="1011419"/>
                  </a:cubicBezTo>
                  <a:cubicBezTo>
                    <a:pt x="120270" y="849386"/>
                    <a:pt x="133565" y="696992"/>
                    <a:pt x="147303" y="539779"/>
                  </a:cubicBezTo>
                  <a:cubicBezTo>
                    <a:pt x="157939" y="417797"/>
                    <a:pt x="168575" y="295871"/>
                    <a:pt x="179266" y="173890"/>
                  </a:cubicBezTo>
                  <a:lnTo>
                    <a:pt x="189293" y="58832"/>
                  </a:lnTo>
                  <a:lnTo>
                    <a:pt x="192340" y="23601"/>
                  </a:lnTo>
                  <a:cubicBezTo>
                    <a:pt x="192838" y="18006"/>
                    <a:pt x="194833" y="10472"/>
                    <a:pt x="194002" y="4877"/>
                  </a:cubicBezTo>
                  <a:cubicBezTo>
                    <a:pt x="193337" y="778"/>
                    <a:pt x="191841" y="3880"/>
                    <a:pt x="193836" y="4323"/>
                  </a:cubicBezTo>
                  <a:cubicBezTo>
                    <a:pt x="198212" y="5265"/>
                    <a:pt x="203308" y="4932"/>
                    <a:pt x="207795" y="5209"/>
                  </a:cubicBezTo>
                  <a:cubicBezTo>
                    <a:pt x="230286" y="6650"/>
                    <a:pt x="252777" y="8090"/>
                    <a:pt x="275267" y="9530"/>
                  </a:cubicBezTo>
                  <a:cubicBezTo>
                    <a:pt x="365396" y="15291"/>
                    <a:pt x="455470" y="20997"/>
                    <a:pt x="545599" y="26758"/>
                  </a:cubicBezTo>
                  <a:cubicBezTo>
                    <a:pt x="678826" y="35234"/>
                    <a:pt x="812108" y="43765"/>
                    <a:pt x="945335" y="52240"/>
                  </a:cubicBezTo>
                  <a:cubicBezTo>
                    <a:pt x="1104265" y="62378"/>
                    <a:pt x="1263141" y="72515"/>
                    <a:pt x="1422071" y="82597"/>
                  </a:cubicBezTo>
                  <a:cubicBezTo>
                    <a:pt x="1585877" y="93012"/>
                    <a:pt x="1749682" y="103481"/>
                    <a:pt x="1913432" y="113896"/>
                  </a:cubicBezTo>
                  <a:cubicBezTo>
                    <a:pt x="2064995" y="123535"/>
                    <a:pt x="2216558" y="133229"/>
                    <a:pt x="2368121" y="142868"/>
                  </a:cubicBezTo>
                  <a:cubicBezTo>
                    <a:pt x="2486778" y="150402"/>
                    <a:pt x="2605436" y="157991"/>
                    <a:pt x="2724039" y="165525"/>
                  </a:cubicBezTo>
                  <a:cubicBezTo>
                    <a:pt x="2792120" y="169845"/>
                    <a:pt x="2860201" y="174222"/>
                    <a:pt x="2928283" y="178543"/>
                  </a:cubicBezTo>
                  <a:cubicBezTo>
                    <a:pt x="2937091" y="179097"/>
                    <a:pt x="2945899" y="179651"/>
                    <a:pt x="2954707" y="180205"/>
                  </a:cubicBezTo>
                  <a:cubicBezTo>
                    <a:pt x="2957366" y="180371"/>
                    <a:pt x="2957366" y="176216"/>
                    <a:pt x="2954707" y="176050"/>
                  </a:cubicBezTo>
                  <a:cubicBezTo>
                    <a:pt x="2930056" y="174499"/>
                    <a:pt x="2905349" y="172893"/>
                    <a:pt x="2880698" y="171341"/>
                  </a:cubicBezTo>
                  <a:cubicBezTo>
                    <a:pt x="2813558" y="167076"/>
                    <a:pt x="2746474" y="162810"/>
                    <a:pt x="2679334" y="158489"/>
                  </a:cubicBezTo>
                  <a:cubicBezTo>
                    <a:pt x="2580508" y="152175"/>
                    <a:pt x="2481627" y="145915"/>
                    <a:pt x="2382800" y="139600"/>
                  </a:cubicBezTo>
                  <a:cubicBezTo>
                    <a:pt x="2261761" y="131899"/>
                    <a:pt x="2140776" y="124199"/>
                    <a:pt x="2019736" y="116444"/>
                  </a:cubicBezTo>
                  <a:cubicBezTo>
                    <a:pt x="1887174" y="108024"/>
                    <a:pt x="1754557" y="99549"/>
                    <a:pt x="1621995" y="91128"/>
                  </a:cubicBezTo>
                  <a:cubicBezTo>
                    <a:pt x="1488657" y="82653"/>
                    <a:pt x="1355319" y="74122"/>
                    <a:pt x="1221982" y="65646"/>
                  </a:cubicBezTo>
                  <a:cubicBezTo>
                    <a:pt x="1097175" y="57669"/>
                    <a:pt x="972423" y="49747"/>
                    <a:pt x="847617" y="41770"/>
                  </a:cubicBezTo>
                  <a:cubicBezTo>
                    <a:pt x="742199" y="35068"/>
                    <a:pt x="636725" y="28309"/>
                    <a:pt x="531307" y="21607"/>
                  </a:cubicBezTo>
                  <a:cubicBezTo>
                    <a:pt x="455747" y="16787"/>
                    <a:pt x="380187" y="11967"/>
                    <a:pt x="304627" y="7148"/>
                  </a:cubicBezTo>
                  <a:cubicBezTo>
                    <a:pt x="268841" y="4877"/>
                    <a:pt x="232613" y="611"/>
                    <a:pt x="196772" y="279"/>
                  </a:cubicBezTo>
                  <a:cubicBezTo>
                    <a:pt x="195220" y="279"/>
                    <a:pt x="193669" y="58"/>
                    <a:pt x="192174" y="2"/>
                  </a:cubicBezTo>
                  <a:cubicBezTo>
                    <a:pt x="191010" y="-53"/>
                    <a:pt x="190179" y="999"/>
                    <a:pt x="190069" y="2107"/>
                  </a:cubicBezTo>
                  <a:cubicBezTo>
                    <a:pt x="188351" y="21496"/>
                    <a:pt x="186689" y="40940"/>
                    <a:pt x="184972" y="60328"/>
                  </a:cubicBezTo>
                  <a:cubicBezTo>
                    <a:pt x="180374" y="113176"/>
                    <a:pt x="175776" y="165968"/>
                    <a:pt x="171123" y="218816"/>
                  </a:cubicBezTo>
                  <a:cubicBezTo>
                    <a:pt x="164310" y="296923"/>
                    <a:pt x="157496" y="375087"/>
                    <a:pt x="150682" y="453195"/>
                  </a:cubicBezTo>
                  <a:cubicBezTo>
                    <a:pt x="142373" y="548531"/>
                    <a:pt x="134063" y="643867"/>
                    <a:pt x="125699" y="739204"/>
                  </a:cubicBezTo>
                  <a:cubicBezTo>
                    <a:pt x="116614" y="843126"/>
                    <a:pt x="107529" y="947049"/>
                    <a:pt x="98499" y="1050971"/>
                  </a:cubicBezTo>
                  <a:cubicBezTo>
                    <a:pt x="89304" y="1156390"/>
                    <a:pt x="80108" y="1261752"/>
                    <a:pt x="70912" y="1367170"/>
                  </a:cubicBezTo>
                  <a:cubicBezTo>
                    <a:pt x="62326" y="1465443"/>
                    <a:pt x="53740" y="1563770"/>
                    <a:pt x="45153" y="1662042"/>
                  </a:cubicBezTo>
                  <a:cubicBezTo>
                    <a:pt x="37896" y="1745136"/>
                    <a:pt x="30639" y="1828230"/>
                    <a:pt x="23383" y="1911268"/>
                  </a:cubicBezTo>
                  <a:cubicBezTo>
                    <a:pt x="18175" y="1971040"/>
                    <a:pt x="12968" y="2030812"/>
                    <a:pt x="7761" y="2090529"/>
                  </a:cubicBezTo>
                  <a:lnTo>
                    <a:pt x="2886" y="2146146"/>
                  </a:lnTo>
                  <a:cubicBezTo>
                    <a:pt x="2055" y="2155619"/>
                    <a:pt x="-161" y="2166033"/>
                    <a:pt x="338" y="2175506"/>
                  </a:cubicBezTo>
                  <a:cubicBezTo>
                    <a:pt x="393" y="2176669"/>
                    <a:pt x="116" y="2177999"/>
                    <a:pt x="6" y="2179162"/>
                  </a:cubicBezTo>
                  <a:cubicBezTo>
                    <a:pt x="-105" y="2180602"/>
                    <a:pt x="1446" y="2181378"/>
                    <a:pt x="2609" y="2181157"/>
                  </a:cubicBezTo>
                  <a:cubicBezTo>
                    <a:pt x="85592" y="2165368"/>
                    <a:pt x="168630" y="2195171"/>
                    <a:pt x="251835" y="2184536"/>
                  </a:cubicBezTo>
                  <a:cubicBezTo>
                    <a:pt x="312493" y="2176780"/>
                    <a:pt x="366283" y="2144650"/>
                    <a:pt x="406555" y="2099282"/>
                  </a:cubicBezTo>
                  <a:cubicBezTo>
                    <a:pt x="447548" y="2053082"/>
                    <a:pt x="475080" y="1995359"/>
                    <a:pt x="488874" y="1935366"/>
                  </a:cubicBezTo>
                  <a:cubicBezTo>
                    <a:pt x="503332" y="1872491"/>
                    <a:pt x="499122" y="1807290"/>
                    <a:pt x="508871" y="1743696"/>
                  </a:cubicBezTo>
                  <a:cubicBezTo>
                    <a:pt x="518621" y="1680101"/>
                    <a:pt x="549089" y="1612297"/>
                    <a:pt x="618832" y="1592299"/>
                  </a:cubicBezTo>
                  <a:cubicBezTo>
                    <a:pt x="690182" y="1571803"/>
                    <a:pt x="767237" y="1602547"/>
                    <a:pt x="836427" y="1618667"/>
                  </a:cubicBezTo>
                  <a:cubicBezTo>
                    <a:pt x="900021" y="1633458"/>
                    <a:pt x="962341" y="1636173"/>
                    <a:pt x="1024772" y="1614346"/>
                  </a:cubicBezTo>
                  <a:cubicBezTo>
                    <a:pt x="1082606" y="1594127"/>
                    <a:pt x="1134678" y="1557289"/>
                    <a:pt x="1172790" y="1509261"/>
                  </a:cubicBezTo>
                  <a:cubicBezTo>
                    <a:pt x="1212177" y="1459626"/>
                    <a:pt x="1231897" y="1401239"/>
                    <a:pt x="1237382" y="1338586"/>
                  </a:cubicBezTo>
                  <a:cubicBezTo>
                    <a:pt x="1243586" y="1267846"/>
                    <a:pt x="1235110" y="1196884"/>
                    <a:pt x="1239044" y="1126088"/>
                  </a:cubicBezTo>
                  <a:cubicBezTo>
                    <a:pt x="1243253" y="1050861"/>
                    <a:pt x="1266021" y="979455"/>
                    <a:pt x="1327344" y="931538"/>
                  </a:cubicBezTo>
                  <a:cubicBezTo>
                    <a:pt x="1391936" y="881072"/>
                    <a:pt x="1479461" y="858138"/>
                    <a:pt x="1559619" y="849331"/>
                  </a:cubicBezTo>
                  <a:cubicBezTo>
                    <a:pt x="1644873" y="839913"/>
                    <a:pt x="1729019" y="850715"/>
                    <a:pt x="1811393" y="873483"/>
                  </a:cubicBezTo>
                  <a:cubicBezTo>
                    <a:pt x="1891274" y="895530"/>
                    <a:pt x="1968828" y="925666"/>
                    <a:pt x="2049595" y="944611"/>
                  </a:cubicBezTo>
                  <a:cubicBezTo>
                    <a:pt x="2209190" y="982114"/>
                    <a:pt x="2377593" y="967767"/>
                    <a:pt x="2532369" y="916138"/>
                  </a:cubicBezTo>
                  <a:cubicBezTo>
                    <a:pt x="2602722" y="892650"/>
                    <a:pt x="2671634" y="861462"/>
                    <a:pt x="2730021" y="815041"/>
                  </a:cubicBezTo>
                  <a:cubicBezTo>
                    <a:pt x="2781429" y="774214"/>
                    <a:pt x="2822699" y="722142"/>
                    <a:pt x="2853443" y="664308"/>
                  </a:cubicBezTo>
                  <a:cubicBezTo>
                    <a:pt x="2916040" y="546648"/>
                    <a:pt x="2937091" y="411260"/>
                    <a:pt x="2949112" y="280083"/>
                  </a:cubicBezTo>
                  <a:cubicBezTo>
                    <a:pt x="2952214" y="246126"/>
                    <a:pt x="2954651" y="212113"/>
                    <a:pt x="2956867" y="178100"/>
                  </a:cubicBezTo>
                  <a:cubicBezTo>
                    <a:pt x="2957033" y="175441"/>
                    <a:pt x="2952879" y="175441"/>
                    <a:pt x="2952712" y="178100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grpSp>
        <p:nvGrpSpPr>
          <p:cNvPr id="398" name="Google Shape;403;p18"/>
          <p:cNvGrpSpPr/>
          <p:nvPr/>
        </p:nvGrpSpPr>
        <p:grpSpPr>
          <a:xfrm>
            <a:off x="180360" y="221040"/>
            <a:ext cx="8870040" cy="4778640"/>
            <a:chOff x="180360" y="221040"/>
            <a:chExt cx="8870040" cy="4778640"/>
          </a:xfrm>
        </p:grpSpPr>
        <p:sp>
          <p:nvSpPr>
            <p:cNvPr id="399" name="Google Shape;404;p18"/>
            <p:cNvSpPr/>
            <p:nvPr/>
          </p:nvSpPr>
          <p:spPr>
            <a:xfrm>
              <a:off x="8647200" y="467640"/>
              <a:ext cx="142920" cy="142920"/>
            </a:xfrm>
            <a:custGeom>
              <a:avLst/>
              <a:gdLst>
                <a:gd name="textAreaLeft" fmla="*/ 0 w 142920"/>
                <a:gd name="textAreaRight" fmla="*/ 144000 w 142920"/>
                <a:gd name="textAreaTop" fmla="*/ 0 h 142920"/>
                <a:gd name="textAreaBottom" fmla="*/ 144000 h 142920"/>
              </a:gdLst>
              <a:ahLst/>
              <a:rect l="textAreaLeft" t="textAreaTop" r="textAreaRight" b="textAreaBottom"/>
              <a:pathLst>
                <a:path w="116109" h="116109">
                  <a:moveTo>
                    <a:pt x="58055" y="116110"/>
                  </a:moveTo>
                  <a:cubicBezTo>
                    <a:pt x="26036" y="116110"/>
                    <a:pt x="0" y="90074"/>
                    <a:pt x="0" y="58055"/>
                  </a:cubicBezTo>
                  <a:cubicBezTo>
                    <a:pt x="0" y="26036"/>
                    <a:pt x="26036" y="0"/>
                    <a:pt x="58055" y="0"/>
                  </a:cubicBezTo>
                  <a:cubicBezTo>
                    <a:pt x="90073" y="0"/>
                    <a:pt x="116110" y="26036"/>
                    <a:pt x="116110" y="58055"/>
                  </a:cubicBezTo>
                  <a:cubicBezTo>
                    <a:pt x="116110" y="90074"/>
                    <a:pt x="90073" y="116110"/>
                    <a:pt x="58055" y="116110"/>
                  </a:cubicBezTo>
                  <a:close/>
                  <a:moveTo>
                    <a:pt x="58055" y="5540"/>
                  </a:moveTo>
                  <a:cubicBezTo>
                    <a:pt x="29083" y="5540"/>
                    <a:pt x="5540" y="29083"/>
                    <a:pt x="5540" y="58055"/>
                  </a:cubicBezTo>
                  <a:cubicBezTo>
                    <a:pt x="5540" y="87027"/>
                    <a:pt x="29083" y="110570"/>
                    <a:pt x="58055" y="110570"/>
                  </a:cubicBezTo>
                  <a:cubicBezTo>
                    <a:pt x="87027" y="110570"/>
                    <a:pt x="110570" y="87027"/>
                    <a:pt x="110570" y="58055"/>
                  </a:cubicBezTo>
                  <a:cubicBezTo>
                    <a:pt x="110570" y="29083"/>
                    <a:pt x="87027" y="5540"/>
                    <a:pt x="58055" y="5540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400" name="Google Shape;405;p18"/>
            <p:cNvSpPr/>
            <p:nvPr/>
          </p:nvSpPr>
          <p:spPr>
            <a:xfrm>
              <a:off x="8690400" y="2934720"/>
              <a:ext cx="57240" cy="57240"/>
            </a:xfrm>
            <a:custGeom>
              <a:avLst/>
              <a:gdLst>
                <a:gd name="textAreaLeft" fmla="*/ 0 w 57240"/>
                <a:gd name="textAreaRight" fmla="*/ 58320 w 57240"/>
                <a:gd name="textAreaTop" fmla="*/ 0 h 57240"/>
                <a:gd name="textAreaBottom" fmla="*/ 58320 h 57240"/>
              </a:gdLst>
              <a:ahLst/>
              <a:rect l="textAreaLeft" t="textAreaTop" r="textAreaRight" b="textAreaBottom"/>
              <a:pathLst>
                <a:path w="46975" h="46975">
                  <a:moveTo>
                    <a:pt x="23488" y="46976"/>
                  </a:moveTo>
                  <a:cubicBezTo>
                    <a:pt x="10525" y="46976"/>
                    <a:pt x="0" y="36450"/>
                    <a:pt x="0" y="23488"/>
                  </a:cubicBezTo>
                  <a:cubicBezTo>
                    <a:pt x="0" y="10525"/>
                    <a:pt x="10525" y="0"/>
                    <a:pt x="23488" y="0"/>
                  </a:cubicBezTo>
                  <a:cubicBezTo>
                    <a:pt x="36451" y="0"/>
                    <a:pt x="46976" y="10525"/>
                    <a:pt x="46976" y="23488"/>
                  </a:cubicBezTo>
                  <a:cubicBezTo>
                    <a:pt x="46976" y="36450"/>
                    <a:pt x="36451" y="46976"/>
                    <a:pt x="23488" y="46976"/>
                  </a:cubicBezTo>
                  <a:close/>
                  <a:moveTo>
                    <a:pt x="23488" y="5540"/>
                  </a:moveTo>
                  <a:cubicBezTo>
                    <a:pt x="13572" y="5540"/>
                    <a:pt x="5540" y="13572"/>
                    <a:pt x="5540" y="23488"/>
                  </a:cubicBezTo>
                  <a:cubicBezTo>
                    <a:pt x="5540" y="33404"/>
                    <a:pt x="13572" y="41436"/>
                    <a:pt x="23488" y="41436"/>
                  </a:cubicBezTo>
                  <a:cubicBezTo>
                    <a:pt x="33404" y="41436"/>
                    <a:pt x="41436" y="33404"/>
                    <a:pt x="41436" y="23488"/>
                  </a:cubicBezTo>
                  <a:cubicBezTo>
                    <a:pt x="41436" y="13572"/>
                    <a:pt x="33348" y="5540"/>
                    <a:pt x="23488" y="5540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29160" bIns="2916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401" name="Google Shape;406;p18"/>
            <p:cNvSpPr/>
            <p:nvPr/>
          </p:nvSpPr>
          <p:spPr>
            <a:xfrm>
              <a:off x="227880" y="1168200"/>
              <a:ext cx="88920" cy="88920"/>
            </a:xfrm>
            <a:custGeom>
              <a:avLst/>
              <a:gdLst>
                <a:gd name="textAreaLeft" fmla="*/ 0 w 88920"/>
                <a:gd name="textAreaRight" fmla="*/ 90000 w 88920"/>
                <a:gd name="textAreaTop" fmla="*/ 0 h 88920"/>
                <a:gd name="textAreaBottom" fmla="*/ 90000 h 88920"/>
              </a:gdLst>
              <a:ahLst/>
              <a:rect l="textAreaLeft" t="textAreaTop" r="textAreaRight" b="textAreaBottom"/>
              <a:pathLst>
                <a:path w="72679" h="72679">
                  <a:moveTo>
                    <a:pt x="36340" y="72679"/>
                  </a:moveTo>
                  <a:cubicBezTo>
                    <a:pt x="16286" y="72679"/>
                    <a:pt x="0" y="56393"/>
                    <a:pt x="0" y="36340"/>
                  </a:cubicBezTo>
                  <a:cubicBezTo>
                    <a:pt x="0" y="16286"/>
                    <a:pt x="16286" y="0"/>
                    <a:pt x="36340" y="0"/>
                  </a:cubicBezTo>
                  <a:cubicBezTo>
                    <a:pt x="56393" y="0"/>
                    <a:pt x="72679" y="16286"/>
                    <a:pt x="72679" y="36340"/>
                  </a:cubicBezTo>
                  <a:cubicBezTo>
                    <a:pt x="72679" y="56393"/>
                    <a:pt x="56393" y="72679"/>
                    <a:pt x="36340" y="72679"/>
                  </a:cubicBezTo>
                  <a:close/>
                  <a:moveTo>
                    <a:pt x="36340" y="5540"/>
                  </a:moveTo>
                  <a:cubicBezTo>
                    <a:pt x="19333" y="5540"/>
                    <a:pt x="5540" y="19333"/>
                    <a:pt x="5540" y="36340"/>
                  </a:cubicBezTo>
                  <a:cubicBezTo>
                    <a:pt x="5540" y="53346"/>
                    <a:pt x="19333" y="67140"/>
                    <a:pt x="36340" y="67140"/>
                  </a:cubicBezTo>
                  <a:cubicBezTo>
                    <a:pt x="53346" y="67140"/>
                    <a:pt x="67140" y="53346"/>
                    <a:pt x="67140" y="36340"/>
                  </a:cubicBezTo>
                  <a:cubicBezTo>
                    <a:pt x="67140" y="19333"/>
                    <a:pt x="53346" y="5540"/>
                    <a:pt x="36340" y="5540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402" name="Google Shape;407;p18"/>
            <p:cNvSpPr/>
            <p:nvPr/>
          </p:nvSpPr>
          <p:spPr>
            <a:xfrm>
              <a:off x="311040" y="446760"/>
              <a:ext cx="184680" cy="184680"/>
            </a:xfrm>
            <a:custGeom>
              <a:avLst/>
              <a:gdLst>
                <a:gd name="textAreaLeft" fmla="*/ 0 w 184680"/>
                <a:gd name="textAreaRight" fmla="*/ 185760 w 184680"/>
                <a:gd name="textAreaTop" fmla="*/ 0 h 184680"/>
                <a:gd name="textAreaBottom" fmla="*/ 185760 h 184680"/>
              </a:gdLst>
              <a:ahLst/>
              <a:rect l="textAreaLeft" t="textAreaTop" r="textAreaRight" b="textAreaBottom"/>
              <a:pathLst>
                <a:path w="149679" h="149679">
                  <a:moveTo>
                    <a:pt x="74840" y="149679"/>
                  </a:moveTo>
                  <a:cubicBezTo>
                    <a:pt x="33570" y="149679"/>
                    <a:pt x="0" y="116110"/>
                    <a:pt x="0" y="74840"/>
                  </a:cubicBezTo>
                  <a:cubicBezTo>
                    <a:pt x="0" y="33570"/>
                    <a:pt x="33570" y="0"/>
                    <a:pt x="74840" y="0"/>
                  </a:cubicBezTo>
                  <a:cubicBezTo>
                    <a:pt x="116110" y="0"/>
                    <a:pt x="149679" y="33570"/>
                    <a:pt x="149679" y="74840"/>
                  </a:cubicBezTo>
                  <a:cubicBezTo>
                    <a:pt x="149679" y="116110"/>
                    <a:pt x="116110" y="149679"/>
                    <a:pt x="74840" y="149679"/>
                  </a:cubicBezTo>
                  <a:close/>
                  <a:moveTo>
                    <a:pt x="74840" y="5540"/>
                  </a:moveTo>
                  <a:cubicBezTo>
                    <a:pt x="36617" y="5540"/>
                    <a:pt x="5540" y="36617"/>
                    <a:pt x="5540" y="74840"/>
                  </a:cubicBezTo>
                  <a:cubicBezTo>
                    <a:pt x="5540" y="113063"/>
                    <a:pt x="36617" y="144140"/>
                    <a:pt x="74840" y="144140"/>
                  </a:cubicBezTo>
                  <a:cubicBezTo>
                    <a:pt x="113063" y="144140"/>
                    <a:pt x="144140" y="113063"/>
                    <a:pt x="144140" y="74840"/>
                  </a:cubicBezTo>
                  <a:cubicBezTo>
                    <a:pt x="144140" y="36617"/>
                    <a:pt x="113063" y="5540"/>
                    <a:pt x="74840" y="5540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403" name="Google Shape;408;p18"/>
            <p:cNvSpPr/>
            <p:nvPr/>
          </p:nvSpPr>
          <p:spPr>
            <a:xfrm>
              <a:off x="8044560" y="4701240"/>
              <a:ext cx="57240" cy="57240"/>
            </a:xfrm>
            <a:custGeom>
              <a:avLst/>
              <a:gdLst>
                <a:gd name="textAreaLeft" fmla="*/ 0 w 57240"/>
                <a:gd name="textAreaRight" fmla="*/ 58320 w 57240"/>
                <a:gd name="textAreaTop" fmla="*/ 0 h 57240"/>
                <a:gd name="textAreaBottom" fmla="*/ 58320 h 57240"/>
              </a:gdLst>
              <a:ahLst/>
              <a:rect l="textAreaLeft" t="textAreaTop" r="textAreaRight" b="textAreaBottom"/>
              <a:pathLst>
                <a:path w="46975" h="46975">
                  <a:moveTo>
                    <a:pt x="23488" y="46976"/>
                  </a:moveTo>
                  <a:cubicBezTo>
                    <a:pt x="10525" y="46976"/>
                    <a:pt x="0" y="36450"/>
                    <a:pt x="0" y="23488"/>
                  </a:cubicBezTo>
                  <a:cubicBezTo>
                    <a:pt x="0" y="10525"/>
                    <a:pt x="10525" y="0"/>
                    <a:pt x="23488" y="0"/>
                  </a:cubicBezTo>
                  <a:cubicBezTo>
                    <a:pt x="36451" y="0"/>
                    <a:pt x="46976" y="10525"/>
                    <a:pt x="46976" y="23488"/>
                  </a:cubicBezTo>
                  <a:cubicBezTo>
                    <a:pt x="46976" y="36450"/>
                    <a:pt x="36451" y="46976"/>
                    <a:pt x="23488" y="46976"/>
                  </a:cubicBezTo>
                  <a:close/>
                  <a:moveTo>
                    <a:pt x="23488" y="5484"/>
                  </a:moveTo>
                  <a:cubicBezTo>
                    <a:pt x="13572" y="5484"/>
                    <a:pt x="5540" y="13517"/>
                    <a:pt x="5540" y="23432"/>
                  </a:cubicBezTo>
                  <a:cubicBezTo>
                    <a:pt x="5540" y="33348"/>
                    <a:pt x="13572" y="41381"/>
                    <a:pt x="23488" y="41381"/>
                  </a:cubicBezTo>
                  <a:cubicBezTo>
                    <a:pt x="33404" y="41381"/>
                    <a:pt x="41436" y="33348"/>
                    <a:pt x="41436" y="23432"/>
                  </a:cubicBezTo>
                  <a:cubicBezTo>
                    <a:pt x="41436" y="13517"/>
                    <a:pt x="33348" y="5484"/>
                    <a:pt x="23488" y="5484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29160" bIns="2916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404" name="Google Shape;409;p18"/>
            <p:cNvSpPr/>
            <p:nvPr/>
          </p:nvSpPr>
          <p:spPr>
            <a:xfrm>
              <a:off x="8791200" y="2570760"/>
              <a:ext cx="259200" cy="237600"/>
            </a:xfrm>
            <a:custGeom>
              <a:avLst/>
              <a:gdLst>
                <a:gd name="textAreaLeft" fmla="*/ 0 w 259200"/>
                <a:gd name="textAreaRight" fmla="*/ 260280 w 259200"/>
                <a:gd name="textAreaTop" fmla="*/ 0 h 237600"/>
                <a:gd name="textAreaBottom" fmla="*/ 238680 h 237600"/>
              </a:gdLst>
              <a:ahLst/>
              <a:rect l="textAreaLeft" t="textAreaTop" r="textAreaRight" b="textAreaBottom"/>
              <a:pathLst>
                <a:path w="210005" h="192444">
                  <a:moveTo>
                    <a:pt x="210005" y="192445"/>
                  </a:moveTo>
                  <a:lnTo>
                    <a:pt x="0" y="192445"/>
                  </a:lnTo>
                  <a:lnTo>
                    <a:pt x="1108" y="190395"/>
                  </a:lnTo>
                  <a:lnTo>
                    <a:pt x="104975" y="0"/>
                  </a:lnTo>
                  <a:lnTo>
                    <a:pt x="210005" y="192445"/>
                  </a:lnTo>
                  <a:close/>
                  <a:moveTo>
                    <a:pt x="4653" y="189675"/>
                  </a:moveTo>
                  <a:lnTo>
                    <a:pt x="205352" y="189675"/>
                  </a:lnTo>
                  <a:lnTo>
                    <a:pt x="105030" y="5761"/>
                  </a:lnTo>
                  <a:lnTo>
                    <a:pt x="4709" y="189675"/>
                  </a:ln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405" name="Google Shape;410;p18"/>
            <p:cNvSpPr/>
            <p:nvPr/>
          </p:nvSpPr>
          <p:spPr>
            <a:xfrm>
              <a:off x="8386920" y="221040"/>
              <a:ext cx="259200" cy="237600"/>
            </a:xfrm>
            <a:custGeom>
              <a:avLst/>
              <a:gdLst>
                <a:gd name="textAreaLeft" fmla="*/ 0 w 259200"/>
                <a:gd name="textAreaRight" fmla="*/ 260280 w 259200"/>
                <a:gd name="textAreaTop" fmla="*/ 0 h 237600"/>
                <a:gd name="textAreaBottom" fmla="*/ 238680 h 237600"/>
              </a:gdLst>
              <a:ahLst/>
              <a:rect l="textAreaLeft" t="textAreaTop" r="textAreaRight" b="textAreaBottom"/>
              <a:pathLst>
                <a:path w="210005" h="192444">
                  <a:moveTo>
                    <a:pt x="210005" y="192445"/>
                  </a:moveTo>
                  <a:lnTo>
                    <a:pt x="0" y="192445"/>
                  </a:lnTo>
                  <a:lnTo>
                    <a:pt x="1108" y="190395"/>
                  </a:lnTo>
                  <a:lnTo>
                    <a:pt x="104975" y="0"/>
                  </a:lnTo>
                  <a:lnTo>
                    <a:pt x="210005" y="192445"/>
                  </a:lnTo>
                  <a:close/>
                  <a:moveTo>
                    <a:pt x="4653" y="189675"/>
                  </a:moveTo>
                  <a:lnTo>
                    <a:pt x="205352" y="189675"/>
                  </a:lnTo>
                  <a:lnTo>
                    <a:pt x="105030" y="5761"/>
                  </a:lnTo>
                  <a:lnTo>
                    <a:pt x="4709" y="189675"/>
                  </a:ln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406" name="Google Shape;411;p18"/>
            <p:cNvSpPr/>
            <p:nvPr/>
          </p:nvSpPr>
          <p:spPr>
            <a:xfrm>
              <a:off x="1092960" y="221040"/>
              <a:ext cx="92880" cy="84960"/>
            </a:xfrm>
            <a:custGeom>
              <a:avLst/>
              <a:gdLst>
                <a:gd name="textAreaLeft" fmla="*/ 0 w 92880"/>
                <a:gd name="textAreaRight" fmla="*/ 93960 w 92880"/>
                <a:gd name="textAreaTop" fmla="*/ 0 h 84960"/>
                <a:gd name="textAreaBottom" fmla="*/ 86040 h 84960"/>
              </a:gdLst>
              <a:ahLst/>
              <a:rect l="textAreaLeft" t="textAreaTop" r="textAreaRight" b="textAreaBottom"/>
              <a:pathLst>
                <a:path w="75726" h="69410">
                  <a:moveTo>
                    <a:pt x="37835" y="0"/>
                  </a:moveTo>
                  <a:lnTo>
                    <a:pt x="0" y="69411"/>
                  </a:lnTo>
                  <a:lnTo>
                    <a:pt x="37835" y="69411"/>
                  </a:lnTo>
                  <a:lnTo>
                    <a:pt x="75726" y="69411"/>
                  </a:lnTo>
                  <a:lnTo>
                    <a:pt x="37835" y="0"/>
                  </a:ln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407" name="Google Shape;412;p18"/>
            <p:cNvSpPr/>
            <p:nvPr/>
          </p:nvSpPr>
          <p:spPr>
            <a:xfrm>
              <a:off x="355680" y="4592880"/>
              <a:ext cx="345960" cy="317160"/>
            </a:xfrm>
            <a:custGeom>
              <a:avLst/>
              <a:gdLst>
                <a:gd name="textAreaLeft" fmla="*/ 0 w 345960"/>
                <a:gd name="textAreaRight" fmla="*/ 347040 w 345960"/>
                <a:gd name="textAreaTop" fmla="*/ 0 h 317160"/>
                <a:gd name="textAreaBottom" fmla="*/ 318240 h 317160"/>
              </a:gdLst>
              <a:ahLst/>
              <a:rect l="textAreaLeft" t="textAreaTop" r="textAreaRight" b="textAreaBottom"/>
              <a:pathLst>
                <a:path w="75726" h="69410">
                  <a:moveTo>
                    <a:pt x="37891" y="0"/>
                  </a:moveTo>
                  <a:lnTo>
                    <a:pt x="0" y="69411"/>
                  </a:lnTo>
                  <a:lnTo>
                    <a:pt x="37891" y="69411"/>
                  </a:lnTo>
                  <a:lnTo>
                    <a:pt x="75726" y="69411"/>
                  </a:lnTo>
                  <a:lnTo>
                    <a:pt x="37891" y="0"/>
                  </a:ln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408" name="Google Shape;413;p18"/>
            <p:cNvSpPr/>
            <p:nvPr/>
          </p:nvSpPr>
          <p:spPr>
            <a:xfrm>
              <a:off x="180360" y="4385160"/>
              <a:ext cx="184680" cy="184680"/>
            </a:xfrm>
            <a:custGeom>
              <a:avLst/>
              <a:gdLst>
                <a:gd name="textAreaLeft" fmla="*/ 0 w 184680"/>
                <a:gd name="textAreaRight" fmla="*/ 185760 w 184680"/>
                <a:gd name="textAreaTop" fmla="*/ 0 h 184680"/>
                <a:gd name="textAreaBottom" fmla="*/ 185760 h 184680"/>
              </a:gdLst>
              <a:ahLst/>
              <a:rect l="textAreaLeft" t="textAreaTop" r="textAreaRight" b="textAreaBottom"/>
              <a:pathLst>
                <a:path w="149679" h="149679">
                  <a:moveTo>
                    <a:pt x="74840" y="149679"/>
                  </a:moveTo>
                  <a:cubicBezTo>
                    <a:pt x="33570" y="149679"/>
                    <a:pt x="0" y="116110"/>
                    <a:pt x="0" y="74840"/>
                  </a:cubicBezTo>
                  <a:cubicBezTo>
                    <a:pt x="0" y="33570"/>
                    <a:pt x="33570" y="0"/>
                    <a:pt x="74840" y="0"/>
                  </a:cubicBezTo>
                  <a:cubicBezTo>
                    <a:pt x="116110" y="0"/>
                    <a:pt x="149679" y="33570"/>
                    <a:pt x="149679" y="74840"/>
                  </a:cubicBezTo>
                  <a:cubicBezTo>
                    <a:pt x="149679" y="116110"/>
                    <a:pt x="116110" y="149679"/>
                    <a:pt x="74840" y="149679"/>
                  </a:cubicBezTo>
                  <a:close/>
                  <a:moveTo>
                    <a:pt x="74840" y="5540"/>
                  </a:moveTo>
                  <a:cubicBezTo>
                    <a:pt x="36617" y="5540"/>
                    <a:pt x="5540" y="36617"/>
                    <a:pt x="5540" y="74840"/>
                  </a:cubicBezTo>
                  <a:cubicBezTo>
                    <a:pt x="5540" y="113063"/>
                    <a:pt x="36617" y="144140"/>
                    <a:pt x="74840" y="144140"/>
                  </a:cubicBezTo>
                  <a:cubicBezTo>
                    <a:pt x="113063" y="144140"/>
                    <a:pt x="144140" y="113063"/>
                    <a:pt x="144140" y="74840"/>
                  </a:cubicBezTo>
                  <a:cubicBezTo>
                    <a:pt x="144140" y="36617"/>
                    <a:pt x="113063" y="5540"/>
                    <a:pt x="74840" y="5540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409" name="Google Shape;414;p18"/>
            <p:cNvSpPr/>
            <p:nvPr/>
          </p:nvSpPr>
          <p:spPr>
            <a:xfrm>
              <a:off x="1094760" y="4910760"/>
              <a:ext cx="88920" cy="88920"/>
            </a:xfrm>
            <a:custGeom>
              <a:avLst/>
              <a:gdLst>
                <a:gd name="textAreaLeft" fmla="*/ 0 w 88920"/>
                <a:gd name="textAreaRight" fmla="*/ 90000 w 88920"/>
                <a:gd name="textAreaTop" fmla="*/ 0 h 88920"/>
                <a:gd name="textAreaBottom" fmla="*/ 90000 h 88920"/>
              </a:gdLst>
              <a:ahLst/>
              <a:rect l="textAreaLeft" t="textAreaTop" r="textAreaRight" b="textAreaBottom"/>
              <a:pathLst>
                <a:path w="72679" h="72679">
                  <a:moveTo>
                    <a:pt x="36340" y="72679"/>
                  </a:moveTo>
                  <a:cubicBezTo>
                    <a:pt x="16286" y="72679"/>
                    <a:pt x="0" y="56393"/>
                    <a:pt x="0" y="36340"/>
                  </a:cubicBezTo>
                  <a:cubicBezTo>
                    <a:pt x="0" y="16286"/>
                    <a:pt x="16286" y="0"/>
                    <a:pt x="36340" y="0"/>
                  </a:cubicBezTo>
                  <a:cubicBezTo>
                    <a:pt x="56393" y="0"/>
                    <a:pt x="72679" y="16286"/>
                    <a:pt x="72679" y="36340"/>
                  </a:cubicBezTo>
                  <a:cubicBezTo>
                    <a:pt x="72679" y="56393"/>
                    <a:pt x="56393" y="72679"/>
                    <a:pt x="36340" y="72679"/>
                  </a:cubicBezTo>
                  <a:close/>
                  <a:moveTo>
                    <a:pt x="36340" y="5540"/>
                  </a:moveTo>
                  <a:cubicBezTo>
                    <a:pt x="19333" y="5540"/>
                    <a:pt x="5540" y="19333"/>
                    <a:pt x="5540" y="36340"/>
                  </a:cubicBezTo>
                  <a:cubicBezTo>
                    <a:pt x="5540" y="53346"/>
                    <a:pt x="19333" y="67140"/>
                    <a:pt x="36340" y="67140"/>
                  </a:cubicBezTo>
                  <a:cubicBezTo>
                    <a:pt x="53346" y="67140"/>
                    <a:pt x="67140" y="53346"/>
                    <a:pt x="67140" y="36340"/>
                  </a:cubicBezTo>
                  <a:cubicBezTo>
                    <a:pt x="67140" y="19333"/>
                    <a:pt x="53346" y="5540"/>
                    <a:pt x="36340" y="5540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410" name="PlaceHolder 1"/>
          <p:cNvSpPr>
            <a:spLocks noGrp="1"/>
          </p:cNvSpPr>
          <p:nvPr>
            <p:ph type="title"/>
          </p:nvPr>
        </p:nvSpPr>
        <p:spPr>
          <a:xfrm>
            <a:off x="720000" y="418320"/>
            <a:ext cx="7702920" cy="62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1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1" r:id="rId5"/>
  </p:sldLayoutIdLst>
</p:sldMaster>
</file>

<file path=ppt/slideMasters/slideMaster1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4" name="Google Shape;384;p18" descr=""/>
          <p:cNvPicPr/>
          <p:nvPr/>
        </p:nvPicPr>
        <p:blipFill>
          <a:blip r:embed="rId2"/>
          <a:stretch/>
        </p:blipFill>
        <p:spPr>
          <a:xfrm>
            <a:off x="0" y="9360"/>
            <a:ext cx="9142920" cy="5123880"/>
          </a:xfrm>
          <a:prstGeom prst="rect">
            <a:avLst/>
          </a:prstGeom>
          <a:ln w="0">
            <a:noFill/>
          </a:ln>
        </p:spPr>
      </p:pic>
      <p:grpSp>
        <p:nvGrpSpPr>
          <p:cNvPr id="415" name="Google Shape;385;p18"/>
          <p:cNvGrpSpPr/>
          <p:nvPr/>
        </p:nvGrpSpPr>
        <p:grpSpPr>
          <a:xfrm>
            <a:off x="7803720" y="2935800"/>
            <a:ext cx="2723400" cy="3633840"/>
            <a:chOff x="7803720" y="2935800"/>
            <a:chExt cx="2723400" cy="3633840"/>
          </a:xfrm>
        </p:grpSpPr>
        <p:pic>
          <p:nvPicPr>
            <p:cNvPr id="416" name="Google Shape;386;p18" descr=""/>
            <p:cNvPicPr/>
            <p:nvPr/>
          </p:nvPicPr>
          <p:blipFill>
            <a:blip r:embed="rId3"/>
            <a:stretch/>
          </p:blipFill>
          <p:spPr>
            <a:xfrm rot="16200000">
              <a:off x="7244280" y="3623400"/>
              <a:ext cx="3085200" cy="17100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417" name="Google Shape;387;p18" descr=""/>
            <p:cNvPicPr/>
            <p:nvPr/>
          </p:nvPicPr>
          <p:blipFill>
            <a:blip r:embed="rId4"/>
            <a:stretch/>
          </p:blipFill>
          <p:spPr>
            <a:xfrm rot="16200000">
              <a:off x="7522200" y="3875760"/>
              <a:ext cx="3085200" cy="17100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418" name="Google Shape;388;p18"/>
            <p:cNvSpPr/>
            <p:nvPr/>
          </p:nvSpPr>
          <p:spPr>
            <a:xfrm flipH="1" rot="4796400">
              <a:off x="7667280" y="3875760"/>
              <a:ext cx="2791800" cy="2064240"/>
            </a:xfrm>
            <a:custGeom>
              <a:avLst/>
              <a:gdLst>
                <a:gd name="textAreaLeft" fmla="*/ -720 w 2791800"/>
                <a:gd name="textAreaRight" fmla="*/ 2792160 w 2791800"/>
                <a:gd name="textAreaTop" fmla="*/ 0 h 2064240"/>
                <a:gd name="textAreaBottom" fmla="*/ 2064960 h 2064240"/>
              </a:gdLst>
              <a:ahLst/>
              <a:rect l="textAreaLeft" t="textAreaTop" r="textAreaRight" b="textAreaBottom"/>
              <a:pathLst>
                <a:path w="2956871" h="2186887">
                  <a:moveTo>
                    <a:pt x="2952768" y="178044"/>
                  </a:moveTo>
                  <a:cubicBezTo>
                    <a:pt x="2944569" y="304180"/>
                    <a:pt x="2933823" y="432256"/>
                    <a:pt x="2895101" y="553351"/>
                  </a:cubicBezTo>
                  <a:cubicBezTo>
                    <a:pt x="2854994" y="678822"/>
                    <a:pt x="2780985" y="787454"/>
                    <a:pt x="2665042" y="853762"/>
                  </a:cubicBezTo>
                  <a:cubicBezTo>
                    <a:pt x="2600839" y="890490"/>
                    <a:pt x="2529766" y="915418"/>
                    <a:pt x="2458194" y="933366"/>
                  </a:cubicBezTo>
                  <a:cubicBezTo>
                    <a:pt x="2382800" y="952256"/>
                    <a:pt x="2305136" y="962227"/>
                    <a:pt x="2227360" y="961563"/>
                  </a:cubicBezTo>
                  <a:cubicBezTo>
                    <a:pt x="2149473" y="960898"/>
                    <a:pt x="2073194" y="948267"/>
                    <a:pt x="1998464" y="926774"/>
                  </a:cubicBezTo>
                  <a:cubicBezTo>
                    <a:pt x="1925785" y="905890"/>
                    <a:pt x="1854768" y="879134"/>
                    <a:pt x="1781202" y="861241"/>
                  </a:cubicBezTo>
                  <a:cubicBezTo>
                    <a:pt x="1708523" y="843570"/>
                    <a:pt x="1634126" y="836867"/>
                    <a:pt x="1559619" y="845120"/>
                  </a:cubicBezTo>
                  <a:cubicBezTo>
                    <a:pt x="1490540" y="852710"/>
                    <a:pt x="1419301" y="870880"/>
                    <a:pt x="1358643" y="905613"/>
                  </a:cubicBezTo>
                  <a:cubicBezTo>
                    <a:pt x="1304743" y="936468"/>
                    <a:pt x="1265079" y="983222"/>
                    <a:pt x="1247796" y="1043216"/>
                  </a:cubicBezTo>
                  <a:cubicBezTo>
                    <a:pt x="1230623" y="1102711"/>
                    <a:pt x="1233448" y="1165973"/>
                    <a:pt x="1234889" y="1227185"/>
                  </a:cubicBezTo>
                  <a:cubicBezTo>
                    <a:pt x="1236384" y="1291666"/>
                    <a:pt x="1238323" y="1358806"/>
                    <a:pt x="1217107" y="1420628"/>
                  </a:cubicBezTo>
                  <a:cubicBezTo>
                    <a:pt x="1197053" y="1479125"/>
                    <a:pt x="1157335" y="1529868"/>
                    <a:pt x="1107589" y="1566208"/>
                  </a:cubicBezTo>
                  <a:cubicBezTo>
                    <a:pt x="1058841" y="1601827"/>
                    <a:pt x="999900" y="1624263"/>
                    <a:pt x="939352" y="1626921"/>
                  </a:cubicBezTo>
                  <a:cubicBezTo>
                    <a:pt x="872323" y="1629858"/>
                    <a:pt x="807953" y="1605539"/>
                    <a:pt x="743306" y="1591579"/>
                  </a:cubicBezTo>
                  <a:cubicBezTo>
                    <a:pt x="686470" y="1579281"/>
                    <a:pt x="623707" y="1573852"/>
                    <a:pt x="573851" y="1609638"/>
                  </a:cubicBezTo>
                  <a:cubicBezTo>
                    <a:pt x="529922" y="1641158"/>
                    <a:pt x="512251" y="1693285"/>
                    <a:pt x="504661" y="1744748"/>
                  </a:cubicBezTo>
                  <a:cubicBezTo>
                    <a:pt x="496075" y="1802803"/>
                    <a:pt x="499011" y="1862243"/>
                    <a:pt x="487987" y="1919965"/>
                  </a:cubicBezTo>
                  <a:cubicBezTo>
                    <a:pt x="476465" y="1980457"/>
                    <a:pt x="450927" y="2039233"/>
                    <a:pt x="411707" y="2087039"/>
                  </a:cubicBezTo>
                  <a:cubicBezTo>
                    <a:pt x="374204" y="2132741"/>
                    <a:pt x="323185" y="2167806"/>
                    <a:pt x="264354" y="2178553"/>
                  </a:cubicBezTo>
                  <a:cubicBezTo>
                    <a:pt x="189238" y="2192291"/>
                    <a:pt x="113955" y="2168415"/>
                    <a:pt x="38561" y="2172626"/>
                  </a:cubicBezTo>
                  <a:cubicBezTo>
                    <a:pt x="33575" y="2172903"/>
                    <a:pt x="3551" y="2176558"/>
                    <a:pt x="4326" y="2178221"/>
                  </a:cubicBezTo>
                  <a:cubicBezTo>
                    <a:pt x="3828" y="2177112"/>
                    <a:pt x="4714" y="2174066"/>
                    <a:pt x="4770" y="2172903"/>
                  </a:cubicBezTo>
                  <a:lnTo>
                    <a:pt x="6819" y="2149304"/>
                  </a:lnTo>
                  <a:cubicBezTo>
                    <a:pt x="13910" y="2068315"/>
                    <a:pt x="20945" y="1987271"/>
                    <a:pt x="28036" y="1906283"/>
                  </a:cubicBezTo>
                  <a:cubicBezTo>
                    <a:pt x="39946" y="1770064"/>
                    <a:pt x="51801" y="1633846"/>
                    <a:pt x="63711" y="1497628"/>
                  </a:cubicBezTo>
                  <a:cubicBezTo>
                    <a:pt x="77837" y="1335540"/>
                    <a:pt x="92018" y="1173451"/>
                    <a:pt x="106144" y="1011419"/>
                  </a:cubicBezTo>
                  <a:cubicBezTo>
                    <a:pt x="120270" y="849386"/>
                    <a:pt x="133565" y="696992"/>
                    <a:pt x="147303" y="539779"/>
                  </a:cubicBezTo>
                  <a:cubicBezTo>
                    <a:pt x="157939" y="417797"/>
                    <a:pt x="168575" y="295871"/>
                    <a:pt x="179266" y="173890"/>
                  </a:cubicBezTo>
                  <a:lnTo>
                    <a:pt x="189293" y="58832"/>
                  </a:lnTo>
                  <a:lnTo>
                    <a:pt x="192340" y="23601"/>
                  </a:lnTo>
                  <a:cubicBezTo>
                    <a:pt x="192838" y="18006"/>
                    <a:pt x="194833" y="10472"/>
                    <a:pt x="194002" y="4877"/>
                  </a:cubicBezTo>
                  <a:cubicBezTo>
                    <a:pt x="193337" y="778"/>
                    <a:pt x="191841" y="3880"/>
                    <a:pt x="193836" y="4323"/>
                  </a:cubicBezTo>
                  <a:cubicBezTo>
                    <a:pt x="198212" y="5265"/>
                    <a:pt x="203308" y="4932"/>
                    <a:pt x="207795" y="5209"/>
                  </a:cubicBezTo>
                  <a:cubicBezTo>
                    <a:pt x="230286" y="6650"/>
                    <a:pt x="252777" y="8090"/>
                    <a:pt x="275267" y="9530"/>
                  </a:cubicBezTo>
                  <a:cubicBezTo>
                    <a:pt x="365396" y="15291"/>
                    <a:pt x="455470" y="20997"/>
                    <a:pt x="545599" y="26758"/>
                  </a:cubicBezTo>
                  <a:cubicBezTo>
                    <a:pt x="678826" y="35234"/>
                    <a:pt x="812108" y="43765"/>
                    <a:pt x="945335" y="52240"/>
                  </a:cubicBezTo>
                  <a:cubicBezTo>
                    <a:pt x="1104265" y="62378"/>
                    <a:pt x="1263141" y="72515"/>
                    <a:pt x="1422071" y="82597"/>
                  </a:cubicBezTo>
                  <a:cubicBezTo>
                    <a:pt x="1585877" y="93012"/>
                    <a:pt x="1749682" y="103481"/>
                    <a:pt x="1913432" y="113896"/>
                  </a:cubicBezTo>
                  <a:cubicBezTo>
                    <a:pt x="2064995" y="123535"/>
                    <a:pt x="2216558" y="133229"/>
                    <a:pt x="2368121" y="142868"/>
                  </a:cubicBezTo>
                  <a:cubicBezTo>
                    <a:pt x="2486778" y="150402"/>
                    <a:pt x="2605436" y="157991"/>
                    <a:pt x="2724039" y="165525"/>
                  </a:cubicBezTo>
                  <a:cubicBezTo>
                    <a:pt x="2792120" y="169845"/>
                    <a:pt x="2860201" y="174222"/>
                    <a:pt x="2928283" y="178543"/>
                  </a:cubicBezTo>
                  <a:cubicBezTo>
                    <a:pt x="2937091" y="179097"/>
                    <a:pt x="2945899" y="179651"/>
                    <a:pt x="2954707" y="180205"/>
                  </a:cubicBezTo>
                  <a:cubicBezTo>
                    <a:pt x="2957366" y="180371"/>
                    <a:pt x="2957366" y="176216"/>
                    <a:pt x="2954707" y="176050"/>
                  </a:cubicBezTo>
                  <a:cubicBezTo>
                    <a:pt x="2930056" y="174499"/>
                    <a:pt x="2905349" y="172893"/>
                    <a:pt x="2880698" y="171341"/>
                  </a:cubicBezTo>
                  <a:cubicBezTo>
                    <a:pt x="2813558" y="167076"/>
                    <a:pt x="2746474" y="162810"/>
                    <a:pt x="2679334" y="158489"/>
                  </a:cubicBezTo>
                  <a:cubicBezTo>
                    <a:pt x="2580508" y="152175"/>
                    <a:pt x="2481627" y="145915"/>
                    <a:pt x="2382800" y="139600"/>
                  </a:cubicBezTo>
                  <a:cubicBezTo>
                    <a:pt x="2261761" y="131899"/>
                    <a:pt x="2140776" y="124199"/>
                    <a:pt x="2019736" y="116444"/>
                  </a:cubicBezTo>
                  <a:cubicBezTo>
                    <a:pt x="1887174" y="108024"/>
                    <a:pt x="1754557" y="99549"/>
                    <a:pt x="1621995" y="91128"/>
                  </a:cubicBezTo>
                  <a:cubicBezTo>
                    <a:pt x="1488657" y="82653"/>
                    <a:pt x="1355319" y="74122"/>
                    <a:pt x="1221982" y="65646"/>
                  </a:cubicBezTo>
                  <a:cubicBezTo>
                    <a:pt x="1097175" y="57669"/>
                    <a:pt x="972423" y="49747"/>
                    <a:pt x="847617" y="41770"/>
                  </a:cubicBezTo>
                  <a:cubicBezTo>
                    <a:pt x="742199" y="35068"/>
                    <a:pt x="636725" y="28309"/>
                    <a:pt x="531307" y="21607"/>
                  </a:cubicBezTo>
                  <a:cubicBezTo>
                    <a:pt x="455747" y="16787"/>
                    <a:pt x="380187" y="11967"/>
                    <a:pt x="304627" y="7148"/>
                  </a:cubicBezTo>
                  <a:cubicBezTo>
                    <a:pt x="268841" y="4877"/>
                    <a:pt x="232613" y="611"/>
                    <a:pt x="196772" y="279"/>
                  </a:cubicBezTo>
                  <a:cubicBezTo>
                    <a:pt x="195220" y="279"/>
                    <a:pt x="193669" y="58"/>
                    <a:pt x="192174" y="2"/>
                  </a:cubicBezTo>
                  <a:cubicBezTo>
                    <a:pt x="191010" y="-53"/>
                    <a:pt x="190179" y="999"/>
                    <a:pt x="190069" y="2107"/>
                  </a:cubicBezTo>
                  <a:cubicBezTo>
                    <a:pt x="188351" y="21496"/>
                    <a:pt x="186689" y="40940"/>
                    <a:pt x="184972" y="60328"/>
                  </a:cubicBezTo>
                  <a:cubicBezTo>
                    <a:pt x="180374" y="113176"/>
                    <a:pt x="175776" y="165968"/>
                    <a:pt x="171123" y="218816"/>
                  </a:cubicBezTo>
                  <a:cubicBezTo>
                    <a:pt x="164310" y="296923"/>
                    <a:pt x="157496" y="375087"/>
                    <a:pt x="150682" y="453195"/>
                  </a:cubicBezTo>
                  <a:cubicBezTo>
                    <a:pt x="142373" y="548531"/>
                    <a:pt x="134063" y="643867"/>
                    <a:pt x="125699" y="739204"/>
                  </a:cubicBezTo>
                  <a:cubicBezTo>
                    <a:pt x="116614" y="843126"/>
                    <a:pt x="107529" y="947049"/>
                    <a:pt x="98499" y="1050971"/>
                  </a:cubicBezTo>
                  <a:cubicBezTo>
                    <a:pt x="89304" y="1156390"/>
                    <a:pt x="80108" y="1261752"/>
                    <a:pt x="70912" y="1367170"/>
                  </a:cubicBezTo>
                  <a:cubicBezTo>
                    <a:pt x="62326" y="1465443"/>
                    <a:pt x="53740" y="1563770"/>
                    <a:pt x="45153" y="1662042"/>
                  </a:cubicBezTo>
                  <a:cubicBezTo>
                    <a:pt x="37896" y="1745136"/>
                    <a:pt x="30639" y="1828230"/>
                    <a:pt x="23383" y="1911268"/>
                  </a:cubicBezTo>
                  <a:cubicBezTo>
                    <a:pt x="18175" y="1971040"/>
                    <a:pt x="12968" y="2030812"/>
                    <a:pt x="7761" y="2090529"/>
                  </a:cubicBezTo>
                  <a:lnTo>
                    <a:pt x="2886" y="2146146"/>
                  </a:lnTo>
                  <a:cubicBezTo>
                    <a:pt x="2055" y="2155619"/>
                    <a:pt x="-161" y="2166033"/>
                    <a:pt x="338" y="2175506"/>
                  </a:cubicBezTo>
                  <a:cubicBezTo>
                    <a:pt x="393" y="2176669"/>
                    <a:pt x="116" y="2177999"/>
                    <a:pt x="6" y="2179162"/>
                  </a:cubicBezTo>
                  <a:cubicBezTo>
                    <a:pt x="-105" y="2180602"/>
                    <a:pt x="1446" y="2181378"/>
                    <a:pt x="2609" y="2181157"/>
                  </a:cubicBezTo>
                  <a:cubicBezTo>
                    <a:pt x="85592" y="2165368"/>
                    <a:pt x="168630" y="2195171"/>
                    <a:pt x="251835" y="2184536"/>
                  </a:cubicBezTo>
                  <a:cubicBezTo>
                    <a:pt x="312493" y="2176780"/>
                    <a:pt x="366283" y="2144650"/>
                    <a:pt x="406555" y="2099282"/>
                  </a:cubicBezTo>
                  <a:cubicBezTo>
                    <a:pt x="447548" y="2053082"/>
                    <a:pt x="475080" y="1995359"/>
                    <a:pt x="488874" y="1935366"/>
                  </a:cubicBezTo>
                  <a:cubicBezTo>
                    <a:pt x="503332" y="1872491"/>
                    <a:pt x="499122" y="1807290"/>
                    <a:pt x="508871" y="1743696"/>
                  </a:cubicBezTo>
                  <a:cubicBezTo>
                    <a:pt x="518621" y="1680101"/>
                    <a:pt x="549089" y="1612297"/>
                    <a:pt x="618832" y="1592299"/>
                  </a:cubicBezTo>
                  <a:cubicBezTo>
                    <a:pt x="690182" y="1571803"/>
                    <a:pt x="767237" y="1602547"/>
                    <a:pt x="836427" y="1618667"/>
                  </a:cubicBezTo>
                  <a:cubicBezTo>
                    <a:pt x="900021" y="1633458"/>
                    <a:pt x="962341" y="1636173"/>
                    <a:pt x="1024772" y="1614346"/>
                  </a:cubicBezTo>
                  <a:cubicBezTo>
                    <a:pt x="1082606" y="1594127"/>
                    <a:pt x="1134678" y="1557289"/>
                    <a:pt x="1172790" y="1509261"/>
                  </a:cubicBezTo>
                  <a:cubicBezTo>
                    <a:pt x="1212177" y="1459626"/>
                    <a:pt x="1231897" y="1401239"/>
                    <a:pt x="1237382" y="1338586"/>
                  </a:cubicBezTo>
                  <a:cubicBezTo>
                    <a:pt x="1243586" y="1267846"/>
                    <a:pt x="1235110" y="1196884"/>
                    <a:pt x="1239044" y="1126088"/>
                  </a:cubicBezTo>
                  <a:cubicBezTo>
                    <a:pt x="1243253" y="1050861"/>
                    <a:pt x="1266021" y="979455"/>
                    <a:pt x="1327344" y="931538"/>
                  </a:cubicBezTo>
                  <a:cubicBezTo>
                    <a:pt x="1391936" y="881072"/>
                    <a:pt x="1479461" y="858138"/>
                    <a:pt x="1559619" y="849331"/>
                  </a:cubicBezTo>
                  <a:cubicBezTo>
                    <a:pt x="1644873" y="839913"/>
                    <a:pt x="1729019" y="850715"/>
                    <a:pt x="1811393" y="873483"/>
                  </a:cubicBezTo>
                  <a:cubicBezTo>
                    <a:pt x="1891274" y="895530"/>
                    <a:pt x="1968828" y="925666"/>
                    <a:pt x="2049595" y="944611"/>
                  </a:cubicBezTo>
                  <a:cubicBezTo>
                    <a:pt x="2209190" y="982114"/>
                    <a:pt x="2377593" y="967767"/>
                    <a:pt x="2532369" y="916138"/>
                  </a:cubicBezTo>
                  <a:cubicBezTo>
                    <a:pt x="2602722" y="892650"/>
                    <a:pt x="2671634" y="861462"/>
                    <a:pt x="2730021" y="815041"/>
                  </a:cubicBezTo>
                  <a:cubicBezTo>
                    <a:pt x="2781429" y="774214"/>
                    <a:pt x="2822699" y="722142"/>
                    <a:pt x="2853443" y="664308"/>
                  </a:cubicBezTo>
                  <a:cubicBezTo>
                    <a:pt x="2916040" y="546648"/>
                    <a:pt x="2937091" y="411260"/>
                    <a:pt x="2949112" y="280083"/>
                  </a:cubicBezTo>
                  <a:cubicBezTo>
                    <a:pt x="2952214" y="246126"/>
                    <a:pt x="2954651" y="212113"/>
                    <a:pt x="2956867" y="178100"/>
                  </a:cubicBezTo>
                  <a:cubicBezTo>
                    <a:pt x="2957033" y="175441"/>
                    <a:pt x="2952879" y="175441"/>
                    <a:pt x="2952712" y="178100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419" name="Google Shape;389;p18"/>
            <p:cNvSpPr/>
            <p:nvPr/>
          </p:nvSpPr>
          <p:spPr>
            <a:xfrm flipH="1" rot="4796400">
              <a:off x="7870320" y="3982680"/>
              <a:ext cx="2791800" cy="2064240"/>
            </a:xfrm>
            <a:custGeom>
              <a:avLst/>
              <a:gdLst>
                <a:gd name="textAreaLeft" fmla="*/ -720 w 2791800"/>
                <a:gd name="textAreaRight" fmla="*/ 2792160 w 2791800"/>
                <a:gd name="textAreaTop" fmla="*/ 0 h 2064240"/>
                <a:gd name="textAreaBottom" fmla="*/ 2064960 h 2064240"/>
              </a:gdLst>
              <a:ahLst/>
              <a:rect l="textAreaLeft" t="textAreaTop" r="textAreaRight" b="textAreaBottom"/>
              <a:pathLst>
                <a:path w="2956871" h="2186887">
                  <a:moveTo>
                    <a:pt x="2952768" y="178044"/>
                  </a:moveTo>
                  <a:cubicBezTo>
                    <a:pt x="2944569" y="304180"/>
                    <a:pt x="2933823" y="432256"/>
                    <a:pt x="2895101" y="553351"/>
                  </a:cubicBezTo>
                  <a:cubicBezTo>
                    <a:pt x="2854994" y="678822"/>
                    <a:pt x="2780985" y="787454"/>
                    <a:pt x="2665042" y="853762"/>
                  </a:cubicBezTo>
                  <a:cubicBezTo>
                    <a:pt x="2600839" y="890490"/>
                    <a:pt x="2529766" y="915418"/>
                    <a:pt x="2458194" y="933366"/>
                  </a:cubicBezTo>
                  <a:cubicBezTo>
                    <a:pt x="2382800" y="952256"/>
                    <a:pt x="2305136" y="962227"/>
                    <a:pt x="2227360" y="961563"/>
                  </a:cubicBezTo>
                  <a:cubicBezTo>
                    <a:pt x="2149473" y="960898"/>
                    <a:pt x="2073194" y="948267"/>
                    <a:pt x="1998464" y="926774"/>
                  </a:cubicBezTo>
                  <a:cubicBezTo>
                    <a:pt x="1925785" y="905890"/>
                    <a:pt x="1854768" y="879134"/>
                    <a:pt x="1781202" y="861241"/>
                  </a:cubicBezTo>
                  <a:cubicBezTo>
                    <a:pt x="1708523" y="843570"/>
                    <a:pt x="1634126" y="836867"/>
                    <a:pt x="1559619" y="845120"/>
                  </a:cubicBezTo>
                  <a:cubicBezTo>
                    <a:pt x="1490540" y="852710"/>
                    <a:pt x="1419301" y="870880"/>
                    <a:pt x="1358643" y="905613"/>
                  </a:cubicBezTo>
                  <a:cubicBezTo>
                    <a:pt x="1304743" y="936468"/>
                    <a:pt x="1265079" y="983222"/>
                    <a:pt x="1247796" y="1043216"/>
                  </a:cubicBezTo>
                  <a:cubicBezTo>
                    <a:pt x="1230623" y="1102711"/>
                    <a:pt x="1233448" y="1165973"/>
                    <a:pt x="1234889" y="1227185"/>
                  </a:cubicBezTo>
                  <a:cubicBezTo>
                    <a:pt x="1236384" y="1291666"/>
                    <a:pt x="1238323" y="1358806"/>
                    <a:pt x="1217107" y="1420628"/>
                  </a:cubicBezTo>
                  <a:cubicBezTo>
                    <a:pt x="1197053" y="1479125"/>
                    <a:pt x="1157335" y="1529868"/>
                    <a:pt x="1107589" y="1566208"/>
                  </a:cubicBezTo>
                  <a:cubicBezTo>
                    <a:pt x="1058841" y="1601827"/>
                    <a:pt x="999900" y="1624263"/>
                    <a:pt x="939352" y="1626921"/>
                  </a:cubicBezTo>
                  <a:cubicBezTo>
                    <a:pt x="872323" y="1629858"/>
                    <a:pt x="807953" y="1605539"/>
                    <a:pt x="743306" y="1591579"/>
                  </a:cubicBezTo>
                  <a:cubicBezTo>
                    <a:pt x="686470" y="1579281"/>
                    <a:pt x="623707" y="1573852"/>
                    <a:pt x="573851" y="1609638"/>
                  </a:cubicBezTo>
                  <a:cubicBezTo>
                    <a:pt x="529922" y="1641158"/>
                    <a:pt x="512251" y="1693285"/>
                    <a:pt x="504661" y="1744748"/>
                  </a:cubicBezTo>
                  <a:cubicBezTo>
                    <a:pt x="496075" y="1802803"/>
                    <a:pt x="499011" y="1862243"/>
                    <a:pt x="487987" y="1919965"/>
                  </a:cubicBezTo>
                  <a:cubicBezTo>
                    <a:pt x="476465" y="1980457"/>
                    <a:pt x="450927" y="2039233"/>
                    <a:pt x="411707" y="2087039"/>
                  </a:cubicBezTo>
                  <a:cubicBezTo>
                    <a:pt x="374204" y="2132741"/>
                    <a:pt x="323185" y="2167806"/>
                    <a:pt x="264354" y="2178553"/>
                  </a:cubicBezTo>
                  <a:cubicBezTo>
                    <a:pt x="189238" y="2192291"/>
                    <a:pt x="113955" y="2168415"/>
                    <a:pt x="38561" y="2172626"/>
                  </a:cubicBezTo>
                  <a:cubicBezTo>
                    <a:pt x="33575" y="2172903"/>
                    <a:pt x="3551" y="2176558"/>
                    <a:pt x="4326" y="2178221"/>
                  </a:cubicBezTo>
                  <a:cubicBezTo>
                    <a:pt x="3828" y="2177112"/>
                    <a:pt x="4714" y="2174066"/>
                    <a:pt x="4770" y="2172903"/>
                  </a:cubicBezTo>
                  <a:lnTo>
                    <a:pt x="6819" y="2149304"/>
                  </a:lnTo>
                  <a:cubicBezTo>
                    <a:pt x="13910" y="2068315"/>
                    <a:pt x="20945" y="1987271"/>
                    <a:pt x="28036" y="1906283"/>
                  </a:cubicBezTo>
                  <a:cubicBezTo>
                    <a:pt x="39946" y="1770064"/>
                    <a:pt x="51801" y="1633846"/>
                    <a:pt x="63711" y="1497628"/>
                  </a:cubicBezTo>
                  <a:cubicBezTo>
                    <a:pt x="77837" y="1335540"/>
                    <a:pt x="92018" y="1173451"/>
                    <a:pt x="106144" y="1011419"/>
                  </a:cubicBezTo>
                  <a:cubicBezTo>
                    <a:pt x="120270" y="849386"/>
                    <a:pt x="133565" y="696992"/>
                    <a:pt x="147303" y="539779"/>
                  </a:cubicBezTo>
                  <a:cubicBezTo>
                    <a:pt x="157939" y="417797"/>
                    <a:pt x="168575" y="295871"/>
                    <a:pt x="179266" y="173890"/>
                  </a:cubicBezTo>
                  <a:lnTo>
                    <a:pt x="189293" y="58832"/>
                  </a:lnTo>
                  <a:lnTo>
                    <a:pt x="192340" y="23601"/>
                  </a:lnTo>
                  <a:cubicBezTo>
                    <a:pt x="192838" y="18006"/>
                    <a:pt x="194833" y="10472"/>
                    <a:pt x="194002" y="4877"/>
                  </a:cubicBezTo>
                  <a:cubicBezTo>
                    <a:pt x="193337" y="778"/>
                    <a:pt x="191841" y="3880"/>
                    <a:pt x="193836" y="4323"/>
                  </a:cubicBezTo>
                  <a:cubicBezTo>
                    <a:pt x="198212" y="5265"/>
                    <a:pt x="203308" y="4932"/>
                    <a:pt x="207795" y="5209"/>
                  </a:cubicBezTo>
                  <a:cubicBezTo>
                    <a:pt x="230286" y="6650"/>
                    <a:pt x="252777" y="8090"/>
                    <a:pt x="275267" y="9530"/>
                  </a:cubicBezTo>
                  <a:cubicBezTo>
                    <a:pt x="365396" y="15291"/>
                    <a:pt x="455470" y="20997"/>
                    <a:pt x="545599" y="26758"/>
                  </a:cubicBezTo>
                  <a:cubicBezTo>
                    <a:pt x="678826" y="35234"/>
                    <a:pt x="812108" y="43765"/>
                    <a:pt x="945335" y="52240"/>
                  </a:cubicBezTo>
                  <a:cubicBezTo>
                    <a:pt x="1104265" y="62378"/>
                    <a:pt x="1263141" y="72515"/>
                    <a:pt x="1422071" y="82597"/>
                  </a:cubicBezTo>
                  <a:cubicBezTo>
                    <a:pt x="1585877" y="93012"/>
                    <a:pt x="1749682" y="103481"/>
                    <a:pt x="1913432" y="113896"/>
                  </a:cubicBezTo>
                  <a:cubicBezTo>
                    <a:pt x="2064995" y="123535"/>
                    <a:pt x="2216558" y="133229"/>
                    <a:pt x="2368121" y="142868"/>
                  </a:cubicBezTo>
                  <a:cubicBezTo>
                    <a:pt x="2486778" y="150402"/>
                    <a:pt x="2605436" y="157991"/>
                    <a:pt x="2724039" y="165525"/>
                  </a:cubicBezTo>
                  <a:cubicBezTo>
                    <a:pt x="2792120" y="169845"/>
                    <a:pt x="2860201" y="174222"/>
                    <a:pt x="2928283" y="178543"/>
                  </a:cubicBezTo>
                  <a:cubicBezTo>
                    <a:pt x="2937091" y="179097"/>
                    <a:pt x="2945899" y="179651"/>
                    <a:pt x="2954707" y="180205"/>
                  </a:cubicBezTo>
                  <a:cubicBezTo>
                    <a:pt x="2957366" y="180371"/>
                    <a:pt x="2957366" y="176216"/>
                    <a:pt x="2954707" y="176050"/>
                  </a:cubicBezTo>
                  <a:cubicBezTo>
                    <a:pt x="2930056" y="174499"/>
                    <a:pt x="2905349" y="172893"/>
                    <a:pt x="2880698" y="171341"/>
                  </a:cubicBezTo>
                  <a:cubicBezTo>
                    <a:pt x="2813558" y="167076"/>
                    <a:pt x="2746474" y="162810"/>
                    <a:pt x="2679334" y="158489"/>
                  </a:cubicBezTo>
                  <a:cubicBezTo>
                    <a:pt x="2580508" y="152175"/>
                    <a:pt x="2481627" y="145915"/>
                    <a:pt x="2382800" y="139600"/>
                  </a:cubicBezTo>
                  <a:cubicBezTo>
                    <a:pt x="2261761" y="131899"/>
                    <a:pt x="2140776" y="124199"/>
                    <a:pt x="2019736" y="116444"/>
                  </a:cubicBezTo>
                  <a:cubicBezTo>
                    <a:pt x="1887174" y="108024"/>
                    <a:pt x="1754557" y="99549"/>
                    <a:pt x="1621995" y="91128"/>
                  </a:cubicBezTo>
                  <a:cubicBezTo>
                    <a:pt x="1488657" y="82653"/>
                    <a:pt x="1355319" y="74122"/>
                    <a:pt x="1221982" y="65646"/>
                  </a:cubicBezTo>
                  <a:cubicBezTo>
                    <a:pt x="1097175" y="57669"/>
                    <a:pt x="972423" y="49747"/>
                    <a:pt x="847617" y="41770"/>
                  </a:cubicBezTo>
                  <a:cubicBezTo>
                    <a:pt x="742199" y="35068"/>
                    <a:pt x="636725" y="28309"/>
                    <a:pt x="531307" y="21607"/>
                  </a:cubicBezTo>
                  <a:cubicBezTo>
                    <a:pt x="455747" y="16787"/>
                    <a:pt x="380187" y="11967"/>
                    <a:pt x="304627" y="7148"/>
                  </a:cubicBezTo>
                  <a:cubicBezTo>
                    <a:pt x="268841" y="4877"/>
                    <a:pt x="232613" y="611"/>
                    <a:pt x="196772" y="279"/>
                  </a:cubicBezTo>
                  <a:cubicBezTo>
                    <a:pt x="195220" y="279"/>
                    <a:pt x="193669" y="58"/>
                    <a:pt x="192174" y="2"/>
                  </a:cubicBezTo>
                  <a:cubicBezTo>
                    <a:pt x="191010" y="-53"/>
                    <a:pt x="190179" y="999"/>
                    <a:pt x="190069" y="2107"/>
                  </a:cubicBezTo>
                  <a:cubicBezTo>
                    <a:pt x="188351" y="21496"/>
                    <a:pt x="186689" y="40940"/>
                    <a:pt x="184972" y="60328"/>
                  </a:cubicBezTo>
                  <a:cubicBezTo>
                    <a:pt x="180374" y="113176"/>
                    <a:pt x="175776" y="165968"/>
                    <a:pt x="171123" y="218816"/>
                  </a:cubicBezTo>
                  <a:cubicBezTo>
                    <a:pt x="164310" y="296923"/>
                    <a:pt x="157496" y="375087"/>
                    <a:pt x="150682" y="453195"/>
                  </a:cubicBezTo>
                  <a:cubicBezTo>
                    <a:pt x="142373" y="548531"/>
                    <a:pt x="134063" y="643867"/>
                    <a:pt x="125699" y="739204"/>
                  </a:cubicBezTo>
                  <a:cubicBezTo>
                    <a:pt x="116614" y="843126"/>
                    <a:pt x="107529" y="947049"/>
                    <a:pt x="98499" y="1050971"/>
                  </a:cubicBezTo>
                  <a:cubicBezTo>
                    <a:pt x="89304" y="1156390"/>
                    <a:pt x="80108" y="1261752"/>
                    <a:pt x="70912" y="1367170"/>
                  </a:cubicBezTo>
                  <a:cubicBezTo>
                    <a:pt x="62326" y="1465443"/>
                    <a:pt x="53740" y="1563770"/>
                    <a:pt x="45153" y="1662042"/>
                  </a:cubicBezTo>
                  <a:cubicBezTo>
                    <a:pt x="37896" y="1745136"/>
                    <a:pt x="30639" y="1828230"/>
                    <a:pt x="23383" y="1911268"/>
                  </a:cubicBezTo>
                  <a:cubicBezTo>
                    <a:pt x="18175" y="1971040"/>
                    <a:pt x="12968" y="2030812"/>
                    <a:pt x="7761" y="2090529"/>
                  </a:cubicBezTo>
                  <a:lnTo>
                    <a:pt x="2886" y="2146146"/>
                  </a:lnTo>
                  <a:cubicBezTo>
                    <a:pt x="2055" y="2155619"/>
                    <a:pt x="-161" y="2166033"/>
                    <a:pt x="338" y="2175506"/>
                  </a:cubicBezTo>
                  <a:cubicBezTo>
                    <a:pt x="393" y="2176669"/>
                    <a:pt x="116" y="2177999"/>
                    <a:pt x="6" y="2179162"/>
                  </a:cubicBezTo>
                  <a:cubicBezTo>
                    <a:pt x="-105" y="2180602"/>
                    <a:pt x="1446" y="2181378"/>
                    <a:pt x="2609" y="2181157"/>
                  </a:cubicBezTo>
                  <a:cubicBezTo>
                    <a:pt x="85592" y="2165368"/>
                    <a:pt x="168630" y="2195171"/>
                    <a:pt x="251835" y="2184536"/>
                  </a:cubicBezTo>
                  <a:cubicBezTo>
                    <a:pt x="312493" y="2176780"/>
                    <a:pt x="366283" y="2144650"/>
                    <a:pt x="406555" y="2099282"/>
                  </a:cubicBezTo>
                  <a:cubicBezTo>
                    <a:pt x="447548" y="2053082"/>
                    <a:pt x="475080" y="1995359"/>
                    <a:pt x="488874" y="1935366"/>
                  </a:cubicBezTo>
                  <a:cubicBezTo>
                    <a:pt x="503332" y="1872491"/>
                    <a:pt x="499122" y="1807290"/>
                    <a:pt x="508871" y="1743696"/>
                  </a:cubicBezTo>
                  <a:cubicBezTo>
                    <a:pt x="518621" y="1680101"/>
                    <a:pt x="549089" y="1612297"/>
                    <a:pt x="618832" y="1592299"/>
                  </a:cubicBezTo>
                  <a:cubicBezTo>
                    <a:pt x="690182" y="1571803"/>
                    <a:pt x="767237" y="1602547"/>
                    <a:pt x="836427" y="1618667"/>
                  </a:cubicBezTo>
                  <a:cubicBezTo>
                    <a:pt x="900021" y="1633458"/>
                    <a:pt x="962341" y="1636173"/>
                    <a:pt x="1024772" y="1614346"/>
                  </a:cubicBezTo>
                  <a:cubicBezTo>
                    <a:pt x="1082606" y="1594127"/>
                    <a:pt x="1134678" y="1557289"/>
                    <a:pt x="1172790" y="1509261"/>
                  </a:cubicBezTo>
                  <a:cubicBezTo>
                    <a:pt x="1212177" y="1459626"/>
                    <a:pt x="1231897" y="1401239"/>
                    <a:pt x="1237382" y="1338586"/>
                  </a:cubicBezTo>
                  <a:cubicBezTo>
                    <a:pt x="1243586" y="1267846"/>
                    <a:pt x="1235110" y="1196884"/>
                    <a:pt x="1239044" y="1126088"/>
                  </a:cubicBezTo>
                  <a:cubicBezTo>
                    <a:pt x="1243253" y="1050861"/>
                    <a:pt x="1266021" y="979455"/>
                    <a:pt x="1327344" y="931538"/>
                  </a:cubicBezTo>
                  <a:cubicBezTo>
                    <a:pt x="1391936" y="881072"/>
                    <a:pt x="1479461" y="858138"/>
                    <a:pt x="1559619" y="849331"/>
                  </a:cubicBezTo>
                  <a:cubicBezTo>
                    <a:pt x="1644873" y="839913"/>
                    <a:pt x="1729019" y="850715"/>
                    <a:pt x="1811393" y="873483"/>
                  </a:cubicBezTo>
                  <a:cubicBezTo>
                    <a:pt x="1891274" y="895530"/>
                    <a:pt x="1968828" y="925666"/>
                    <a:pt x="2049595" y="944611"/>
                  </a:cubicBezTo>
                  <a:cubicBezTo>
                    <a:pt x="2209190" y="982114"/>
                    <a:pt x="2377593" y="967767"/>
                    <a:pt x="2532369" y="916138"/>
                  </a:cubicBezTo>
                  <a:cubicBezTo>
                    <a:pt x="2602722" y="892650"/>
                    <a:pt x="2671634" y="861462"/>
                    <a:pt x="2730021" y="815041"/>
                  </a:cubicBezTo>
                  <a:cubicBezTo>
                    <a:pt x="2781429" y="774214"/>
                    <a:pt x="2822699" y="722142"/>
                    <a:pt x="2853443" y="664308"/>
                  </a:cubicBezTo>
                  <a:cubicBezTo>
                    <a:pt x="2916040" y="546648"/>
                    <a:pt x="2937091" y="411260"/>
                    <a:pt x="2949112" y="280083"/>
                  </a:cubicBezTo>
                  <a:cubicBezTo>
                    <a:pt x="2952214" y="246126"/>
                    <a:pt x="2954651" y="212113"/>
                    <a:pt x="2956867" y="178100"/>
                  </a:cubicBezTo>
                  <a:cubicBezTo>
                    <a:pt x="2957033" y="175441"/>
                    <a:pt x="2952879" y="175441"/>
                    <a:pt x="2952712" y="178100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grpSp>
        <p:nvGrpSpPr>
          <p:cNvPr id="420" name="Google Shape;403;p18"/>
          <p:cNvGrpSpPr/>
          <p:nvPr/>
        </p:nvGrpSpPr>
        <p:grpSpPr>
          <a:xfrm>
            <a:off x="180360" y="221040"/>
            <a:ext cx="8870040" cy="4778640"/>
            <a:chOff x="180360" y="221040"/>
            <a:chExt cx="8870040" cy="4778640"/>
          </a:xfrm>
        </p:grpSpPr>
        <p:sp>
          <p:nvSpPr>
            <p:cNvPr id="421" name="Google Shape;404;p18"/>
            <p:cNvSpPr/>
            <p:nvPr/>
          </p:nvSpPr>
          <p:spPr>
            <a:xfrm>
              <a:off x="8647200" y="467640"/>
              <a:ext cx="142920" cy="142920"/>
            </a:xfrm>
            <a:custGeom>
              <a:avLst/>
              <a:gdLst>
                <a:gd name="textAreaLeft" fmla="*/ 0 w 142920"/>
                <a:gd name="textAreaRight" fmla="*/ 144000 w 142920"/>
                <a:gd name="textAreaTop" fmla="*/ 0 h 142920"/>
                <a:gd name="textAreaBottom" fmla="*/ 144000 h 142920"/>
              </a:gdLst>
              <a:ahLst/>
              <a:rect l="textAreaLeft" t="textAreaTop" r="textAreaRight" b="textAreaBottom"/>
              <a:pathLst>
                <a:path w="116109" h="116109">
                  <a:moveTo>
                    <a:pt x="58055" y="116110"/>
                  </a:moveTo>
                  <a:cubicBezTo>
                    <a:pt x="26036" y="116110"/>
                    <a:pt x="0" y="90074"/>
                    <a:pt x="0" y="58055"/>
                  </a:cubicBezTo>
                  <a:cubicBezTo>
                    <a:pt x="0" y="26036"/>
                    <a:pt x="26036" y="0"/>
                    <a:pt x="58055" y="0"/>
                  </a:cubicBezTo>
                  <a:cubicBezTo>
                    <a:pt x="90073" y="0"/>
                    <a:pt x="116110" y="26036"/>
                    <a:pt x="116110" y="58055"/>
                  </a:cubicBezTo>
                  <a:cubicBezTo>
                    <a:pt x="116110" y="90074"/>
                    <a:pt x="90073" y="116110"/>
                    <a:pt x="58055" y="116110"/>
                  </a:cubicBezTo>
                  <a:close/>
                  <a:moveTo>
                    <a:pt x="58055" y="5540"/>
                  </a:moveTo>
                  <a:cubicBezTo>
                    <a:pt x="29083" y="5540"/>
                    <a:pt x="5540" y="29083"/>
                    <a:pt x="5540" y="58055"/>
                  </a:cubicBezTo>
                  <a:cubicBezTo>
                    <a:pt x="5540" y="87027"/>
                    <a:pt x="29083" y="110570"/>
                    <a:pt x="58055" y="110570"/>
                  </a:cubicBezTo>
                  <a:cubicBezTo>
                    <a:pt x="87027" y="110570"/>
                    <a:pt x="110570" y="87027"/>
                    <a:pt x="110570" y="58055"/>
                  </a:cubicBezTo>
                  <a:cubicBezTo>
                    <a:pt x="110570" y="29083"/>
                    <a:pt x="87027" y="5540"/>
                    <a:pt x="58055" y="5540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422" name="Google Shape;405;p18"/>
            <p:cNvSpPr/>
            <p:nvPr/>
          </p:nvSpPr>
          <p:spPr>
            <a:xfrm>
              <a:off x="8690400" y="2934720"/>
              <a:ext cx="57240" cy="57240"/>
            </a:xfrm>
            <a:custGeom>
              <a:avLst/>
              <a:gdLst>
                <a:gd name="textAreaLeft" fmla="*/ 0 w 57240"/>
                <a:gd name="textAreaRight" fmla="*/ 58320 w 57240"/>
                <a:gd name="textAreaTop" fmla="*/ 0 h 57240"/>
                <a:gd name="textAreaBottom" fmla="*/ 58320 h 57240"/>
              </a:gdLst>
              <a:ahLst/>
              <a:rect l="textAreaLeft" t="textAreaTop" r="textAreaRight" b="textAreaBottom"/>
              <a:pathLst>
                <a:path w="46975" h="46975">
                  <a:moveTo>
                    <a:pt x="23488" y="46976"/>
                  </a:moveTo>
                  <a:cubicBezTo>
                    <a:pt x="10525" y="46976"/>
                    <a:pt x="0" y="36450"/>
                    <a:pt x="0" y="23488"/>
                  </a:cubicBezTo>
                  <a:cubicBezTo>
                    <a:pt x="0" y="10525"/>
                    <a:pt x="10525" y="0"/>
                    <a:pt x="23488" y="0"/>
                  </a:cubicBezTo>
                  <a:cubicBezTo>
                    <a:pt x="36451" y="0"/>
                    <a:pt x="46976" y="10525"/>
                    <a:pt x="46976" y="23488"/>
                  </a:cubicBezTo>
                  <a:cubicBezTo>
                    <a:pt x="46976" y="36450"/>
                    <a:pt x="36451" y="46976"/>
                    <a:pt x="23488" y="46976"/>
                  </a:cubicBezTo>
                  <a:close/>
                  <a:moveTo>
                    <a:pt x="23488" y="5540"/>
                  </a:moveTo>
                  <a:cubicBezTo>
                    <a:pt x="13572" y="5540"/>
                    <a:pt x="5540" y="13572"/>
                    <a:pt x="5540" y="23488"/>
                  </a:cubicBezTo>
                  <a:cubicBezTo>
                    <a:pt x="5540" y="33404"/>
                    <a:pt x="13572" y="41436"/>
                    <a:pt x="23488" y="41436"/>
                  </a:cubicBezTo>
                  <a:cubicBezTo>
                    <a:pt x="33404" y="41436"/>
                    <a:pt x="41436" y="33404"/>
                    <a:pt x="41436" y="23488"/>
                  </a:cubicBezTo>
                  <a:cubicBezTo>
                    <a:pt x="41436" y="13572"/>
                    <a:pt x="33348" y="5540"/>
                    <a:pt x="23488" y="5540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29160" bIns="2916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423" name="Google Shape;406;p18"/>
            <p:cNvSpPr/>
            <p:nvPr/>
          </p:nvSpPr>
          <p:spPr>
            <a:xfrm>
              <a:off x="227880" y="1168200"/>
              <a:ext cx="88920" cy="88920"/>
            </a:xfrm>
            <a:custGeom>
              <a:avLst/>
              <a:gdLst>
                <a:gd name="textAreaLeft" fmla="*/ 0 w 88920"/>
                <a:gd name="textAreaRight" fmla="*/ 90000 w 88920"/>
                <a:gd name="textAreaTop" fmla="*/ 0 h 88920"/>
                <a:gd name="textAreaBottom" fmla="*/ 90000 h 88920"/>
              </a:gdLst>
              <a:ahLst/>
              <a:rect l="textAreaLeft" t="textAreaTop" r="textAreaRight" b="textAreaBottom"/>
              <a:pathLst>
                <a:path w="72679" h="72679">
                  <a:moveTo>
                    <a:pt x="36340" y="72679"/>
                  </a:moveTo>
                  <a:cubicBezTo>
                    <a:pt x="16286" y="72679"/>
                    <a:pt x="0" y="56393"/>
                    <a:pt x="0" y="36340"/>
                  </a:cubicBezTo>
                  <a:cubicBezTo>
                    <a:pt x="0" y="16286"/>
                    <a:pt x="16286" y="0"/>
                    <a:pt x="36340" y="0"/>
                  </a:cubicBezTo>
                  <a:cubicBezTo>
                    <a:pt x="56393" y="0"/>
                    <a:pt x="72679" y="16286"/>
                    <a:pt x="72679" y="36340"/>
                  </a:cubicBezTo>
                  <a:cubicBezTo>
                    <a:pt x="72679" y="56393"/>
                    <a:pt x="56393" y="72679"/>
                    <a:pt x="36340" y="72679"/>
                  </a:cubicBezTo>
                  <a:close/>
                  <a:moveTo>
                    <a:pt x="36340" y="5540"/>
                  </a:moveTo>
                  <a:cubicBezTo>
                    <a:pt x="19333" y="5540"/>
                    <a:pt x="5540" y="19333"/>
                    <a:pt x="5540" y="36340"/>
                  </a:cubicBezTo>
                  <a:cubicBezTo>
                    <a:pt x="5540" y="53346"/>
                    <a:pt x="19333" y="67140"/>
                    <a:pt x="36340" y="67140"/>
                  </a:cubicBezTo>
                  <a:cubicBezTo>
                    <a:pt x="53346" y="67140"/>
                    <a:pt x="67140" y="53346"/>
                    <a:pt x="67140" y="36340"/>
                  </a:cubicBezTo>
                  <a:cubicBezTo>
                    <a:pt x="67140" y="19333"/>
                    <a:pt x="53346" y="5540"/>
                    <a:pt x="36340" y="5540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424" name="Google Shape;407;p18"/>
            <p:cNvSpPr/>
            <p:nvPr/>
          </p:nvSpPr>
          <p:spPr>
            <a:xfrm>
              <a:off x="311040" y="446760"/>
              <a:ext cx="184680" cy="184680"/>
            </a:xfrm>
            <a:custGeom>
              <a:avLst/>
              <a:gdLst>
                <a:gd name="textAreaLeft" fmla="*/ 0 w 184680"/>
                <a:gd name="textAreaRight" fmla="*/ 185760 w 184680"/>
                <a:gd name="textAreaTop" fmla="*/ 0 h 184680"/>
                <a:gd name="textAreaBottom" fmla="*/ 185760 h 184680"/>
              </a:gdLst>
              <a:ahLst/>
              <a:rect l="textAreaLeft" t="textAreaTop" r="textAreaRight" b="textAreaBottom"/>
              <a:pathLst>
                <a:path w="149679" h="149679">
                  <a:moveTo>
                    <a:pt x="74840" y="149679"/>
                  </a:moveTo>
                  <a:cubicBezTo>
                    <a:pt x="33570" y="149679"/>
                    <a:pt x="0" y="116110"/>
                    <a:pt x="0" y="74840"/>
                  </a:cubicBezTo>
                  <a:cubicBezTo>
                    <a:pt x="0" y="33570"/>
                    <a:pt x="33570" y="0"/>
                    <a:pt x="74840" y="0"/>
                  </a:cubicBezTo>
                  <a:cubicBezTo>
                    <a:pt x="116110" y="0"/>
                    <a:pt x="149679" y="33570"/>
                    <a:pt x="149679" y="74840"/>
                  </a:cubicBezTo>
                  <a:cubicBezTo>
                    <a:pt x="149679" y="116110"/>
                    <a:pt x="116110" y="149679"/>
                    <a:pt x="74840" y="149679"/>
                  </a:cubicBezTo>
                  <a:close/>
                  <a:moveTo>
                    <a:pt x="74840" y="5540"/>
                  </a:moveTo>
                  <a:cubicBezTo>
                    <a:pt x="36617" y="5540"/>
                    <a:pt x="5540" y="36617"/>
                    <a:pt x="5540" y="74840"/>
                  </a:cubicBezTo>
                  <a:cubicBezTo>
                    <a:pt x="5540" y="113063"/>
                    <a:pt x="36617" y="144140"/>
                    <a:pt x="74840" y="144140"/>
                  </a:cubicBezTo>
                  <a:cubicBezTo>
                    <a:pt x="113063" y="144140"/>
                    <a:pt x="144140" y="113063"/>
                    <a:pt x="144140" y="74840"/>
                  </a:cubicBezTo>
                  <a:cubicBezTo>
                    <a:pt x="144140" y="36617"/>
                    <a:pt x="113063" y="5540"/>
                    <a:pt x="74840" y="5540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425" name="Google Shape;408;p18"/>
            <p:cNvSpPr/>
            <p:nvPr/>
          </p:nvSpPr>
          <p:spPr>
            <a:xfrm>
              <a:off x="8044560" y="4701240"/>
              <a:ext cx="57240" cy="57240"/>
            </a:xfrm>
            <a:custGeom>
              <a:avLst/>
              <a:gdLst>
                <a:gd name="textAreaLeft" fmla="*/ 0 w 57240"/>
                <a:gd name="textAreaRight" fmla="*/ 58320 w 57240"/>
                <a:gd name="textAreaTop" fmla="*/ 0 h 57240"/>
                <a:gd name="textAreaBottom" fmla="*/ 58320 h 57240"/>
              </a:gdLst>
              <a:ahLst/>
              <a:rect l="textAreaLeft" t="textAreaTop" r="textAreaRight" b="textAreaBottom"/>
              <a:pathLst>
                <a:path w="46975" h="46975">
                  <a:moveTo>
                    <a:pt x="23488" y="46976"/>
                  </a:moveTo>
                  <a:cubicBezTo>
                    <a:pt x="10525" y="46976"/>
                    <a:pt x="0" y="36450"/>
                    <a:pt x="0" y="23488"/>
                  </a:cubicBezTo>
                  <a:cubicBezTo>
                    <a:pt x="0" y="10525"/>
                    <a:pt x="10525" y="0"/>
                    <a:pt x="23488" y="0"/>
                  </a:cubicBezTo>
                  <a:cubicBezTo>
                    <a:pt x="36451" y="0"/>
                    <a:pt x="46976" y="10525"/>
                    <a:pt x="46976" y="23488"/>
                  </a:cubicBezTo>
                  <a:cubicBezTo>
                    <a:pt x="46976" y="36450"/>
                    <a:pt x="36451" y="46976"/>
                    <a:pt x="23488" y="46976"/>
                  </a:cubicBezTo>
                  <a:close/>
                  <a:moveTo>
                    <a:pt x="23488" y="5484"/>
                  </a:moveTo>
                  <a:cubicBezTo>
                    <a:pt x="13572" y="5484"/>
                    <a:pt x="5540" y="13517"/>
                    <a:pt x="5540" y="23432"/>
                  </a:cubicBezTo>
                  <a:cubicBezTo>
                    <a:pt x="5540" y="33348"/>
                    <a:pt x="13572" y="41381"/>
                    <a:pt x="23488" y="41381"/>
                  </a:cubicBezTo>
                  <a:cubicBezTo>
                    <a:pt x="33404" y="41381"/>
                    <a:pt x="41436" y="33348"/>
                    <a:pt x="41436" y="23432"/>
                  </a:cubicBezTo>
                  <a:cubicBezTo>
                    <a:pt x="41436" y="13517"/>
                    <a:pt x="33348" y="5484"/>
                    <a:pt x="23488" y="5484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29160" bIns="2916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426" name="Google Shape;409;p18"/>
            <p:cNvSpPr/>
            <p:nvPr/>
          </p:nvSpPr>
          <p:spPr>
            <a:xfrm>
              <a:off x="8791200" y="2570760"/>
              <a:ext cx="259200" cy="237600"/>
            </a:xfrm>
            <a:custGeom>
              <a:avLst/>
              <a:gdLst>
                <a:gd name="textAreaLeft" fmla="*/ 0 w 259200"/>
                <a:gd name="textAreaRight" fmla="*/ 260280 w 259200"/>
                <a:gd name="textAreaTop" fmla="*/ 0 h 237600"/>
                <a:gd name="textAreaBottom" fmla="*/ 238680 h 237600"/>
              </a:gdLst>
              <a:ahLst/>
              <a:rect l="textAreaLeft" t="textAreaTop" r="textAreaRight" b="textAreaBottom"/>
              <a:pathLst>
                <a:path w="210005" h="192444">
                  <a:moveTo>
                    <a:pt x="210005" y="192445"/>
                  </a:moveTo>
                  <a:lnTo>
                    <a:pt x="0" y="192445"/>
                  </a:lnTo>
                  <a:lnTo>
                    <a:pt x="1108" y="190395"/>
                  </a:lnTo>
                  <a:lnTo>
                    <a:pt x="104975" y="0"/>
                  </a:lnTo>
                  <a:lnTo>
                    <a:pt x="210005" y="192445"/>
                  </a:lnTo>
                  <a:close/>
                  <a:moveTo>
                    <a:pt x="4653" y="189675"/>
                  </a:moveTo>
                  <a:lnTo>
                    <a:pt x="205352" y="189675"/>
                  </a:lnTo>
                  <a:lnTo>
                    <a:pt x="105030" y="5761"/>
                  </a:lnTo>
                  <a:lnTo>
                    <a:pt x="4709" y="189675"/>
                  </a:ln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427" name="Google Shape;410;p18"/>
            <p:cNvSpPr/>
            <p:nvPr/>
          </p:nvSpPr>
          <p:spPr>
            <a:xfrm>
              <a:off x="8386920" y="221040"/>
              <a:ext cx="259200" cy="237600"/>
            </a:xfrm>
            <a:custGeom>
              <a:avLst/>
              <a:gdLst>
                <a:gd name="textAreaLeft" fmla="*/ 0 w 259200"/>
                <a:gd name="textAreaRight" fmla="*/ 260280 w 259200"/>
                <a:gd name="textAreaTop" fmla="*/ 0 h 237600"/>
                <a:gd name="textAreaBottom" fmla="*/ 238680 h 237600"/>
              </a:gdLst>
              <a:ahLst/>
              <a:rect l="textAreaLeft" t="textAreaTop" r="textAreaRight" b="textAreaBottom"/>
              <a:pathLst>
                <a:path w="210005" h="192444">
                  <a:moveTo>
                    <a:pt x="210005" y="192445"/>
                  </a:moveTo>
                  <a:lnTo>
                    <a:pt x="0" y="192445"/>
                  </a:lnTo>
                  <a:lnTo>
                    <a:pt x="1108" y="190395"/>
                  </a:lnTo>
                  <a:lnTo>
                    <a:pt x="104975" y="0"/>
                  </a:lnTo>
                  <a:lnTo>
                    <a:pt x="210005" y="192445"/>
                  </a:lnTo>
                  <a:close/>
                  <a:moveTo>
                    <a:pt x="4653" y="189675"/>
                  </a:moveTo>
                  <a:lnTo>
                    <a:pt x="205352" y="189675"/>
                  </a:lnTo>
                  <a:lnTo>
                    <a:pt x="105030" y="5761"/>
                  </a:lnTo>
                  <a:lnTo>
                    <a:pt x="4709" y="189675"/>
                  </a:ln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428" name="Google Shape;411;p18"/>
            <p:cNvSpPr/>
            <p:nvPr/>
          </p:nvSpPr>
          <p:spPr>
            <a:xfrm>
              <a:off x="1092960" y="221040"/>
              <a:ext cx="92880" cy="84960"/>
            </a:xfrm>
            <a:custGeom>
              <a:avLst/>
              <a:gdLst>
                <a:gd name="textAreaLeft" fmla="*/ 0 w 92880"/>
                <a:gd name="textAreaRight" fmla="*/ 93960 w 92880"/>
                <a:gd name="textAreaTop" fmla="*/ 0 h 84960"/>
                <a:gd name="textAreaBottom" fmla="*/ 86040 h 84960"/>
              </a:gdLst>
              <a:ahLst/>
              <a:rect l="textAreaLeft" t="textAreaTop" r="textAreaRight" b="textAreaBottom"/>
              <a:pathLst>
                <a:path w="75726" h="69410">
                  <a:moveTo>
                    <a:pt x="37835" y="0"/>
                  </a:moveTo>
                  <a:lnTo>
                    <a:pt x="0" y="69411"/>
                  </a:lnTo>
                  <a:lnTo>
                    <a:pt x="37835" y="69411"/>
                  </a:lnTo>
                  <a:lnTo>
                    <a:pt x="75726" y="69411"/>
                  </a:lnTo>
                  <a:lnTo>
                    <a:pt x="37835" y="0"/>
                  </a:ln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429" name="Google Shape;412;p18"/>
            <p:cNvSpPr/>
            <p:nvPr/>
          </p:nvSpPr>
          <p:spPr>
            <a:xfrm>
              <a:off x="355680" y="4592880"/>
              <a:ext cx="345960" cy="317160"/>
            </a:xfrm>
            <a:custGeom>
              <a:avLst/>
              <a:gdLst>
                <a:gd name="textAreaLeft" fmla="*/ 0 w 345960"/>
                <a:gd name="textAreaRight" fmla="*/ 347040 w 345960"/>
                <a:gd name="textAreaTop" fmla="*/ 0 h 317160"/>
                <a:gd name="textAreaBottom" fmla="*/ 318240 h 317160"/>
              </a:gdLst>
              <a:ahLst/>
              <a:rect l="textAreaLeft" t="textAreaTop" r="textAreaRight" b="textAreaBottom"/>
              <a:pathLst>
                <a:path w="75726" h="69410">
                  <a:moveTo>
                    <a:pt x="37891" y="0"/>
                  </a:moveTo>
                  <a:lnTo>
                    <a:pt x="0" y="69411"/>
                  </a:lnTo>
                  <a:lnTo>
                    <a:pt x="37891" y="69411"/>
                  </a:lnTo>
                  <a:lnTo>
                    <a:pt x="75726" y="69411"/>
                  </a:lnTo>
                  <a:lnTo>
                    <a:pt x="37891" y="0"/>
                  </a:ln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430" name="Google Shape;413;p18"/>
            <p:cNvSpPr/>
            <p:nvPr/>
          </p:nvSpPr>
          <p:spPr>
            <a:xfrm>
              <a:off x="180360" y="4385160"/>
              <a:ext cx="184680" cy="184680"/>
            </a:xfrm>
            <a:custGeom>
              <a:avLst/>
              <a:gdLst>
                <a:gd name="textAreaLeft" fmla="*/ 0 w 184680"/>
                <a:gd name="textAreaRight" fmla="*/ 185760 w 184680"/>
                <a:gd name="textAreaTop" fmla="*/ 0 h 184680"/>
                <a:gd name="textAreaBottom" fmla="*/ 185760 h 184680"/>
              </a:gdLst>
              <a:ahLst/>
              <a:rect l="textAreaLeft" t="textAreaTop" r="textAreaRight" b="textAreaBottom"/>
              <a:pathLst>
                <a:path w="149679" h="149679">
                  <a:moveTo>
                    <a:pt x="74840" y="149679"/>
                  </a:moveTo>
                  <a:cubicBezTo>
                    <a:pt x="33570" y="149679"/>
                    <a:pt x="0" y="116110"/>
                    <a:pt x="0" y="74840"/>
                  </a:cubicBezTo>
                  <a:cubicBezTo>
                    <a:pt x="0" y="33570"/>
                    <a:pt x="33570" y="0"/>
                    <a:pt x="74840" y="0"/>
                  </a:cubicBezTo>
                  <a:cubicBezTo>
                    <a:pt x="116110" y="0"/>
                    <a:pt x="149679" y="33570"/>
                    <a:pt x="149679" y="74840"/>
                  </a:cubicBezTo>
                  <a:cubicBezTo>
                    <a:pt x="149679" y="116110"/>
                    <a:pt x="116110" y="149679"/>
                    <a:pt x="74840" y="149679"/>
                  </a:cubicBezTo>
                  <a:close/>
                  <a:moveTo>
                    <a:pt x="74840" y="5540"/>
                  </a:moveTo>
                  <a:cubicBezTo>
                    <a:pt x="36617" y="5540"/>
                    <a:pt x="5540" y="36617"/>
                    <a:pt x="5540" y="74840"/>
                  </a:cubicBezTo>
                  <a:cubicBezTo>
                    <a:pt x="5540" y="113063"/>
                    <a:pt x="36617" y="144140"/>
                    <a:pt x="74840" y="144140"/>
                  </a:cubicBezTo>
                  <a:cubicBezTo>
                    <a:pt x="113063" y="144140"/>
                    <a:pt x="144140" y="113063"/>
                    <a:pt x="144140" y="74840"/>
                  </a:cubicBezTo>
                  <a:cubicBezTo>
                    <a:pt x="144140" y="36617"/>
                    <a:pt x="113063" y="5540"/>
                    <a:pt x="74840" y="5540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431" name="Google Shape;414;p18"/>
            <p:cNvSpPr/>
            <p:nvPr/>
          </p:nvSpPr>
          <p:spPr>
            <a:xfrm>
              <a:off x="1094760" y="4910760"/>
              <a:ext cx="88920" cy="88920"/>
            </a:xfrm>
            <a:custGeom>
              <a:avLst/>
              <a:gdLst>
                <a:gd name="textAreaLeft" fmla="*/ 0 w 88920"/>
                <a:gd name="textAreaRight" fmla="*/ 90000 w 88920"/>
                <a:gd name="textAreaTop" fmla="*/ 0 h 88920"/>
                <a:gd name="textAreaBottom" fmla="*/ 90000 h 88920"/>
              </a:gdLst>
              <a:ahLst/>
              <a:rect l="textAreaLeft" t="textAreaTop" r="textAreaRight" b="textAreaBottom"/>
              <a:pathLst>
                <a:path w="72679" h="72679">
                  <a:moveTo>
                    <a:pt x="36340" y="72679"/>
                  </a:moveTo>
                  <a:cubicBezTo>
                    <a:pt x="16286" y="72679"/>
                    <a:pt x="0" y="56393"/>
                    <a:pt x="0" y="36340"/>
                  </a:cubicBezTo>
                  <a:cubicBezTo>
                    <a:pt x="0" y="16286"/>
                    <a:pt x="16286" y="0"/>
                    <a:pt x="36340" y="0"/>
                  </a:cubicBezTo>
                  <a:cubicBezTo>
                    <a:pt x="56393" y="0"/>
                    <a:pt x="72679" y="16286"/>
                    <a:pt x="72679" y="36340"/>
                  </a:cubicBezTo>
                  <a:cubicBezTo>
                    <a:pt x="72679" y="56393"/>
                    <a:pt x="56393" y="72679"/>
                    <a:pt x="36340" y="72679"/>
                  </a:cubicBezTo>
                  <a:close/>
                  <a:moveTo>
                    <a:pt x="36340" y="5540"/>
                  </a:moveTo>
                  <a:cubicBezTo>
                    <a:pt x="19333" y="5540"/>
                    <a:pt x="5540" y="19333"/>
                    <a:pt x="5540" y="36340"/>
                  </a:cubicBezTo>
                  <a:cubicBezTo>
                    <a:pt x="5540" y="53346"/>
                    <a:pt x="19333" y="67140"/>
                    <a:pt x="36340" y="67140"/>
                  </a:cubicBezTo>
                  <a:cubicBezTo>
                    <a:pt x="53346" y="67140"/>
                    <a:pt x="67140" y="53346"/>
                    <a:pt x="67140" y="36340"/>
                  </a:cubicBezTo>
                  <a:cubicBezTo>
                    <a:pt x="67140" y="19333"/>
                    <a:pt x="53346" y="5540"/>
                    <a:pt x="36340" y="5540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4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3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3" r:id="rId5"/>
  </p:sldLayoutIdLst>
</p:sldMaster>
</file>

<file path=ppt/slideMasters/slideMaster1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4" name="Google Shape;416;p19" descr=""/>
          <p:cNvPicPr/>
          <p:nvPr/>
        </p:nvPicPr>
        <p:blipFill>
          <a:blip r:embed="rId2"/>
          <a:stretch/>
        </p:blipFill>
        <p:spPr>
          <a:xfrm>
            <a:off x="0" y="18360"/>
            <a:ext cx="9142920" cy="5123880"/>
          </a:xfrm>
          <a:prstGeom prst="rect">
            <a:avLst/>
          </a:prstGeom>
          <a:ln w="0">
            <a:noFill/>
          </a:ln>
        </p:spPr>
      </p:pic>
      <p:grpSp>
        <p:nvGrpSpPr>
          <p:cNvPr id="435" name="Google Shape;417;p19"/>
          <p:cNvGrpSpPr/>
          <p:nvPr/>
        </p:nvGrpSpPr>
        <p:grpSpPr>
          <a:xfrm>
            <a:off x="263520" y="183240"/>
            <a:ext cx="8794440" cy="4698360"/>
            <a:chOff x="263520" y="183240"/>
            <a:chExt cx="8794440" cy="4698360"/>
          </a:xfrm>
        </p:grpSpPr>
        <p:sp>
          <p:nvSpPr>
            <p:cNvPr id="436" name="Google Shape;418;p19"/>
            <p:cNvSpPr/>
            <p:nvPr/>
          </p:nvSpPr>
          <p:spPr>
            <a:xfrm>
              <a:off x="8915040" y="4429440"/>
              <a:ext cx="142920" cy="142920"/>
            </a:xfrm>
            <a:custGeom>
              <a:avLst/>
              <a:gdLst>
                <a:gd name="textAreaLeft" fmla="*/ 0 w 142920"/>
                <a:gd name="textAreaRight" fmla="*/ 144000 w 142920"/>
                <a:gd name="textAreaTop" fmla="*/ 0 h 142920"/>
                <a:gd name="textAreaBottom" fmla="*/ 144000 h 142920"/>
              </a:gdLst>
              <a:ahLst/>
              <a:rect l="textAreaLeft" t="textAreaTop" r="textAreaRight" b="textAreaBottom"/>
              <a:pathLst>
                <a:path w="116109" h="116109">
                  <a:moveTo>
                    <a:pt x="58055" y="116110"/>
                  </a:moveTo>
                  <a:cubicBezTo>
                    <a:pt x="26036" y="116110"/>
                    <a:pt x="0" y="90074"/>
                    <a:pt x="0" y="58055"/>
                  </a:cubicBezTo>
                  <a:cubicBezTo>
                    <a:pt x="0" y="26036"/>
                    <a:pt x="26036" y="0"/>
                    <a:pt x="58055" y="0"/>
                  </a:cubicBezTo>
                  <a:cubicBezTo>
                    <a:pt x="90073" y="0"/>
                    <a:pt x="116110" y="26036"/>
                    <a:pt x="116110" y="58055"/>
                  </a:cubicBezTo>
                  <a:cubicBezTo>
                    <a:pt x="116110" y="90074"/>
                    <a:pt x="90073" y="116110"/>
                    <a:pt x="58055" y="116110"/>
                  </a:cubicBezTo>
                  <a:close/>
                  <a:moveTo>
                    <a:pt x="58055" y="5540"/>
                  </a:moveTo>
                  <a:cubicBezTo>
                    <a:pt x="29083" y="5540"/>
                    <a:pt x="5540" y="29083"/>
                    <a:pt x="5540" y="58055"/>
                  </a:cubicBezTo>
                  <a:cubicBezTo>
                    <a:pt x="5540" y="87027"/>
                    <a:pt x="29083" y="110570"/>
                    <a:pt x="58055" y="110570"/>
                  </a:cubicBezTo>
                  <a:cubicBezTo>
                    <a:pt x="87027" y="110570"/>
                    <a:pt x="110570" y="87027"/>
                    <a:pt x="110570" y="58055"/>
                  </a:cubicBezTo>
                  <a:cubicBezTo>
                    <a:pt x="110570" y="29083"/>
                    <a:pt x="87027" y="5540"/>
                    <a:pt x="58055" y="5540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437" name="Google Shape;419;p19"/>
            <p:cNvSpPr/>
            <p:nvPr/>
          </p:nvSpPr>
          <p:spPr>
            <a:xfrm>
              <a:off x="8596440" y="709920"/>
              <a:ext cx="57240" cy="57240"/>
            </a:xfrm>
            <a:custGeom>
              <a:avLst/>
              <a:gdLst>
                <a:gd name="textAreaLeft" fmla="*/ 0 w 57240"/>
                <a:gd name="textAreaRight" fmla="*/ 58320 w 57240"/>
                <a:gd name="textAreaTop" fmla="*/ 0 h 57240"/>
                <a:gd name="textAreaBottom" fmla="*/ 58320 h 57240"/>
              </a:gdLst>
              <a:ahLst/>
              <a:rect l="textAreaLeft" t="textAreaTop" r="textAreaRight" b="textAreaBottom"/>
              <a:pathLst>
                <a:path w="46975" h="46975">
                  <a:moveTo>
                    <a:pt x="23488" y="46976"/>
                  </a:moveTo>
                  <a:cubicBezTo>
                    <a:pt x="10525" y="46976"/>
                    <a:pt x="0" y="36450"/>
                    <a:pt x="0" y="23488"/>
                  </a:cubicBezTo>
                  <a:cubicBezTo>
                    <a:pt x="0" y="10525"/>
                    <a:pt x="10525" y="0"/>
                    <a:pt x="23488" y="0"/>
                  </a:cubicBezTo>
                  <a:cubicBezTo>
                    <a:pt x="36451" y="0"/>
                    <a:pt x="46976" y="10525"/>
                    <a:pt x="46976" y="23488"/>
                  </a:cubicBezTo>
                  <a:cubicBezTo>
                    <a:pt x="46976" y="36450"/>
                    <a:pt x="36451" y="46976"/>
                    <a:pt x="23488" y="46976"/>
                  </a:cubicBezTo>
                  <a:close/>
                  <a:moveTo>
                    <a:pt x="23488" y="5540"/>
                  </a:moveTo>
                  <a:cubicBezTo>
                    <a:pt x="13572" y="5540"/>
                    <a:pt x="5540" y="13572"/>
                    <a:pt x="5540" y="23488"/>
                  </a:cubicBezTo>
                  <a:cubicBezTo>
                    <a:pt x="5540" y="33404"/>
                    <a:pt x="13572" y="41436"/>
                    <a:pt x="23488" y="41436"/>
                  </a:cubicBezTo>
                  <a:cubicBezTo>
                    <a:pt x="33404" y="41436"/>
                    <a:pt x="41436" y="33404"/>
                    <a:pt x="41436" y="23488"/>
                  </a:cubicBezTo>
                  <a:cubicBezTo>
                    <a:pt x="41436" y="13572"/>
                    <a:pt x="33348" y="5540"/>
                    <a:pt x="23488" y="5540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29160" bIns="2916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438" name="Google Shape;420;p19"/>
            <p:cNvSpPr/>
            <p:nvPr/>
          </p:nvSpPr>
          <p:spPr>
            <a:xfrm>
              <a:off x="265320" y="1425240"/>
              <a:ext cx="88920" cy="88920"/>
            </a:xfrm>
            <a:custGeom>
              <a:avLst/>
              <a:gdLst>
                <a:gd name="textAreaLeft" fmla="*/ 0 w 88920"/>
                <a:gd name="textAreaRight" fmla="*/ 90000 w 88920"/>
                <a:gd name="textAreaTop" fmla="*/ 0 h 88920"/>
                <a:gd name="textAreaBottom" fmla="*/ 90000 h 88920"/>
              </a:gdLst>
              <a:ahLst/>
              <a:rect l="textAreaLeft" t="textAreaTop" r="textAreaRight" b="textAreaBottom"/>
              <a:pathLst>
                <a:path w="72679" h="72679">
                  <a:moveTo>
                    <a:pt x="36340" y="72679"/>
                  </a:moveTo>
                  <a:cubicBezTo>
                    <a:pt x="16286" y="72679"/>
                    <a:pt x="0" y="56393"/>
                    <a:pt x="0" y="36340"/>
                  </a:cubicBezTo>
                  <a:cubicBezTo>
                    <a:pt x="0" y="16286"/>
                    <a:pt x="16286" y="0"/>
                    <a:pt x="36340" y="0"/>
                  </a:cubicBezTo>
                  <a:cubicBezTo>
                    <a:pt x="56393" y="0"/>
                    <a:pt x="72679" y="16286"/>
                    <a:pt x="72679" y="36340"/>
                  </a:cubicBezTo>
                  <a:cubicBezTo>
                    <a:pt x="72679" y="56393"/>
                    <a:pt x="56393" y="72679"/>
                    <a:pt x="36340" y="72679"/>
                  </a:cubicBezTo>
                  <a:close/>
                  <a:moveTo>
                    <a:pt x="36340" y="5540"/>
                  </a:moveTo>
                  <a:cubicBezTo>
                    <a:pt x="19333" y="5540"/>
                    <a:pt x="5540" y="19333"/>
                    <a:pt x="5540" y="36340"/>
                  </a:cubicBezTo>
                  <a:cubicBezTo>
                    <a:pt x="5540" y="53346"/>
                    <a:pt x="19333" y="67140"/>
                    <a:pt x="36340" y="67140"/>
                  </a:cubicBezTo>
                  <a:cubicBezTo>
                    <a:pt x="53346" y="67140"/>
                    <a:pt x="67140" y="53346"/>
                    <a:pt x="67140" y="36340"/>
                  </a:cubicBezTo>
                  <a:cubicBezTo>
                    <a:pt x="67140" y="19333"/>
                    <a:pt x="53346" y="5540"/>
                    <a:pt x="36340" y="5540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439" name="Google Shape;421;p19"/>
            <p:cNvSpPr/>
            <p:nvPr/>
          </p:nvSpPr>
          <p:spPr>
            <a:xfrm>
              <a:off x="7226280" y="968400"/>
              <a:ext cx="184680" cy="184680"/>
            </a:xfrm>
            <a:custGeom>
              <a:avLst/>
              <a:gdLst>
                <a:gd name="textAreaLeft" fmla="*/ 0 w 184680"/>
                <a:gd name="textAreaRight" fmla="*/ 185760 w 184680"/>
                <a:gd name="textAreaTop" fmla="*/ 0 h 184680"/>
                <a:gd name="textAreaBottom" fmla="*/ 185760 h 184680"/>
              </a:gdLst>
              <a:ahLst/>
              <a:rect l="textAreaLeft" t="textAreaTop" r="textAreaRight" b="textAreaBottom"/>
              <a:pathLst>
                <a:path w="149679" h="149679">
                  <a:moveTo>
                    <a:pt x="74840" y="149679"/>
                  </a:moveTo>
                  <a:cubicBezTo>
                    <a:pt x="33570" y="149679"/>
                    <a:pt x="0" y="116110"/>
                    <a:pt x="0" y="74840"/>
                  </a:cubicBezTo>
                  <a:cubicBezTo>
                    <a:pt x="0" y="33570"/>
                    <a:pt x="33570" y="0"/>
                    <a:pt x="74840" y="0"/>
                  </a:cubicBezTo>
                  <a:cubicBezTo>
                    <a:pt x="116110" y="0"/>
                    <a:pt x="149679" y="33570"/>
                    <a:pt x="149679" y="74840"/>
                  </a:cubicBezTo>
                  <a:cubicBezTo>
                    <a:pt x="149679" y="116110"/>
                    <a:pt x="116110" y="149679"/>
                    <a:pt x="74840" y="149679"/>
                  </a:cubicBezTo>
                  <a:close/>
                  <a:moveTo>
                    <a:pt x="74840" y="5540"/>
                  </a:moveTo>
                  <a:cubicBezTo>
                    <a:pt x="36617" y="5540"/>
                    <a:pt x="5540" y="36617"/>
                    <a:pt x="5540" y="74840"/>
                  </a:cubicBezTo>
                  <a:cubicBezTo>
                    <a:pt x="5540" y="113063"/>
                    <a:pt x="36617" y="144140"/>
                    <a:pt x="74840" y="144140"/>
                  </a:cubicBezTo>
                  <a:cubicBezTo>
                    <a:pt x="113063" y="144140"/>
                    <a:pt x="144140" y="113063"/>
                    <a:pt x="144140" y="74840"/>
                  </a:cubicBezTo>
                  <a:cubicBezTo>
                    <a:pt x="144140" y="36617"/>
                    <a:pt x="113063" y="5540"/>
                    <a:pt x="74840" y="5540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440" name="Google Shape;422;p19"/>
            <p:cNvSpPr/>
            <p:nvPr/>
          </p:nvSpPr>
          <p:spPr>
            <a:xfrm>
              <a:off x="8636400" y="4188600"/>
              <a:ext cx="57240" cy="57240"/>
            </a:xfrm>
            <a:custGeom>
              <a:avLst/>
              <a:gdLst>
                <a:gd name="textAreaLeft" fmla="*/ 0 w 57240"/>
                <a:gd name="textAreaRight" fmla="*/ 58320 w 57240"/>
                <a:gd name="textAreaTop" fmla="*/ 0 h 57240"/>
                <a:gd name="textAreaBottom" fmla="*/ 58320 h 57240"/>
              </a:gdLst>
              <a:ahLst/>
              <a:rect l="textAreaLeft" t="textAreaTop" r="textAreaRight" b="textAreaBottom"/>
              <a:pathLst>
                <a:path w="46975" h="46975">
                  <a:moveTo>
                    <a:pt x="23488" y="46976"/>
                  </a:moveTo>
                  <a:cubicBezTo>
                    <a:pt x="10525" y="46976"/>
                    <a:pt x="0" y="36450"/>
                    <a:pt x="0" y="23488"/>
                  </a:cubicBezTo>
                  <a:cubicBezTo>
                    <a:pt x="0" y="10525"/>
                    <a:pt x="10525" y="0"/>
                    <a:pt x="23488" y="0"/>
                  </a:cubicBezTo>
                  <a:cubicBezTo>
                    <a:pt x="36451" y="0"/>
                    <a:pt x="46976" y="10525"/>
                    <a:pt x="46976" y="23488"/>
                  </a:cubicBezTo>
                  <a:cubicBezTo>
                    <a:pt x="46976" y="36450"/>
                    <a:pt x="36451" y="46976"/>
                    <a:pt x="23488" y="46976"/>
                  </a:cubicBezTo>
                  <a:close/>
                  <a:moveTo>
                    <a:pt x="23488" y="5484"/>
                  </a:moveTo>
                  <a:cubicBezTo>
                    <a:pt x="13572" y="5484"/>
                    <a:pt x="5540" y="13517"/>
                    <a:pt x="5540" y="23432"/>
                  </a:cubicBezTo>
                  <a:cubicBezTo>
                    <a:pt x="5540" y="33348"/>
                    <a:pt x="13572" y="41381"/>
                    <a:pt x="23488" y="41381"/>
                  </a:cubicBezTo>
                  <a:cubicBezTo>
                    <a:pt x="33404" y="41381"/>
                    <a:pt x="41436" y="33348"/>
                    <a:pt x="41436" y="23432"/>
                  </a:cubicBezTo>
                  <a:cubicBezTo>
                    <a:pt x="41436" y="13517"/>
                    <a:pt x="33348" y="5484"/>
                    <a:pt x="23488" y="5484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29160" bIns="2916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441" name="Google Shape;423;p19"/>
            <p:cNvSpPr/>
            <p:nvPr/>
          </p:nvSpPr>
          <p:spPr>
            <a:xfrm>
              <a:off x="1814400" y="183240"/>
              <a:ext cx="59760" cy="59760"/>
            </a:xfrm>
            <a:custGeom>
              <a:avLst/>
              <a:gdLst>
                <a:gd name="textAreaLeft" fmla="*/ 0 w 59760"/>
                <a:gd name="textAreaRight" fmla="*/ 60840 w 59760"/>
                <a:gd name="textAreaTop" fmla="*/ 0 h 59760"/>
                <a:gd name="textAreaBottom" fmla="*/ 60840 h 59760"/>
              </a:gdLst>
              <a:ahLst/>
              <a:rect l="textAreaLeft" t="textAreaTop" r="textAreaRight" b="textAreaBottom"/>
              <a:pathLst>
                <a:path w="48969" h="48969">
                  <a:moveTo>
                    <a:pt x="24485" y="48970"/>
                  </a:moveTo>
                  <a:cubicBezTo>
                    <a:pt x="10968" y="48970"/>
                    <a:pt x="0" y="38002"/>
                    <a:pt x="0" y="24485"/>
                  </a:cubicBezTo>
                  <a:cubicBezTo>
                    <a:pt x="0" y="10968"/>
                    <a:pt x="10968" y="0"/>
                    <a:pt x="24485" y="0"/>
                  </a:cubicBezTo>
                  <a:cubicBezTo>
                    <a:pt x="38002" y="0"/>
                    <a:pt x="48970" y="10968"/>
                    <a:pt x="48970" y="24485"/>
                  </a:cubicBezTo>
                  <a:cubicBezTo>
                    <a:pt x="48970" y="38002"/>
                    <a:pt x="38002" y="48970"/>
                    <a:pt x="24485" y="48970"/>
                  </a:cubicBezTo>
                  <a:close/>
                  <a:moveTo>
                    <a:pt x="24485" y="5540"/>
                  </a:moveTo>
                  <a:cubicBezTo>
                    <a:pt x="14015" y="5540"/>
                    <a:pt x="5540" y="14015"/>
                    <a:pt x="5540" y="24485"/>
                  </a:cubicBezTo>
                  <a:cubicBezTo>
                    <a:pt x="5540" y="34955"/>
                    <a:pt x="14015" y="43430"/>
                    <a:pt x="24485" y="43430"/>
                  </a:cubicBezTo>
                  <a:cubicBezTo>
                    <a:pt x="34955" y="43430"/>
                    <a:pt x="43430" y="34955"/>
                    <a:pt x="43430" y="24485"/>
                  </a:cubicBezTo>
                  <a:cubicBezTo>
                    <a:pt x="43430" y="14015"/>
                    <a:pt x="34955" y="5540"/>
                    <a:pt x="24485" y="5540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0240" bIns="302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442" name="Google Shape;424;p19"/>
            <p:cNvSpPr/>
            <p:nvPr/>
          </p:nvSpPr>
          <p:spPr>
            <a:xfrm>
              <a:off x="413280" y="244800"/>
              <a:ext cx="88920" cy="88920"/>
            </a:xfrm>
            <a:custGeom>
              <a:avLst/>
              <a:gdLst>
                <a:gd name="textAreaLeft" fmla="*/ 0 w 88920"/>
                <a:gd name="textAreaRight" fmla="*/ 90000 w 88920"/>
                <a:gd name="textAreaTop" fmla="*/ 0 h 88920"/>
                <a:gd name="textAreaBottom" fmla="*/ 90000 h 88920"/>
              </a:gdLst>
              <a:ahLst/>
              <a:rect l="textAreaLeft" t="textAreaTop" r="textAreaRight" b="textAreaBottom"/>
              <a:pathLst>
                <a:path w="72679" h="72679">
                  <a:moveTo>
                    <a:pt x="36340" y="72679"/>
                  </a:moveTo>
                  <a:cubicBezTo>
                    <a:pt x="16286" y="72679"/>
                    <a:pt x="0" y="56393"/>
                    <a:pt x="0" y="36340"/>
                  </a:cubicBezTo>
                  <a:cubicBezTo>
                    <a:pt x="0" y="16286"/>
                    <a:pt x="16286" y="0"/>
                    <a:pt x="36340" y="0"/>
                  </a:cubicBezTo>
                  <a:cubicBezTo>
                    <a:pt x="56393" y="0"/>
                    <a:pt x="72679" y="16286"/>
                    <a:pt x="72679" y="36340"/>
                  </a:cubicBezTo>
                  <a:cubicBezTo>
                    <a:pt x="72679" y="56393"/>
                    <a:pt x="56393" y="72679"/>
                    <a:pt x="36340" y="72679"/>
                  </a:cubicBezTo>
                  <a:close/>
                  <a:moveTo>
                    <a:pt x="36340" y="5540"/>
                  </a:moveTo>
                  <a:cubicBezTo>
                    <a:pt x="19333" y="5540"/>
                    <a:pt x="5540" y="19333"/>
                    <a:pt x="5540" y="36340"/>
                  </a:cubicBezTo>
                  <a:cubicBezTo>
                    <a:pt x="5540" y="53346"/>
                    <a:pt x="19333" y="67140"/>
                    <a:pt x="36340" y="67140"/>
                  </a:cubicBezTo>
                  <a:cubicBezTo>
                    <a:pt x="53346" y="67140"/>
                    <a:pt x="67140" y="53346"/>
                    <a:pt x="67140" y="36340"/>
                  </a:cubicBezTo>
                  <a:cubicBezTo>
                    <a:pt x="67140" y="19333"/>
                    <a:pt x="53346" y="5540"/>
                    <a:pt x="36340" y="5540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443" name="Google Shape;425;p19"/>
            <p:cNvSpPr/>
            <p:nvPr/>
          </p:nvSpPr>
          <p:spPr>
            <a:xfrm>
              <a:off x="846000" y="467640"/>
              <a:ext cx="64440" cy="64440"/>
            </a:xfrm>
            <a:custGeom>
              <a:avLst/>
              <a:gdLst>
                <a:gd name="textAreaLeft" fmla="*/ 0 w 64440"/>
                <a:gd name="textAreaRight" fmla="*/ 65520 w 64440"/>
                <a:gd name="textAreaTop" fmla="*/ 0 h 64440"/>
                <a:gd name="textAreaBottom" fmla="*/ 65520 h 64440"/>
              </a:gdLst>
              <a:ahLst/>
              <a:rect l="textAreaLeft" t="textAreaTop" r="textAreaRight" b="textAreaBottom"/>
              <a:pathLst>
                <a:path w="52958" h="52958">
                  <a:moveTo>
                    <a:pt x="26479" y="52958"/>
                  </a:moveTo>
                  <a:cubicBezTo>
                    <a:pt x="11910" y="52958"/>
                    <a:pt x="0" y="41104"/>
                    <a:pt x="0" y="26479"/>
                  </a:cubicBezTo>
                  <a:cubicBezTo>
                    <a:pt x="0" y="11855"/>
                    <a:pt x="11855" y="0"/>
                    <a:pt x="26479" y="0"/>
                  </a:cubicBezTo>
                  <a:cubicBezTo>
                    <a:pt x="41104" y="0"/>
                    <a:pt x="52958" y="11855"/>
                    <a:pt x="52958" y="26479"/>
                  </a:cubicBezTo>
                  <a:cubicBezTo>
                    <a:pt x="52958" y="41104"/>
                    <a:pt x="41104" y="52958"/>
                    <a:pt x="26479" y="52958"/>
                  </a:cubicBezTo>
                  <a:close/>
                  <a:moveTo>
                    <a:pt x="26479" y="5595"/>
                  </a:moveTo>
                  <a:cubicBezTo>
                    <a:pt x="14957" y="5595"/>
                    <a:pt x="5540" y="14957"/>
                    <a:pt x="5540" y="26535"/>
                  </a:cubicBezTo>
                  <a:cubicBezTo>
                    <a:pt x="5540" y="38112"/>
                    <a:pt x="14901" y="47474"/>
                    <a:pt x="26479" y="47474"/>
                  </a:cubicBezTo>
                  <a:cubicBezTo>
                    <a:pt x="38057" y="47474"/>
                    <a:pt x="47419" y="38112"/>
                    <a:pt x="47419" y="26535"/>
                  </a:cubicBezTo>
                  <a:cubicBezTo>
                    <a:pt x="47419" y="14957"/>
                    <a:pt x="38057" y="5595"/>
                    <a:pt x="26479" y="5595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2760" bIns="3276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444" name="Google Shape;426;p19"/>
            <p:cNvSpPr/>
            <p:nvPr/>
          </p:nvSpPr>
          <p:spPr>
            <a:xfrm>
              <a:off x="8654400" y="915120"/>
              <a:ext cx="259200" cy="237600"/>
            </a:xfrm>
            <a:custGeom>
              <a:avLst/>
              <a:gdLst>
                <a:gd name="textAreaLeft" fmla="*/ 0 w 259200"/>
                <a:gd name="textAreaRight" fmla="*/ 260280 w 259200"/>
                <a:gd name="textAreaTop" fmla="*/ 0 h 237600"/>
                <a:gd name="textAreaBottom" fmla="*/ 238680 h 237600"/>
              </a:gdLst>
              <a:ahLst/>
              <a:rect l="textAreaLeft" t="textAreaTop" r="textAreaRight" b="textAreaBottom"/>
              <a:pathLst>
                <a:path w="210005" h="192444">
                  <a:moveTo>
                    <a:pt x="210005" y="192445"/>
                  </a:moveTo>
                  <a:lnTo>
                    <a:pt x="0" y="192445"/>
                  </a:lnTo>
                  <a:lnTo>
                    <a:pt x="1108" y="190395"/>
                  </a:lnTo>
                  <a:lnTo>
                    <a:pt x="104975" y="0"/>
                  </a:lnTo>
                  <a:lnTo>
                    <a:pt x="210005" y="192445"/>
                  </a:lnTo>
                  <a:close/>
                  <a:moveTo>
                    <a:pt x="4653" y="189675"/>
                  </a:moveTo>
                  <a:lnTo>
                    <a:pt x="205352" y="189675"/>
                  </a:lnTo>
                  <a:lnTo>
                    <a:pt x="105030" y="5761"/>
                  </a:lnTo>
                  <a:lnTo>
                    <a:pt x="4709" y="189675"/>
                  </a:ln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445" name="Google Shape;427;p19"/>
            <p:cNvSpPr/>
            <p:nvPr/>
          </p:nvSpPr>
          <p:spPr>
            <a:xfrm>
              <a:off x="263520" y="2373120"/>
              <a:ext cx="92880" cy="84960"/>
            </a:xfrm>
            <a:custGeom>
              <a:avLst/>
              <a:gdLst>
                <a:gd name="textAreaLeft" fmla="*/ 0 w 92880"/>
                <a:gd name="textAreaRight" fmla="*/ 93960 w 92880"/>
                <a:gd name="textAreaTop" fmla="*/ 0 h 84960"/>
                <a:gd name="textAreaBottom" fmla="*/ 86040 h 84960"/>
              </a:gdLst>
              <a:ahLst/>
              <a:rect l="textAreaLeft" t="textAreaTop" r="textAreaRight" b="textAreaBottom"/>
              <a:pathLst>
                <a:path w="75726" h="69410">
                  <a:moveTo>
                    <a:pt x="37835" y="0"/>
                  </a:moveTo>
                  <a:lnTo>
                    <a:pt x="0" y="69411"/>
                  </a:lnTo>
                  <a:lnTo>
                    <a:pt x="37835" y="69411"/>
                  </a:lnTo>
                  <a:lnTo>
                    <a:pt x="75726" y="69411"/>
                  </a:lnTo>
                  <a:lnTo>
                    <a:pt x="37835" y="0"/>
                  </a:ln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446" name="Google Shape;428;p19"/>
            <p:cNvSpPr/>
            <p:nvPr/>
          </p:nvSpPr>
          <p:spPr>
            <a:xfrm>
              <a:off x="8666640" y="3593880"/>
              <a:ext cx="345960" cy="317160"/>
            </a:xfrm>
            <a:custGeom>
              <a:avLst/>
              <a:gdLst>
                <a:gd name="textAreaLeft" fmla="*/ 0 w 345960"/>
                <a:gd name="textAreaRight" fmla="*/ 347040 w 345960"/>
                <a:gd name="textAreaTop" fmla="*/ 0 h 317160"/>
                <a:gd name="textAreaBottom" fmla="*/ 318240 h 317160"/>
              </a:gdLst>
              <a:ahLst/>
              <a:rect l="textAreaLeft" t="textAreaTop" r="textAreaRight" b="textAreaBottom"/>
              <a:pathLst>
                <a:path w="75726" h="69410">
                  <a:moveTo>
                    <a:pt x="37891" y="0"/>
                  </a:moveTo>
                  <a:lnTo>
                    <a:pt x="0" y="69411"/>
                  </a:lnTo>
                  <a:lnTo>
                    <a:pt x="37891" y="69411"/>
                  </a:lnTo>
                  <a:lnTo>
                    <a:pt x="75726" y="69411"/>
                  </a:lnTo>
                  <a:lnTo>
                    <a:pt x="37891" y="0"/>
                  </a:ln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447" name="Google Shape;429;p19"/>
            <p:cNvSpPr/>
            <p:nvPr/>
          </p:nvSpPr>
          <p:spPr>
            <a:xfrm>
              <a:off x="413280" y="2052720"/>
              <a:ext cx="184680" cy="184680"/>
            </a:xfrm>
            <a:custGeom>
              <a:avLst/>
              <a:gdLst>
                <a:gd name="textAreaLeft" fmla="*/ 0 w 184680"/>
                <a:gd name="textAreaRight" fmla="*/ 185760 w 184680"/>
                <a:gd name="textAreaTop" fmla="*/ 0 h 184680"/>
                <a:gd name="textAreaBottom" fmla="*/ 185760 h 184680"/>
              </a:gdLst>
              <a:ahLst/>
              <a:rect l="textAreaLeft" t="textAreaTop" r="textAreaRight" b="textAreaBottom"/>
              <a:pathLst>
                <a:path w="149679" h="149679">
                  <a:moveTo>
                    <a:pt x="74840" y="149679"/>
                  </a:moveTo>
                  <a:cubicBezTo>
                    <a:pt x="33570" y="149679"/>
                    <a:pt x="0" y="116110"/>
                    <a:pt x="0" y="74840"/>
                  </a:cubicBezTo>
                  <a:cubicBezTo>
                    <a:pt x="0" y="33570"/>
                    <a:pt x="33570" y="0"/>
                    <a:pt x="74840" y="0"/>
                  </a:cubicBezTo>
                  <a:cubicBezTo>
                    <a:pt x="116110" y="0"/>
                    <a:pt x="149679" y="33570"/>
                    <a:pt x="149679" y="74840"/>
                  </a:cubicBezTo>
                  <a:cubicBezTo>
                    <a:pt x="149679" y="116110"/>
                    <a:pt x="116110" y="149679"/>
                    <a:pt x="74840" y="149679"/>
                  </a:cubicBezTo>
                  <a:close/>
                  <a:moveTo>
                    <a:pt x="74840" y="5540"/>
                  </a:moveTo>
                  <a:cubicBezTo>
                    <a:pt x="36617" y="5540"/>
                    <a:pt x="5540" y="36617"/>
                    <a:pt x="5540" y="74840"/>
                  </a:cubicBezTo>
                  <a:cubicBezTo>
                    <a:pt x="5540" y="113063"/>
                    <a:pt x="36617" y="144140"/>
                    <a:pt x="74840" y="144140"/>
                  </a:cubicBezTo>
                  <a:cubicBezTo>
                    <a:pt x="113063" y="144140"/>
                    <a:pt x="144140" y="113063"/>
                    <a:pt x="144140" y="74840"/>
                  </a:cubicBezTo>
                  <a:cubicBezTo>
                    <a:pt x="144140" y="36617"/>
                    <a:pt x="113063" y="5540"/>
                    <a:pt x="74840" y="5540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448" name="Google Shape;430;p19"/>
            <p:cNvSpPr/>
            <p:nvPr/>
          </p:nvSpPr>
          <p:spPr>
            <a:xfrm>
              <a:off x="4587480" y="4792680"/>
              <a:ext cx="88920" cy="88920"/>
            </a:xfrm>
            <a:custGeom>
              <a:avLst/>
              <a:gdLst>
                <a:gd name="textAreaLeft" fmla="*/ 0 w 88920"/>
                <a:gd name="textAreaRight" fmla="*/ 90000 w 88920"/>
                <a:gd name="textAreaTop" fmla="*/ 0 h 88920"/>
                <a:gd name="textAreaBottom" fmla="*/ 90000 h 88920"/>
              </a:gdLst>
              <a:ahLst/>
              <a:rect l="textAreaLeft" t="textAreaTop" r="textAreaRight" b="textAreaBottom"/>
              <a:pathLst>
                <a:path w="72679" h="72679">
                  <a:moveTo>
                    <a:pt x="36340" y="72679"/>
                  </a:moveTo>
                  <a:cubicBezTo>
                    <a:pt x="16286" y="72679"/>
                    <a:pt x="0" y="56393"/>
                    <a:pt x="0" y="36340"/>
                  </a:cubicBezTo>
                  <a:cubicBezTo>
                    <a:pt x="0" y="16286"/>
                    <a:pt x="16286" y="0"/>
                    <a:pt x="36340" y="0"/>
                  </a:cubicBezTo>
                  <a:cubicBezTo>
                    <a:pt x="56393" y="0"/>
                    <a:pt x="72679" y="16286"/>
                    <a:pt x="72679" y="36340"/>
                  </a:cubicBezTo>
                  <a:cubicBezTo>
                    <a:pt x="72679" y="56393"/>
                    <a:pt x="56393" y="72679"/>
                    <a:pt x="36340" y="72679"/>
                  </a:cubicBezTo>
                  <a:close/>
                  <a:moveTo>
                    <a:pt x="36340" y="5540"/>
                  </a:moveTo>
                  <a:cubicBezTo>
                    <a:pt x="19333" y="5540"/>
                    <a:pt x="5540" y="19333"/>
                    <a:pt x="5540" y="36340"/>
                  </a:cubicBezTo>
                  <a:cubicBezTo>
                    <a:pt x="5540" y="53346"/>
                    <a:pt x="19333" y="67140"/>
                    <a:pt x="36340" y="67140"/>
                  </a:cubicBezTo>
                  <a:cubicBezTo>
                    <a:pt x="53346" y="67140"/>
                    <a:pt x="67140" y="53346"/>
                    <a:pt x="67140" y="36340"/>
                  </a:cubicBezTo>
                  <a:cubicBezTo>
                    <a:pt x="67140" y="19333"/>
                    <a:pt x="53346" y="5540"/>
                    <a:pt x="36340" y="5540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grpSp>
        <p:nvGrpSpPr>
          <p:cNvPr id="449" name="Google Shape;437;p19"/>
          <p:cNvGrpSpPr/>
          <p:nvPr/>
        </p:nvGrpSpPr>
        <p:grpSpPr>
          <a:xfrm>
            <a:off x="-1865160" y="-1940040"/>
            <a:ext cx="12057840" cy="8822160"/>
            <a:chOff x="-1865160" y="-1940040"/>
            <a:chExt cx="12057840" cy="8822160"/>
          </a:xfrm>
        </p:grpSpPr>
        <p:pic>
          <p:nvPicPr>
            <p:cNvPr id="450" name="Google Shape;438;p19" descr=""/>
            <p:cNvPicPr/>
            <p:nvPr/>
          </p:nvPicPr>
          <p:blipFill>
            <a:blip r:embed="rId3">
              <a:alphaModFix amt="35000"/>
            </a:blip>
            <a:srcRect l="0" t="21523" r="35719" b="15225"/>
            <a:stretch/>
          </p:blipFill>
          <p:spPr>
            <a:xfrm flipH="1" rot="10800000">
              <a:off x="245880" y="-1940040"/>
              <a:ext cx="9603360" cy="649800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451" name="Google Shape;439;p19"/>
            <p:cNvGrpSpPr/>
            <p:nvPr/>
          </p:nvGrpSpPr>
          <p:grpSpPr>
            <a:xfrm>
              <a:off x="-1865160" y="-1217520"/>
              <a:ext cx="12057840" cy="8099640"/>
              <a:chOff x="-1865160" y="-1217520"/>
              <a:chExt cx="12057840" cy="8099640"/>
            </a:xfrm>
          </p:grpSpPr>
          <p:grpSp>
            <p:nvGrpSpPr>
              <p:cNvPr id="452" name="Google Shape;440;p19"/>
              <p:cNvGrpSpPr/>
              <p:nvPr/>
            </p:nvGrpSpPr>
            <p:grpSpPr>
              <a:xfrm>
                <a:off x="-1315800" y="-1145520"/>
                <a:ext cx="11279160" cy="6987960"/>
                <a:chOff x="-1315800" y="-1145520"/>
                <a:chExt cx="11279160" cy="6987960"/>
              </a:xfrm>
            </p:grpSpPr>
            <p:pic>
              <p:nvPicPr>
                <p:cNvPr id="453" name="Google Shape;441;p19" descr=""/>
                <p:cNvPicPr/>
                <p:nvPr/>
              </p:nvPicPr>
              <p:blipFill>
                <a:blip r:embed="rId4"/>
                <a:stretch/>
              </p:blipFill>
              <p:spPr>
                <a:xfrm>
                  <a:off x="-965520" y="2316600"/>
                  <a:ext cx="5641920" cy="3127320"/>
                </a:xfrm>
                <a:prstGeom prst="rect">
                  <a:avLst/>
                </a:prstGeom>
                <a:ln w="0">
                  <a:noFill/>
                </a:ln>
              </p:spPr>
            </p:pic>
            <p:pic>
              <p:nvPicPr>
                <p:cNvPr id="454" name="Google Shape;442;p19" descr=""/>
                <p:cNvPicPr/>
                <p:nvPr/>
              </p:nvPicPr>
              <p:blipFill>
                <a:blip r:embed="rId5"/>
                <a:stretch/>
              </p:blipFill>
              <p:spPr>
                <a:xfrm>
                  <a:off x="-1315800" y="2715120"/>
                  <a:ext cx="5641920" cy="3127320"/>
                </a:xfrm>
                <a:prstGeom prst="rect">
                  <a:avLst/>
                </a:prstGeom>
                <a:ln w="0">
                  <a:noFill/>
                </a:ln>
              </p:spPr>
            </p:pic>
            <p:pic>
              <p:nvPicPr>
                <p:cNvPr id="455" name="Google Shape;443;p19" descr=""/>
                <p:cNvPicPr/>
                <p:nvPr/>
              </p:nvPicPr>
              <p:blipFill>
                <a:blip r:embed="rId6"/>
                <a:stretch/>
              </p:blipFill>
              <p:spPr>
                <a:xfrm flipH="1" rot="10800000">
                  <a:off x="5340600" y="-804960"/>
                  <a:ext cx="4440960" cy="4182480"/>
                </a:xfrm>
                <a:prstGeom prst="rect">
                  <a:avLst/>
                </a:prstGeom>
                <a:ln w="0">
                  <a:noFill/>
                </a:ln>
              </p:spPr>
            </p:pic>
            <p:pic>
              <p:nvPicPr>
                <p:cNvPr id="456" name="Google Shape;444;p19" descr=""/>
                <p:cNvPicPr/>
                <p:nvPr/>
              </p:nvPicPr>
              <p:blipFill>
                <a:blip r:embed="rId7"/>
                <a:stretch/>
              </p:blipFill>
              <p:spPr>
                <a:xfrm flipH="1" rot="10800000">
                  <a:off x="5522400" y="-1145520"/>
                  <a:ext cx="4440960" cy="4182480"/>
                </a:xfrm>
                <a:prstGeom prst="rect">
                  <a:avLst/>
                </a:prstGeom>
                <a:ln w="0">
                  <a:noFill/>
                </a:ln>
              </p:spPr>
            </p:pic>
          </p:grpSp>
          <p:grpSp>
            <p:nvGrpSpPr>
              <p:cNvPr id="457" name="Google Shape;445;p19"/>
              <p:cNvGrpSpPr/>
              <p:nvPr/>
            </p:nvGrpSpPr>
            <p:grpSpPr>
              <a:xfrm>
                <a:off x="-1865160" y="-1217520"/>
                <a:ext cx="12057840" cy="8099640"/>
                <a:chOff x="-1865160" y="-1217520"/>
                <a:chExt cx="12057840" cy="8099640"/>
              </a:xfrm>
            </p:grpSpPr>
            <p:grpSp>
              <p:nvGrpSpPr>
                <p:cNvPr id="458" name="Google Shape;446;p19"/>
                <p:cNvGrpSpPr/>
                <p:nvPr/>
              </p:nvGrpSpPr>
              <p:grpSpPr>
                <a:xfrm>
                  <a:off x="-1865160" y="1976400"/>
                  <a:ext cx="6003000" cy="4905720"/>
                  <a:chOff x="-1865160" y="1976400"/>
                  <a:chExt cx="6003000" cy="4905720"/>
                </a:xfrm>
              </p:grpSpPr>
              <p:sp>
                <p:nvSpPr>
                  <p:cNvPr id="459" name="Google Shape;447;p19"/>
                  <p:cNvSpPr/>
                  <p:nvPr/>
                </p:nvSpPr>
                <p:spPr>
                  <a:xfrm flipH="1" rot="10557000">
                    <a:off x="-1542240" y="2166840"/>
                    <a:ext cx="5542200" cy="4098240"/>
                  </a:xfrm>
                  <a:custGeom>
                    <a:avLst/>
                    <a:gdLst>
                      <a:gd name="textAreaLeft" fmla="*/ -720 w 5542200"/>
                      <a:gd name="textAreaRight" fmla="*/ 5542560 w 5542200"/>
                      <a:gd name="textAreaTop" fmla="*/ 0 h 4098240"/>
                      <a:gd name="textAreaBottom" fmla="*/ 4099320 h 4098240"/>
                    </a:gdLst>
                    <a:ahLst/>
                    <a:rect l="textAreaLeft" t="textAreaTop" r="textAreaRight" b="textAreaBottom"/>
                    <a:pathLst>
                      <a:path w="2956871" h="2186887">
                        <a:moveTo>
                          <a:pt x="2952768" y="178044"/>
                        </a:moveTo>
                        <a:cubicBezTo>
                          <a:pt x="2944569" y="304180"/>
                          <a:pt x="2933823" y="432256"/>
                          <a:pt x="2895101" y="553351"/>
                        </a:cubicBezTo>
                        <a:cubicBezTo>
                          <a:pt x="2854994" y="678822"/>
                          <a:pt x="2780985" y="787454"/>
                          <a:pt x="2665042" y="853762"/>
                        </a:cubicBezTo>
                        <a:cubicBezTo>
                          <a:pt x="2600839" y="890490"/>
                          <a:pt x="2529766" y="915418"/>
                          <a:pt x="2458194" y="933366"/>
                        </a:cubicBezTo>
                        <a:cubicBezTo>
                          <a:pt x="2382800" y="952256"/>
                          <a:pt x="2305136" y="962227"/>
                          <a:pt x="2227360" y="961563"/>
                        </a:cubicBezTo>
                        <a:cubicBezTo>
                          <a:pt x="2149473" y="960898"/>
                          <a:pt x="2073194" y="948267"/>
                          <a:pt x="1998464" y="926774"/>
                        </a:cubicBezTo>
                        <a:cubicBezTo>
                          <a:pt x="1925785" y="905890"/>
                          <a:pt x="1854768" y="879134"/>
                          <a:pt x="1781202" y="861241"/>
                        </a:cubicBezTo>
                        <a:cubicBezTo>
                          <a:pt x="1708523" y="843570"/>
                          <a:pt x="1634126" y="836867"/>
                          <a:pt x="1559619" y="845120"/>
                        </a:cubicBezTo>
                        <a:cubicBezTo>
                          <a:pt x="1490540" y="852710"/>
                          <a:pt x="1419301" y="870880"/>
                          <a:pt x="1358643" y="905613"/>
                        </a:cubicBezTo>
                        <a:cubicBezTo>
                          <a:pt x="1304743" y="936468"/>
                          <a:pt x="1265079" y="983222"/>
                          <a:pt x="1247796" y="1043216"/>
                        </a:cubicBezTo>
                        <a:cubicBezTo>
                          <a:pt x="1230623" y="1102711"/>
                          <a:pt x="1233448" y="1165973"/>
                          <a:pt x="1234889" y="1227185"/>
                        </a:cubicBezTo>
                        <a:cubicBezTo>
                          <a:pt x="1236384" y="1291666"/>
                          <a:pt x="1238323" y="1358806"/>
                          <a:pt x="1217107" y="1420628"/>
                        </a:cubicBezTo>
                        <a:cubicBezTo>
                          <a:pt x="1197053" y="1479125"/>
                          <a:pt x="1157335" y="1529868"/>
                          <a:pt x="1107589" y="1566208"/>
                        </a:cubicBezTo>
                        <a:cubicBezTo>
                          <a:pt x="1058841" y="1601827"/>
                          <a:pt x="999900" y="1624263"/>
                          <a:pt x="939352" y="1626921"/>
                        </a:cubicBezTo>
                        <a:cubicBezTo>
                          <a:pt x="872323" y="1629858"/>
                          <a:pt x="807953" y="1605539"/>
                          <a:pt x="743306" y="1591579"/>
                        </a:cubicBezTo>
                        <a:cubicBezTo>
                          <a:pt x="686470" y="1579281"/>
                          <a:pt x="623707" y="1573852"/>
                          <a:pt x="573851" y="1609638"/>
                        </a:cubicBezTo>
                        <a:cubicBezTo>
                          <a:pt x="529922" y="1641158"/>
                          <a:pt x="512251" y="1693285"/>
                          <a:pt x="504661" y="1744748"/>
                        </a:cubicBezTo>
                        <a:cubicBezTo>
                          <a:pt x="496075" y="1802803"/>
                          <a:pt x="499011" y="1862243"/>
                          <a:pt x="487987" y="1919965"/>
                        </a:cubicBezTo>
                        <a:cubicBezTo>
                          <a:pt x="476465" y="1980457"/>
                          <a:pt x="450927" y="2039233"/>
                          <a:pt x="411707" y="2087039"/>
                        </a:cubicBezTo>
                        <a:cubicBezTo>
                          <a:pt x="374204" y="2132741"/>
                          <a:pt x="323185" y="2167806"/>
                          <a:pt x="264354" y="2178553"/>
                        </a:cubicBezTo>
                        <a:cubicBezTo>
                          <a:pt x="189238" y="2192291"/>
                          <a:pt x="113955" y="2168415"/>
                          <a:pt x="38561" y="2172626"/>
                        </a:cubicBezTo>
                        <a:cubicBezTo>
                          <a:pt x="33575" y="2172903"/>
                          <a:pt x="3551" y="2176558"/>
                          <a:pt x="4326" y="2178221"/>
                        </a:cubicBezTo>
                        <a:cubicBezTo>
                          <a:pt x="3828" y="2177112"/>
                          <a:pt x="4714" y="2174066"/>
                          <a:pt x="4770" y="2172903"/>
                        </a:cubicBezTo>
                        <a:lnTo>
                          <a:pt x="6819" y="2149304"/>
                        </a:lnTo>
                        <a:cubicBezTo>
                          <a:pt x="13910" y="2068315"/>
                          <a:pt x="20945" y="1987271"/>
                          <a:pt x="28036" y="1906283"/>
                        </a:cubicBezTo>
                        <a:cubicBezTo>
                          <a:pt x="39946" y="1770064"/>
                          <a:pt x="51801" y="1633846"/>
                          <a:pt x="63711" y="1497628"/>
                        </a:cubicBezTo>
                        <a:cubicBezTo>
                          <a:pt x="77837" y="1335540"/>
                          <a:pt x="92018" y="1173451"/>
                          <a:pt x="106144" y="1011419"/>
                        </a:cubicBezTo>
                        <a:cubicBezTo>
                          <a:pt x="120270" y="849386"/>
                          <a:pt x="133565" y="696992"/>
                          <a:pt x="147303" y="539779"/>
                        </a:cubicBezTo>
                        <a:cubicBezTo>
                          <a:pt x="157939" y="417797"/>
                          <a:pt x="168575" y="295871"/>
                          <a:pt x="179266" y="173890"/>
                        </a:cubicBezTo>
                        <a:lnTo>
                          <a:pt x="189293" y="58832"/>
                        </a:lnTo>
                        <a:lnTo>
                          <a:pt x="192340" y="23601"/>
                        </a:lnTo>
                        <a:cubicBezTo>
                          <a:pt x="192838" y="18006"/>
                          <a:pt x="194833" y="10472"/>
                          <a:pt x="194002" y="4877"/>
                        </a:cubicBezTo>
                        <a:cubicBezTo>
                          <a:pt x="193337" y="778"/>
                          <a:pt x="191841" y="3880"/>
                          <a:pt x="193836" y="4323"/>
                        </a:cubicBezTo>
                        <a:cubicBezTo>
                          <a:pt x="198212" y="5265"/>
                          <a:pt x="203308" y="4932"/>
                          <a:pt x="207795" y="5209"/>
                        </a:cubicBezTo>
                        <a:cubicBezTo>
                          <a:pt x="230286" y="6650"/>
                          <a:pt x="252777" y="8090"/>
                          <a:pt x="275267" y="9530"/>
                        </a:cubicBezTo>
                        <a:cubicBezTo>
                          <a:pt x="365396" y="15291"/>
                          <a:pt x="455470" y="20997"/>
                          <a:pt x="545599" y="26758"/>
                        </a:cubicBezTo>
                        <a:cubicBezTo>
                          <a:pt x="678826" y="35234"/>
                          <a:pt x="812108" y="43765"/>
                          <a:pt x="945335" y="52240"/>
                        </a:cubicBezTo>
                        <a:cubicBezTo>
                          <a:pt x="1104265" y="62378"/>
                          <a:pt x="1263141" y="72515"/>
                          <a:pt x="1422071" y="82597"/>
                        </a:cubicBezTo>
                        <a:cubicBezTo>
                          <a:pt x="1585877" y="93012"/>
                          <a:pt x="1749682" y="103481"/>
                          <a:pt x="1913432" y="113896"/>
                        </a:cubicBezTo>
                        <a:cubicBezTo>
                          <a:pt x="2064995" y="123535"/>
                          <a:pt x="2216558" y="133229"/>
                          <a:pt x="2368121" y="142868"/>
                        </a:cubicBezTo>
                        <a:cubicBezTo>
                          <a:pt x="2486778" y="150402"/>
                          <a:pt x="2605436" y="157991"/>
                          <a:pt x="2724039" y="165525"/>
                        </a:cubicBezTo>
                        <a:cubicBezTo>
                          <a:pt x="2792120" y="169845"/>
                          <a:pt x="2860201" y="174222"/>
                          <a:pt x="2928283" y="178543"/>
                        </a:cubicBezTo>
                        <a:cubicBezTo>
                          <a:pt x="2937091" y="179097"/>
                          <a:pt x="2945899" y="179651"/>
                          <a:pt x="2954707" y="180205"/>
                        </a:cubicBezTo>
                        <a:cubicBezTo>
                          <a:pt x="2957366" y="180371"/>
                          <a:pt x="2957366" y="176216"/>
                          <a:pt x="2954707" y="176050"/>
                        </a:cubicBezTo>
                        <a:cubicBezTo>
                          <a:pt x="2930056" y="174499"/>
                          <a:pt x="2905349" y="172893"/>
                          <a:pt x="2880698" y="171341"/>
                        </a:cubicBezTo>
                        <a:cubicBezTo>
                          <a:pt x="2813558" y="167076"/>
                          <a:pt x="2746474" y="162810"/>
                          <a:pt x="2679334" y="158489"/>
                        </a:cubicBezTo>
                        <a:cubicBezTo>
                          <a:pt x="2580508" y="152175"/>
                          <a:pt x="2481627" y="145915"/>
                          <a:pt x="2382800" y="139600"/>
                        </a:cubicBezTo>
                        <a:cubicBezTo>
                          <a:pt x="2261761" y="131899"/>
                          <a:pt x="2140776" y="124199"/>
                          <a:pt x="2019736" y="116444"/>
                        </a:cubicBezTo>
                        <a:cubicBezTo>
                          <a:pt x="1887174" y="108024"/>
                          <a:pt x="1754557" y="99549"/>
                          <a:pt x="1621995" y="91128"/>
                        </a:cubicBezTo>
                        <a:cubicBezTo>
                          <a:pt x="1488657" y="82653"/>
                          <a:pt x="1355319" y="74122"/>
                          <a:pt x="1221982" y="65646"/>
                        </a:cubicBezTo>
                        <a:cubicBezTo>
                          <a:pt x="1097175" y="57669"/>
                          <a:pt x="972423" y="49747"/>
                          <a:pt x="847617" y="41770"/>
                        </a:cubicBezTo>
                        <a:cubicBezTo>
                          <a:pt x="742199" y="35068"/>
                          <a:pt x="636725" y="28309"/>
                          <a:pt x="531307" y="21607"/>
                        </a:cubicBezTo>
                        <a:cubicBezTo>
                          <a:pt x="455747" y="16787"/>
                          <a:pt x="380187" y="11967"/>
                          <a:pt x="304627" y="7148"/>
                        </a:cubicBezTo>
                        <a:cubicBezTo>
                          <a:pt x="268841" y="4877"/>
                          <a:pt x="232613" y="611"/>
                          <a:pt x="196772" y="279"/>
                        </a:cubicBezTo>
                        <a:cubicBezTo>
                          <a:pt x="195220" y="279"/>
                          <a:pt x="193669" y="58"/>
                          <a:pt x="192174" y="2"/>
                        </a:cubicBezTo>
                        <a:cubicBezTo>
                          <a:pt x="191010" y="-53"/>
                          <a:pt x="190179" y="999"/>
                          <a:pt x="190069" y="2107"/>
                        </a:cubicBezTo>
                        <a:cubicBezTo>
                          <a:pt x="188351" y="21496"/>
                          <a:pt x="186689" y="40940"/>
                          <a:pt x="184972" y="60328"/>
                        </a:cubicBezTo>
                        <a:cubicBezTo>
                          <a:pt x="180374" y="113176"/>
                          <a:pt x="175776" y="165968"/>
                          <a:pt x="171123" y="218816"/>
                        </a:cubicBezTo>
                        <a:cubicBezTo>
                          <a:pt x="164310" y="296923"/>
                          <a:pt x="157496" y="375087"/>
                          <a:pt x="150682" y="453195"/>
                        </a:cubicBezTo>
                        <a:cubicBezTo>
                          <a:pt x="142373" y="548531"/>
                          <a:pt x="134063" y="643867"/>
                          <a:pt x="125699" y="739204"/>
                        </a:cubicBezTo>
                        <a:cubicBezTo>
                          <a:pt x="116614" y="843126"/>
                          <a:pt x="107529" y="947049"/>
                          <a:pt x="98499" y="1050971"/>
                        </a:cubicBezTo>
                        <a:cubicBezTo>
                          <a:pt x="89304" y="1156390"/>
                          <a:pt x="80108" y="1261752"/>
                          <a:pt x="70912" y="1367170"/>
                        </a:cubicBezTo>
                        <a:cubicBezTo>
                          <a:pt x="62326" y="1465443"/>
                          <a:pt x="53740" y="1563770"/>
                          <a:pt x="45153" y="1662042"/>
                        </a:cubicBezTo>
                        <a:cubicBezTo>
                          <a:pt x="37896" y="1745136"/>
                          <a:pt x="30639" y="1828230"/>
                          <a:pt x="23383" y="1911268"/>
                        </a:cubicBezTo>
                        <a:cubicBezTo>
                          <a:pt x="18175" y="1971040"/>
                          <a:pt x="12968" y="2030812"/>
                          <a:pt x="7761" y="2090529"/>
                        </a:cubicBezTo>
                        <a:lnTo>
                          <a:pt x="2886" y="2146146"/>
                        </a:lnTo>
                        <a:cubicBezTo>
                          <a:pt x="2055" y="2155619"/>
                          <a:pt x="-161" y="2166033"/>
                          <a:pt x="338" y="2175506"/>
                        </a:cubicBezTo>
                        <a:cubicBezTo>
                          <a:pt x="393" y="2176669"/>
                          <a:pt x="116" y="2177999"/>
                          <a:pt x="6" y="2179162"/>
                        </a:cubicBezTo>
                        <a:cubicBezTo>
                          <a:pt x="-105" y="2180602"/>
                          <a:pt x="1446" y="2181378"/>
                          <a:pt x="2609" y="2181157"/>
                        </a:cubicBezTo>
                        <a:cubicBezTo>
                          <a:pt x="85592" y="2165368"/>
                          <a:pt x="168630" y="2195171"/>
                          <a:pt x="251835" y="2184536"/>
                        </a:cubicBezTo>
                        <a:cubicBezTo>
                          <a:pt x="312493" y="2176780"/>
                          <a:pt x="366283" y="2144650"/>
                          <a:pt x="406555" y="2099282"/>
                        </a:cubicBezTo>
                        <a:cubicBezTo>
                          <a:pt x="447548" y="2053082"/>
                          <a:pt x="475080" y="1995359"/>
                          <a:pt x="488874" y="1935366"/>
                        </a:cubicBezTo>
                        <a:cubicBezTo>
                          <a:pt x="503332" y="1872491"/>
                          <a:pt x="499122" y="1807290"/>
                          <a:pt x="508871" y="1743696"/>
                        </a:cubicBezTo>
                        <a:cubicBezTo>
                          <a:pt x="518621" y="1680101"/>
                          <a:pt x="549089" y="1612297"/>
                          <a:pt x="618832" y="1592299"/>
                        </a:cubicBezTo>
                        <a:cubicBezTo>
                          <a:pt x="690182" y="1571803"/>
                          <a:pt x="767237" y="1602547"/>
                          <a:pt x="836427" y="1618667"/>
                        </a:cubicBezTo>
                        <a:cubicBezTo>
                          <a:pt x="900021" y="1633458"/>
                          <a:pt x="962341" y="1636173"/>
                          <a:pt x="1024772" y="1614346"/>
                        </a:cubicBezTo>
                        <a:cubicBezTo>
                          <a:pt x="1082606" y="1594127"/>
                          <a:pt x="1134678" y="1557289"/>
                          <a:pt x="1172790" y="1509261"/>
                        </a:cubicBezTo>
                        <a:cubicBezTo>
                          <a:pt x="1212177" y="1459626"/>
                          <a:pt x="1231897" y="1401239"/>
                          <a:pt x="1237382" y="1338586"/>
                        </a:cubicBezTo>
                        <a:cubicBezTo>
                          <a:pt x="1243586" y="1267846"/>
                          <a:pt x="1235110" y="1196884"/>
                          <a:pt x="1239044" y="1126088"/>
                        </a:cubicBezTo>
                        <a:cubicBezTo>
                          <a:pt x="1243253" y="1050861"/>
                          <a:pt x="1266021" y="979455"/>
                          <a:pt x="1327344" y="931538"/>
                        </a:cubicBezTo>
                        <a:cubicBezTo>
                          <a:pt x="1391936" y="881072"/>
                          <a:pt x="1479461" y="858138"/>
                          <a:pt x="1559619" y="849331"/>
                        </a:cubicBezTo>
                        <a:cubicBezTo>
                          <a:pt x="1644873" y="839913"/>
                          <a:pt x="1729019" y="850715"/>
                          <a:pt x="1811393" y="873483"/>
                        </a:cubicBezTo>
                        <a:cubicBezTo>
                          <a:pt x="1891274" y="895530"/>
                          <a:pt x="1968828" y="925666"/>
                          <a:pt x="2049595" y="944611"/>
                        </a:cubicBezTo>
                        <a:cubicBezTo>
                          <a:pt x="2209190" y="982114"/>
                          <a:pt x="2377593" y="967767"/>
                          <a:pt x="2532369" y="916138"/>
                        </a:cubicBezTo>
                        <a:cubicBezTo>
                          <a:pt x="2602722" y="892650"/>
                          <a:pt x="2671634" y="861462"/>
                          <a:pt x="2730021" y="815041"/>
                        </a:cubicBezTo>
                        <a:cubicBezTo>
                          <a:pt x="2781429" y="774214"/>
                          <a:pt x="2822699" y="722142"/>
                          <a:pt x="2853443" y="664308"/>
                        </a:cubicBezTo>
                        <a:cubicBezTo>
                          <a:pt x="2916040" y="546648"/>
                          <a:pt x="2937091" y="411260"/>
                          <a:pt x="2949112" y="280083"/>
                        </a:cubicBezTo>
                        <a:cubicBezTo>
                          <a:pt x="2952214" y="246126"/>
                          <a:pt x="2954651" y="212113"/>
                          <a:pt x="2956867" y="178100"/>
                        </a:cubicBezTo>
                        <a:cubicBezTo>
                          <a:pt x="2957033" y="175441"/>
                          <a:pt x="2952879" y="175441"/>
                          <a:pt x="2952712" y="178100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17000"/>
                    </a:srgbClr>
                  </a:soli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lIns="68400" rIns="68400" tIns="34200" bIns="34200" anchor="ctr">
                    <a:noAutofit/>
                  </a:bodyPr>
                  <a:p>
                    <a:pPr>
                      <a:lnSpc>
                        <a:spcPct val="100000"/>
                      </a:lnSpc>
                    </a:pPr>
                    <a:endParaRPr b="0" lang="en-US" sz="1400" spc="-1" strike="noStrike">
                      <a:solidFill>
                        <a:srgbClr val="000000"/>
                      </a:solidFill>
                      <a:latin typeface="Arial"/>
                      <a:ea typeface="DejaVu Sans"/>
                    </a:endParaRPr>
                  </a:p>
                </p:txBody>
              </p:sp>
              <p:sp>
                <p:nvSpPr>
                  <p:cNvPr id="460" name="Google Shape;448;p19"/>
                  <p:cNvSpPr/>
                  <p:nvPr/>
                </p:nvSpPr>
                <p:spPr>
                  <a:xfrm flipH="1" rot="10557000">
                    <a:off x="-1727280" y="2593080"/>
                    <a:ext cx="5542200" cy="4098240"/>
                  </a:xfrm>
                  <a:custGeom>
                    <a:avLst/>
                    <a:gdLst>
                      <a:gd name="textAreaLeft" fmla="*/ -720 w 5542200"/>
                      <a:gd name="textAreaRight" fmla="*/ 5542560 w 5542200"/>
                      <a:gd name="textAreaTop" fmla="*/ 0 h 4098240"/>
                      <a:gd name="textAreaBottom" fmla="*/ 4099320 h 4098240"/>
                    </a:gdLst>
                    <a:ahLst/>
                    <a:rect l="textAreaLeft" t="textAreaTop" r="textAreaRight" b="textAreaBottom"/>
                    <a:pathLst>
                      <a:path w="2956871" h="2186887">
                        <a:moveTo>
                          <a:pt x="2952768" y="178044"/>
                        </a:moveTo>
                        <a:cubicBezTo>
                          <a:pt x="2944569" y="304180"/>
                          <a:pt x="2933823" y="432256"/>
                          <a:pt x="2895101" y="553351"/>
                        </a:cubicBezTo>
                        <a:cubicBezTo>
                          <a:pt x="2854994" y="678822"/>
                          <a:pt x="2780985" y="787454"/>
                          <a:pt x="2665042" y="853762"/>
                        </a:cubicBezTo>
                        <a:cubicBezTo>
                          <a:pt x="2600839" y="890490"/>
                          <a:pt x="2529766" y="915418"/>
                          <a:pt x="2458194" y="933366"/>
                        </a:cubicBezTo>
                        <a:cubicBezTo>
                          <a:pt x="2382800" y="952256"/>
                          <a:pt x="2305136" y="962227"/>
                          <a:pt x="2227360" y="961563"/>
                        </a:cubicBezTo>
                        <a:cubicBezTo>
                          <a:pt x="2149473" y="960898"/>
                          <a:pt x="2073194" y="948267"/>
                          <a:pt x="1998464" y="926774"/>
                        </a:cubicBezTo>
                        <a:cubicBezTo>
                          <a:pt x="1925785" y="905890"/>
                          <a:pt x="1854768" y="879134"/>
                          <a:pt x="1781202" y="861241"/>
                        </a:cubicBezTo>
                        <a:cubicBezTo>
                          <a:pt x="1708523" y="843570"/>
                          <a:pt x="1634126" y="836867"/>
                          <a:pt x="1559619" y="845120"/>
                        </a:cubicBezTo>
                        <a:cubicBezTo>
                          <a:pt x="1490540" y="852710"/>
                          <a:pt x="1419301" y="870880"/>
                          <a:pt x="1358643" y="905613"/>
                        </a:cubicBezTo>
                        <a:cubicBezTo>
                          <a:pt x="1304743" y="936468"/>
                          <a:pt x="1265079" y="983222"/>
                          <a:pt x="1247796" y="1043216"/>
                        </a:cubicBezTo>
                        <a:cubicBezTo>
                          <a:pt x="1230623" y="1102711"/>
                          <a:pt x="1233448" y="1165973"/>
                          <a:pt x="1234889" y="1227185"/>
                        </a:cubicBezTo>
                        <a:cubicBezTo>
                          <a:pt x="1236384" y="1291666"/>
                          <a:pt x="1238323" y="1358806"/>
                          <a:pt x="1217107" y="1420628"/>
                        </a:cubicBezTo>
                        <a:cubicBezTo>
                          <a:pt x="1197053" y="1479125"/>
                          <a:pt x="1157335" y="1529868"/>
                          <a:pt x="1107589" y="1566208"/>
                        </a:cubicBezTo>
                        <a:cubicBezTo>
                          <a:pt x="1058841" y="1601827"/>
                          <a:pt x="999900" y="1624263"/>
                          <a:pt x="939352" y="1626921"/>
                        </a:cubicBezTo>
                        <a:cubicBezTo>
                          <a:pt x="872323" y="1629858"/>
                          <a:pt x="807953" y="1605539"/>
                          <a:pt x="743306" y="1591579"/>
                        </a:cubicBezTo>
                        <a:cubicBezTo>
                          <a:pt x="686470" y="1579281"/>
                          <a:pt x="623707" y="1573852"/>
                          <a:pt x="573851" y="1609638"/>
                        </a:cubicBezTo>
                        <a:cubicBezTo>
                          <a:pt x="529922" y="1641158"/>
                          <a:pt x="512251" y="1693285"/>
                          <a:pt x="504661" y="1744748"/>
                        </a:cubicBezTo>
                        <a:cubicBezTo>
                          <a:pt x="496075" y="1802803"/>
                          <a:pt x="499011" y="1862243"/>
                          <a:pt x="487987" y="1919965"/>
                        </a:cubicBezTo>
                        <a:cubicBezTo>
                          <a:pt x="476465" y="1980457"/>
                          <a:pt x="450927" y="2039233"/>
                          <a:pt x="411707" y="2087039"/>
                        </a:cubicBezTo>
                        <a:cubicBezTo>
                          <a:pt x="374204" y="2132741"/>
                          <a:pt x="323185" y="2167806"/>
                          <a:pt x="264354" y="2178553"/>
                        </a:cubicBezTo>
                        <a:cubicBezTo>
                          <a:pt x="189238" y="2192291"/>
                          <a:pt x="113955" y="2168415"/>
                          <a:pt x="38561" y="2172626"/>
                        </a:cubicBezTo>
                        <a:cubicBezTo>
                          <a:pt x="33575" y="2172903"/>
                          <a:pt x="3551" y="2176558"/>
                          <a:pt x="4326" y="2178221"/>
                        </a:cubicBezTo>
                        <a:cubicBezTo>
                          <a:pt x="3828" y="2177112"/>
                          <a:pt x="4714" y="2174066"/>
                          <a:pt x="4770" y="2172903"/>
                        </a:cubicBezTo>
                        <a:lnTo>
                          <a:pt x="6819" y="2149304"/>
                        </a:lnTo>
                        <a:cubicBezTo>
                          <a:pt x="13910" y="2068315"/>
                          <a:pt x="20945" y="1987271"/>
                          <a:pt x="28036" y="1906283"/>
                        </a:cubicBezTo>
                        <a:cubicBezTo>
                          <a:pt x="39946" y="1770064"/>
                          <a:pt x="51801" y="1633846"/>
                          <a:pt x="63711" y="1497628"/>
                        </a:cubicBezTo>
                        <a:cubicBezTo>
                          <a:pt x="77837" y="1335540"/>
                          <a:pt x="92018" y="1173451"/>
                          <a:pt x="106144" y="1011419"/>
                        </a:cubicBezTo>
                        <a:cubicBezTo>
                          <a:pt x="120270" y="849386"/>
                          <a:pt x="133565" y="696992"/>
                          <a:pt x="147303" y="539779"/>
                        </a:cubicBezTo>
                        <a:cubicBezTo>
                          <a:pt x="157939" y="417797"/>
                          <a:pt x="168575" y="295871"/>
                          <a:pt x="179266" y="173890"/>
                        </a:cubicBezTo>
                        <a:lnTo>
                          <a:pt x="189293" y="58832"/>
                        </a:lnTo>
                        <a:lnTo>
                          <a:pt x="192340" y="23601"/>
                        </a:lnTo>
                        <a:cubicBezTo>
                          <a:pt x="192838" y="18006"/>
                          <a:pt x="194833" y="10472"/>
                          <a:pt x="194002" y="4877"/>
                        </a:cubicBezTo>
                        <a:cubicBezTo>
                          <a:pt x="193337" y="778"/>
                          <a:pt x="191841" y="3880"/>
                          <a:pt x="193836" y="4323"/>
                        </a:cubicBezTo>
                        <a:cubicBezTo>
                          <a:pt x="198212" y="5265"/>
                          <a:pt x="203308" y="4932"/>
                          <a:pt x="207795" y="5209"/>
                        </a:cubicBezTo>
                        <a:cubicBezTo>
                          <a:pt x="230286" y="6650"/>
                          <a:pt x="252777" y="8090"/>
                          <a:pt x="275267" y="9530"/>
                        </a:cubicBezTo>
                        <a:cubicBezTo>
                          <a:pt x="365396" y="15291"/>
                          <a:pt x="455470" y="20997"/>
                          <a:pt x="545599" y="26758"/>
                        </a:cubicBezTo>
                        <a:cubicBezTo>
                          <a:pt x="678826" y="35234"/>
                          <a:pt x="812108" y="43765"/>
                          <a:pt x="945335" y="52240"/>
                        </a:cubicBezTo>
                        <a:cubicBezTo>
                          <a:pt x="1104265" y="62378"/>
                          <a:pt x="1263141" y="72515"/>
                          <a:pt x="1422071" y="82597"/>
                        </a:cubicBezTo>
                        <a:cubicBezTo>
                          <a:pt x="1585877" y="93012"/>
                          <a:pt x="1749682" y="103481"/>
                          <a:pt x="1913432" y="113896"/>
                        </a:cubicBezTo>
                        <a:cubicBezTo>
                          <a:pt x="2064995" y="123535"/>
                          <a:pt x="2216558" y="133229"/>
                          <a:pt x="2368121" y="142868"/>
                        </a:cubicBezTo>
                        <a:cubicBezTo>
                          <a:pt x="2486778" y="150402"/>
                          <a:pt x="2605436" y="157991"/>
                          <a:pt x="2724039" y="165525"/>
                        </a:cubicBezTo>
                        <a:cubicBezTo>
                          <a:pt x="2792120" y="169845"/>
                          <a:pt x="2860201" y="174222"/>
                          <a:pt x="2928283" y="178543"/>
                        </a:cubicBezTo>
                        <a:cubicBezTo>
                          <a:pt x="2937091" y="179097"/>
                          <a:pt x="2945899" y="179651"/>
                          <a:pt x="2954707" y="180205"/>
                        </a:cubicBezTo>
                        <a:cubicBezTo>
                          <a:pt x="2957366" y="180371"/>
                          <a:pt x="2957366" y="176216"/>
                          <a:pt x="2954707" y="176050"/>
                        </a:cubicBezTo>
                        <a:cubicBezTo>
                          <a:pt x="2930056" y="174499"/>
                          <a:pt x="2905349" y="172893"/>
                          <a:pt x="2880698" y="171341"/>
                        </a:cubicBezTo>
                        <a:cubicBezTo>
                          <a:pt x="2813558" y="167076"/>
                          <a:pt x="2746474" y="162810"/>
                          <a:pt x="2679334" y="158489"/>
                        </a:cubicBezTo>
                        <a:cubicBezTo>
                          <a:pt x="2580508" y="152175"/>
                          <a:pt x="2481627" y="145915"/>
                          <a:pt x="2382800" y="139600"/>
                        </a:cubicBezTo>
                        <a:cubicBezTo>
                          <a:pt x="2261761" y="131899"/>
                          <a:pt x="2140776" y="124199"/>
                          <a:pt x="2019736" y="116444"/>
                        </a:cubicBezTo>
                        <a:cubicBezTo>
                          <a:pt x="1887174" y="108024"/>
                          <a:pt x="1754557" y="99549"/>
                          <a:pt x="1621995" y="91128"/>
                        </a:cubicBezTo>
                        <a:cubicBezTo>
                          <a:pt x="1488657" y="82653"/>
                          <a:pt x="1355319" y="74122"/>
                          <a:pt x="1221982" y="65646"/>
                        </a:cubicBezTo>
                        <a:cubicBezTo>
                          <a:pt x="1097175" y="57669"/>
                          <a:pt x="972423" y="49747"/>
                          <a:pt x="847617" y="41770"/>
                        </a:cubicBezTo>
                        <a:cubicBezTo>
                          <a:pt x="742199" y="35068"/>
                          <a:pt x="636725" y="28309"/>
                          <a:pt x="531307" y="21607"/>
                        </a:cubicBezTo>
                        <a:cubicBezTo>
                          <a:pt x="455747" y="16787"/>
                          <a:pt x="380187" y="11967"/>
                          <a:pt x="304627" y="7148"/>
                        </a:cubicBezTo>
                        <a:cubicBezTo>
                          <a:pt x="268841" y="4877"/>
                          <a:pt x="232613" y="611"/>
                          <a:pt x="196772" y="279"/>
                        </a:cubicBezTo>
                        <a:cubicBezTo>
                          <a:pt x="195220" y="279"/>
                          <a:pt x="193669" y="58"/>
                          <a:pt x="192174" y="2"/>
                        </a:cubicBezTo>
                        <a:cubicBezTo>
                          <a:pt x="191010" y="-53"/>
                          <a:pt x="190179" y="999"/>
                          <a:pt x="190069" y="2107"/>
                        </a:cubicBezTo>
                        <a:cubicBezTo>
                          <a:pt x="188351" y="21496"/>
                          <a:pt x="186689" y="40940"/>
                          <a:pt x="184972" y="60328"/>
                        </a:cubicBezTo>
                        <a:cubicBezTo>
                          <a:pt x="180374" y="113176"/>
                          <a:pt x="175776" y="165968"/>
                          <a:pt x="171123" y="218816"/>
                        </a:cubicBezTo>
                        <a:cubicBezTo>
                          <a:pt x="164310" y="296923"/>
                          <a:pt x="157496" y="375087"/>
                          <a:pt x="150682" y="453195"/>
                        </a:cubicBezTo>
                        <a:cubicBezTo>
                          <a:pt x="142373" y="548531"/>
                          <a:pt x="134063" y="643867"/>
                          <a:pt x="125699" y="739204"/>
                        </a:cubicBezTo>
                        <a:cubicBezTo>
                          <a:pt x="116614" y="843126"/>
                          <a:pt x="107529" y="947049"/>
                          <a:pt x="98499" y="1050971"/>
                        </a:cubicBezTo>
                        <a:cubicBezTo>
                          <a:pt x="89304" y="1156390"/>
                          <a:pt x="80108" y="1261752"/>
                          <a:pt x="70912" y="1367170"/>
                        </a:cubicBezTo>
                        <a:cubicBezTo>
                          <a:pt x="62326" y="1465443"/>
                          <a:pt x="53740" y="1563770"/>
                          <a:pt x="45153" y="1662042"/>
                        </a:cubicBezTo>
                        <a:cubicBezTo>
                          <a:pt x="37896" y="1745136"/>
                          <a:pt x="30639" y="1828230"/>
                          <a:pt x="23383" y="1911268"/>
                        </a:cubicBezTo>
                        <a:cubicBezTo>
                          <a:pt x="18175" y="1971040"/>
                          <a:pt x="12968" y="2030812"/>
                          <a:pt x="7761" y="2090529"/>
                        </a:cubicBezTo>
                        <a:lnTo>
                          <a:pt x="2886" y="2146146"/>
                        </a:lnTo>
                        <a:cubicBezTo>
                          <a:pt x="2055" y="2155619"/>
                          <a:pt x="-161" y="2166033"/>
                          <a:pt x="338" y="2175506"/>
                        </a:cubicBezTo>
                        <a:cubicBezTo>
                          <a:pt x="393" y="2176669"/>
                          <a:pt x="116" y="2177999"/>
                          <a:pt x="6" y="2179162"/>
                        </a:cubicBezTo>
                        <a:cubicBezTo>
                          <a:pt x="-105" y="2180602"/>
                          <a:pt x="1446" y="2181378"/>
                          <a:pt x="2609" y="2181157"/>
                        </a:cubicBezTo>
                        <a:cubicBezTo>
                          <a:pt x="85592" y="2165368"/>
                          <a:pt x="168630" y="2195171"/>
                          <a:pt x="251835" y="2184536"/>
                        </a:cubicBezTo>
                        <a:cubicBezTo>
                          <a:pt x="312493" y="2176780"/>
                          <a:pt x="366283" y="2144650"/>
                          <a:pt x="406555" y="2099282"/>
                        </a:cubicBezTo>
                        <a:cubicBezTo>
                          <a:pt x="447548" y="2053082"/>
                          <a:pt x="475080" y="1995359"/>
                          <a:pt x="488874" y="1935366"/>
                        </a:cubicBezTo>
                        <a:cubicBezTo>
                          <a:pt x="503332" y="1872491"/>
                          <a:pt x="499122" y="1807290"/>
                          <a:pt x="508871" y="1743696"/>
                        </a:cubicBezTo>
                        <a:cubicBezTo>
                          <a:pt x="518621" y="1680101"/>
                          <a:pt x="549089" y="1612297"/>
                          <a:pt x="618832" y="1592299"/>
                        </a:cubicBezTo>
                        <a:cubicBezTo>
                          <a:pt x="690182" y="1571803"/>
                          <a:pt x="767237" y="1602547"/>
                          <a:pt x="836427" y="1618667"/>
                        </a:cubicBezTo>
                        <a:cubicBezTo>
                          <a:pt x="900021" y="1633458"/>
                          <a:pt x="962341" y="1636173"/>
                          <a:pt x="1024772" y="1614346"/>
                        </a:cubicBezTo>
                        <a:cubicBezTo>
                          <a:pt x="1082606" y="1594127"/>
                          <a:pt x="1134678" y="1557289"/>
                          <a:pt x="1172790" y="1509261"/>
                        </a:cubicBezTo>
                        <a:cubicBezTo>
                          <a:pt x="1212177" y="1459626"/>
                          <a:pt x="1231897" y="1401239"/>
                          <a:pt x="1237382" y="1338586"/>
                        </a:cubicBezTo>
                        <a:cubicBezTo>
                          <a:pt x="1243586" y="1267846"/>
                          <a:pt x="1235110" y="1196884"/>
                          <a:pt x="1239044" y="1126088"/>
                        </a:cubicBezTo>
                        <a:cubicBezTo>
                          <a:pt x="1243253" y="1050861"/>
                          <a:pt x="1266021" y="979455"/>
                          <a:pt x="1327344" y="931538"/>
                        </a:cubicBezTo>
                        <a:cubicBezTo>
                          <a:pt x="1391936" y="881072"/>
                          <a:pt x="1479461" y="858138"/>
                          <a:pt x="1559619" y="849331"/>
                        </a:cubicBezTo>
                        <a:cubicBezTo>
                          <a:pt x="1644873" y="839913"/>
                          <a:pt x="1729019" y="850715"/>
                          <a:pt x="1811393" y="873483"/>
                        </a:cubicBezTo>
                        <a:cubicBezTo>
                          <a:pt x="1891274" y="895530"/>
                          <a:pt x="1968828" y="925666"/>
                          <a:pt x="2049595" y="944611"/>
                        </a:cubicBezTo>
                        <a:cubicBezTo>
                          <a:pt x="2209190" y="982114"/>
                          <a:pt x="2377593" y="967767"/>
                          <a:pt x="2532369" y="916138"/>
                        </a:cubicBezTo>
                        <a:cubicBezTo>
                          <a:pt x="2602722" y="892650"/>
                          <a:pt x="2671634" y="861462"/>
                          <a:pt x="2730021" y="815041"/>
                        </a:cubicBezTo>
                        <a:cubicBezTo>
                          <a:pt x="2781429" y="774214"/>
                          <a:pt x="2822699" y="722142"/>
                          <a:pt x="2853443" y="664308"/>
                        </a:cubicBezTo>
                        <a:cubicBezTo>
                          <a:pt x="2916040" y="546648"/>
                          <a:pt x="2937091" y="411260"/>
                          <a:pt x="2949112" y="280083"/>
                        </a:cubicBezTo>
                        <a:cubicBezTo>
                          <a:pt x="2952214" y="246126"/>
                          <a:pt x="2954651" y="212113"/>
                          <a:pt x="2956867" y="178100"/>
                        </a:cubicBezTo>
                        <a:cubicBezTo>
                          <a:pt x="2957033" y="175441"/>
                          <a:pt x="2952879" y="175441"/>
                          <a:pt x="2952712" y="178100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17000"/>
                    </a:srgbClr>
                  </a:soli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lIns="68400" rIns="68400" tIns="34200" bIns="34200" anchor="ctr">
                    <a:noAutofit/>
                  </a:bodyPr>
                  <a:p>
                    <a:pPr>
                      <a:lnSpc>
                        <a:spcPct val="100000"/>
                      </a:lnSpc>
                    </a:pPr>
                    <a:endParaRPr b="0" lang="en-US" sz="1400" spc="-1" strike="noStrike">
                      <a:solidFill>
                        <a:srgbClr val="000000"/>
                      </a:solidFill>
                      <a:latin typeface="Arial"/>
                      <a:ea typeface="DejaVu Sans"/>
                    </a:endParaRPr>
                  </a:p>
                </p:txBody>
              </p:sp>
            </p:grpSp>
            <p:sp>
              <p:nvSpPr>
                <p:cNvPr id="461" name="Google Shape;449;p19"/>
                <p:cNvSpPr/>
                <p:nvPr/>
              </p:nvSpPr>
              <p:spPr>
                <a:xfrm flipH="1" rot="365400">
                  <a:off x="5863320" y="-1004400"/>
                  <a:ext cx="4177080" cy="3088080"/>
                </a:xfrm>
                <a:custGeom>
                  <a:avLst/>
                  <a:gdLst>
                    <a:gd name="textAreaLeft" fmla="*/ -720 w 4177080"/>
                    <a:gd name="textAreaRight" fmla="*/ 4177440 w 4177080"/>
                    <a:gd name="textAreaTop" fmla="*/ 0 h 3088080"/>
                    <a:gd name="textAreaBottom" fmla="*/ 3089160 h 3088080"/>
                  </a:gdLst>
                  <a:ahLst/>
                  <a:rect l="textAreaLeft" t="textAreaTop" r="textAreaRight" b="textAreaBottom"/>
                  <a:pathLst>
                    <a:path w="2956871" h="2186887">
                      <a:moveTo>
                        <a:pt x="2952768" y="178044"/>
                      </a:moveTo>
                      <a:cubicBezTo>
                        <a:pt x="2944569" y="304180"/>
                        <a:pt x="2933823" y="432256"/>
                        <a:pt x="2895101" y="553351"/>
                      </a:cubicBezTo>
                      <a:cubicBezTo>
                        <a:pt x="2854994" y="678822"/>
                        <a:pt x="2780985" y="787454"/>
                        <a:pt x="2665042" y="853762"/>
                      </a:cubicBezTo>
                      <a:cubicBezTo>
                        <a:pt x="2600839" y="890490"/>
                        <a:pt x="2529766" y="915418"/>
                        <a:pt x="2458194" y="933366"/>
                      </a:cubicBezTo>
                      <a:cubicBezTo>
                        <a:pt x="2382800" y="952256"/>
                        <a:pt x="2305136" y="962227"/>
                        <a:pt x="2227360" y="961563"/>
                      </a:cubicBezTo>
                      <a:cubicBezTo>
                        <a:pt x="2149473" y="960898"/>
                        <a:pt x="2073194" y="948267"/>
                        <a:pt x="1998464" y="926774"/>
                      </a:cubicBezTo>
                      <a:cubicBezTo>
                        <a:pt x="1925785" y="905890"/>
                        <a:pt x="1854768" y="879134"/>
                        <a:pt x="1781202" y="861241"/>
                      </a:cubicBezTo>
                      <a:cubicBezTo>
                        <a:pt x="1708523" y="843570"/>
                        <a:pt x="1634126" y="836867"/>
                        <a:pt x="1559619" y="845120"/>
                      </a:cubicBezTo>
                      <a:cubicBezTo>
                        <a:pt x="1490540" y="852710"/>
                        <a:pt x="1419301" y="870880"/>
                        <a:pt x="1358643" y="905613"/>
                      </a:cubicBezTo>
                      <a:cubicBezTo>
                        <a:pt x="1304743" y="936468"/>
                        <a:pt x="1265079" y="983222"/>
                        <a:pt x="1247796" y="1043216"/>
                      </a:cubicBezTo>
                      <a:cubicBezTo>
                        <a:pt x="1230623" y="1102711"/>
                        <a:pt x="1233448" y="1165973"/>
                        <a:pt x="1234889" y="1227185"/>
                      </a:cubicBezTo>
                      <a:cubicBezTo>
                        <a:pt x="1236384" y="1291666"/>
                        <a:pt x="1238323" y="1358806"/>
                        <a:pt x="1217107" y="1420628"/>
                      </a:cubicBezTo>
                      <a:cubicBezTo>
                        <a:pt x="1197053" y="1479125"/>
                        <a:pt x="1157335" y="1529868"/>
                        <a:pt x="1107589" y="1566208"/>
                      </a:cubicBezTo>
                      <a:cubicBezTo>
                        <a:pt x="1058841" y="1601827"/>
                        <a:pt x="999900" y="1624263"/>
                        <a:pt x="939352" y="1626921"/>
                      </a:cubicBezTo>
                      <a:cubicBezTo>
                        <a:pt x="872323" y="1629858"/>
                        <a:pt x="807953" y="1605539"/>
                        <a:pt x="743306" y="1591579"/>
                      </a:cubicBezTo>
                      <a:cubicBezTo>
                        <a:pt x="686470" y="1579281"/>
                        <a:pt x="623707" y="1573852"/>
                        <a:pt x="573851" y="1609638"/>
                      </a:cubicBezTo>
                      <a:cubicBezTo>
                        <a:pt x="529922" y="1641158"/>
                        <a:pt x="512251" y="1693285"/>
                        <a:pt x="504661" y="1744748"/>
                      </a:cubicBezTo>
                      <a:cubicBezTo>
                        <a:pt x="496075" y="1802803"/>
                        <a:pt x="499011" y="1862243"/>
                        <a:pt x="487987" y="1919965"/>
                      </a:cubicBezTo>
                      <a:cubicBezTo>
                        <a:pt x="476465" y="1980457"/>
                        <a:pt x="450927" y="2039233"/>
                        <a:pt x="411707" y="2087039"/>
                      </a:cubicBezTo>
                      <a:cubicBezTo>
                        <a:pt x="374204" y="2132741"/>
                        <a:pt x="323185" y="2167806"/>
                        <a:pt x="264354" y="2178553"/>
                      </a:cubicBezTo>
                      <a:cubicBezTo>
                        <a:pt x="189238" y="2192291"/>
                        <a:pt x="113955" y="2168415"/>
                        <a:pt x="38561" y="2172626"/>
                      </a:cubicBezTo>
                      <a:cubicBezTo>
                        <a:pt x="33575" y="2172903"/>
                        <a:pt x="3551" y="2176558"/>
                        <a:pt x="4326" y="2178221"/>
                      </a:cubicBezTo>
                      <a:cubicBezTo>
                        <a:pt x="3828" y="2177112"/>
                        <a:pt x="4714" y="2174066"/>
                        <a:pt x="4770" y="2172903"/>
                      </a:cubicBezTo>
                      <a:lnTo>
                        <a:pt x="6819" y="2149304"/>
                      </a:lnTo>
                      <a:cubicBezTo>
                        <a:pt x="13910" y="2068315"/>
                        <a:pt x="20945" y="1987271"/>
                        <a:pt x="28036" y="1906283"/>
                      </a:cubicBezTo>
                      <a:cubicBezTo>
                        <a:pt x="39946" y="1770064"/>
                        <a:pt x="51801" y="1633846"/>
                        <a:pt x="63711" y="1497628"/>
                      </a:cubicBezTo>
                      <a:cubicBezTo>
                        <a:pt x="77837" y="1335540"/>
                        <a:pt x="92018" y="1173451"/>
                        <a:pt x="106144" y="1011419"/>
                      </a:cubicBezTo>
                      <a:cubicBezTo>
                        <a:pt x="120270" y="849386"/>
                        <a:pt x="133565" y="696992"/>
                        <a:pt x="147303" y="539779"/>
                      </a:cubicBezTo>
                      <a:cubicBezTo>
                        <a:pt x="157939" y="417797"/>
                        <a:pt x="168575" y="295871"/>
                        <a:pt x="179266" y="173890"/>
                      </a:cubicBezTo>
                      <a:lnTo>
                        <a:pt x="189293" y="58832"/>
                      </a:lnTo>
                      <a:lnTo>
                        <a:pt x="192340" y="23601"/>
                      </a:lnTo>
                      <a:cubicBezTo>
                        <a:pt x="192838" y="18006"/>
                        <a:pt x="194833" y="10472"/>
                        <a:pt x="194002" y="4877"/>
                      </a:cubicBezTo>
                      <a:cubicBezTo>
                        <a:pt x="193337" y="778"/>
                        <a:pt x="191841" y="3880"/>
                        <a:pt x="193836" y="4323"/>
                      </a:cubicBezTo>
                      <a:cubicBezTo>
                        <a:pt x="198212" y="5265"/>
                        <a:pt x="203308" y="4932"/>
                        <a:pt x="207795" y="5209"/>
                      </a:cubicBezTo>
                      <a:cubicBezTo>
                        <a:pt x="230286" y="6650"/>
                        <a:pt x="252777" y="8090"/>
                        <a:pt x="275267" y="9530"/>
                      </a:cubicBezTo>
                      <a:cubicBezTo>
                        <a:pt x="365396" y="15291"/>
                        <a:pt x="455470" y="20997"/>
                        <a:pt x="545599" y="26758"/>
                      </a:cubicBezTo>
                      <a:cubicBezTo>
                        <a:pt x="678826" y="35234"/>
                        <a:pt x="812108" y="43765"/>
                        <a:pt x="945335" y="52240"/>
                      </a:cubicBezTo>
                      <a:cubicBezTo>
                        <a:pt x="1104265" y="62378"/>
                        <a:pt x="1263141" y="72515"/>
                        <a:pt x="1422071" y="82597"/>
                      </a:cubicBezTo>
                      <a:cubicBezTo>
                        <a:pt x="1585877" y="93012"/>
                        <a:pt x="1749682" y="103481"/>
                        <a:pt x="1913432" y="113896"/>
                      </a:cubicBezTo>
                      <a:cubicBezTo>
                        <a:pt x="2064995" y="123535"/>
                        <a:pt x="2216558" y="133229"/>
                        <a:pt x="2368121" y="142868"/>
                      </a:cubicBezTo>
                      <a:cubicBezTo>
                        <a:pt x="2486778" y="150402"/>
                        <a:pt x="2605436" y="157991"/>
                        <a:pt x="2724039" y="165525"/>
                      </a:cubicBezTo>
                      <a:cubicBezTo>
                        <a:pt x="2792120" y="169845"/>
                        <a:pt x="2860201" y="174222"/>
                        <a:pt x="2928283" y="178543"/>
                      </a:cubicBezTo>
                      <a:cubicBezTo>
                        <a:pt x="2937091" y="179097"/>
                        <a:pt x="2945899" y="179651"/>
                        <a:pt x="2954707" y="180205"/>
                      </a:cubicBezTo>
                      <a:cubicBezTo>
                        <a:pt x="2957366" y="180371"/>
                        <a:pt x="2957366" y="176216"/>
                        <a:pt x="2954707" y="176050"/>
                      </a:cubicBezTo>
                      <a:cubicBezTo>
                        <a:pt x="2930056" y="174499"/>
                        <a:pt x="2905349" y="172893"/>
                        <a:pt x="2880698" y="171341"/>
                      </a:cubicBezTo>
                      <a:cubicBezTo>
                        <a:pt x="2813558" y="167076"/>
                        <a:pt x="2746474" y="162810"/>
                        <a:pt x="2679334" y="158489"/>
                      </a:cubicBezTo>
                      <a:cubicBezTo>
                        <a:pt x="2580508" y="152175"/>
                        <a:pt x="2481627" y="145915"/>
                        <a:pt x="2382800" y="139600"/>
                      </a:cubicBezTo>
                      <a:cubicBezTo>
                        <a:pt x="2261761" y="131899"/>
                        <a:pt x="2140776" y="124199"/>
                        <a:pt x="2019736" y="116444"/>
                      </a:cubicBezTo>
                      <a:cubicBezTo>
                        <a:pt x="1887174" y="108024"/>
                        <a:pt x="1754557" y="99549"/>
                        <a:pt x="1621995" y="91128"/>
                      </a:cubicBezTo>
                      <a:cubicBezTo>
                        <a:pt x="1488657" y="82653"/>
                        <a:pt x="1355319" y="74122"/>
                        <a:pt x="1221982" y="65646"/>
                      </a:cubicBezTo>
                      <a:cubicBezTo>
                        <a:pt x="1097175" y="57669"/>
                        <a:pt x="972423" y="49747"/>
                        <a:pt x="847617" y="41770"/>
                      </a:cubicBezTo>
                      <a:cubicBezTo>
                        <a:pt x="742199" y="35068"/>
                        <a:pt x="636725" y="28309"/>
                        <a:pt x="531307" y="21607"/>
                      </a:cubicBezTo>
                      <a:cubicBezTo>
                        <a:pt x="455747" y="16787"/>
                        <a:pt x="380187" y="11967"/>
                        <a:pt x="304627" y="7148"/>
                      </a:cubicBezTo>
                      <a:cubicBezTo>
                        <a:pt x="268841" y="4877"/>
                        <a:pt x="232613" y="611"/>
                        <a:pt x="196772" y="279"/>
                      </a:cubicBezTo>
                      <a:cubicBezTo>
                        <a:pt x="195220" y="279"/>
                        <a:pt x="193669" y="58"/>
                        <a:pt x="192174" y="2"/>
                      </a:cubicBezTo>
                      <a:cubicBezTo>
                        <a:pt x="191010" y="-53"/>
                        <a:pt x="190179" y="999"/>
                        <a:pt x="190069" y="2107"/>
                      </a:cubicBezTo>
                      <a:cubicBezTo>
                        <a:pt x="188351" y="21496"/>
                        <a:pt x="186689" y="40940"/>
                        <a:pt x="184972" y="60328"/>
                      </a:cubicBezTo>
                      <a:cubicBezTo>
                        <a:pt x="180374" y="113176"/>
                        <a:pt x="175776" y="165968"/>
                        <a:pt x="171123" y="218816"/>
                      </a:cubicBezTo>
                      <a:cubicBezTo>
                        <a:pt x="164310" y="296923"/>
                        <a:pt x="157496" y="375087"/>
                        <a:pt x="150682" y="453195"/>
                      </a:cubicBezTo>
                      <a:cubicBezTo>
                        <a:pt x="142373" y="548531"/>
                        <a:pt x="134063" y="643867"/>
                        <a:pt x="125699" y="739204"/>
                      </a:cubicBezTo>
                      <a:cubicBezTo>
                        <a:pt x="116614" y="843126"/>
                        <a:pt x="107529" y="947049"/>
                        <a:pt x="98499" y="1050971"/>
                      </a:cubicBezTo>
                      <a:cubicBezTo>
                        <a:pt x="89304" y="1156390"/>
                        <a:pt x="80108" y="1261752"/>
                        <a:pt x="70912" y="1367170"/>
                      </a:cubicBezTo>
                      <a:cubicBezTo>
                        <a:pt x="62326" y="1465443"/>
                        <a:pt x="53740" y="1563770"/>
                        <a:pt x="45153" y="1662042"/>
                      </a:cubicBezTo>
                      <a:cubicBezTo>
                        <a:pt x="37896" y="1745136"/>
                        <a:pt x="30639" y="1828230"/>
                        <a:pt x="23383" y="1911268"/>
                      </a:cubicBezTo>
                      <a:cubicBezTo>
                        <a:pt x="18175" y="1971040"/>
                        <a:pt x="12968" y="2030812"/>
                        <a:pt x="7761" y="2090529"/>
                      </a:cubicBezTo>
                      <a:lnTo>
                        <a:pt x="2886" y="2146146"/>
                      </a:lnTo>
                      <a:cubicBezTo>
                        <a:pt x="2055" y="2155619"/>
                        <a:pt x="-161" y="2166033"/>
                        <a:pt x="338" y="2175506"/>
                      </a:cubicBezTo>
                      <a:cubicBezTo>
                        <a:pt x="393" y="2176669"/>
                        <a:pt x="116" y="2177999"/>
                        <a:pt x="6" y="2179162"/>
                      </a:cubicBezTo>
                      <a:cubicBezTo>
                        <a:pt x="-105" y="2180602"/>
                        <a:pt x="1446" y="2181378"/>
                        <a:pt x="2609" y="2181157"/>
                      </a:cubicBezTo>
                      <a:cubicBezTo>
                        <a:pt x="85592" y="2165368"/>
                        <a:pt x="168630" y="2195171"/>
                        <a:pt x="251835" y="2184536"/>
                      </a:cubicBezTo>
                      <a:cubicBezTo>
                        <a:pt x="312493" y="2176780"/>
                        <a:pt x="366283" y="2144650"/>
                        <a:pt x="406555" y="2099282"/>
                      </a:cubicBezTo>
                      <a:cubicBezTo>
                        <a:pt x="447548" y="2053082"/>
                        <a:pt x="475080" y="1995359"/>
                        <a:pt x="488874" y="1935366"/>
                      </a:cubicBezTo>
                      <a:cubicBezTo>
                        <a:pt x="503332" y="1872491"/>
                        <a:pt x="499122" y="1807290"/>
                        <a:pt x="508871" y="1743696"/>
                      </a:cubicBezTo>
                      <a:cubicBezTo>
                        <a:pt x="518621" y="1680101"/>
                        <a:pt x="549089" y="1612297"/>
                        <a:pt x="618832" y="1592299"/>
                      </a:cubicBezTo>
                      <a:cubicBezTo>
                        <a:pt x="690182" y="1571803"/>
                        <a:pt x="767237" y="1602547"/>
                        <a:pt x="836427" y="1618667"/>
                      </a:cubicBezTo>
                      <a:cubicBezTo>
                        <a:pt x="900021" y="1633458"/>
                        <a:pt x="962341" y="1636173"/>
                        <a:pt x="1024772" y="1614346"/>
                      </a:cubicBezTo>
                      <a:cubicBezTo>
                        <a:pt x="1082606" y="1594127"/>
                        <a:pt x="1134678" y="1557289"/>
                        <a:pt x="1172790" y="1509261"/>
                      </a:cubicBezTo>
                      <a:cubicBezTo>
                        <a:pt x="1212177" y="1459626"/>
                        <a:pt x="1231897" y="1401239"/>
                        <a:pt x="1237382" y="1338586"/>
                      </a:cubicBezTo>
                      <a:cubicBezTo>
                        <a:pt x="1243586" y="1267846"/>
                        <a:pt x="1235110" y="1196884"/>
                        <a:pt x="1239044" y="1126088"/>
                      </a:cubicBezTo>
                      <a:cubicBezTo>
                        <a:pt x="1243253" y="1050861"/>
                        <a:pt x="1266021" y="979455"/>
                        <a:pt x="1327344" y="931538"/>
                      </a:cubicBezTo>
                      <a:cubicBezTo>
                        <a:pt x="1391936" y="881072"/>
                        <a:pt x="1479461" y="858138"/>
                        <a:pt x="1559619" y="849331"/>
                      </a:cubicBezTo>
                      <a:cubicBezTo>
                        <a:pt x="1644873" y="839913"/>
                        <a:pt x="1729019" y="850715"/>
                        <a:pt x="1811393" y="873483"/>
                      </a:cubicBezTo>
                      <a:cubicBezTo>
                        <a:pt x="1891274" y="895530"/>
                        <a:pt x="1968828" y="925666"/>
                        <a:pt x="2049595" y="944611"/>
                      </a:cubicBezTo>
                      <a:cubicBezTo>
                        <a:pt x="2209190" y="982114"/>
                        <a:pt x="2377593" y="967767"/>
                        <a:pt x="2532369" y="916138"/>
                      </a:cubicBezTo>
                      <a:cubicBezTo>
                        <a:pt x="2602722" y="892650"/>
                        <a:pt x="2671634" y="861462"/>
                        <a:pt x="2730021" y="815041"/>
                      </a:cubicBezTo>
                      <a:cubicBezTo>
                        <a:pt x="2781429" y="774214"/>
                        <a:pt x="2822699" y="722142"/>
                        <a:pt x="2853443" y="664308"/>
                      </a:cubicBezTo>
                      <a:cubicBezTo>
                        <a:pt x="2916040" y="546648"/>
                        <a:pt x="2937091" y="411260"/>
                        <a:pt x="2949112" y="280083"/>
                      </a:cubicBezTo>
                      <a:cubicBezTo>
                        <a:pt x="2952214" y="246126"/>
                        <a:pt x="2954651" y="212113"/>
                        <a:pt x="2956867" y="178100"/>
                      </a:cubicBezTo>
                      <a:cubicBezTo>
                        <a:pt x="2957033" y="175441"/>
                        <a:pt x="2952879" y="175441"/>
                        <a:pt x="2952712" y="178100"/>
                      </a:cubicBezTo>
                      <a:close/>
                    </a:path>
                  </a:pathLst>
                </a:custGeom>
                <a:solidFill>
                  <a:srgbClr val="ffffff">
                    <a:alpha val="17000"/>
                  </a:srgb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68400" rIns="68400" tIns="34200" bIns="34200" anchor="ctr">
                  <a:noAutofit/>
                </a:bodyPr>
                <a:p>
                  <a:pPr>
                    <a:lnSpc>
                      <a:spcPct val="100000"/>
                    </a:lnSpc>
                  </a:pPr>
                  <a:endParaRPr b="0" lang="en-US" sz="1400" spc="-1" strike="noStrike">
                    <a:solidFill>
                      <a:srgbClr val="000000"/>
                    </a:solidFill>
                    <a:latin typeface="Arial"/>
                    <a:ea typeface="DejaVu Sans"/>
                  </a:endParaRPr>
                </a:p>
              </p:txBody>
            </p:sp>
          </p:grpSp>
        </p:grpSp>
      </p:grpSp>
      <p:sp>
        <p:nvSpPr>
          <p:cNvPr id="462" name="PlaceHolder 1"/>
          <p:cNvSpPr>
            <a:spLocks noGrp="1"/>
          </p:cNvSpPr>
          <p:nvPr>
            <p:ph type="title"/>
          </p:nvPr>
        </p:nvSpPr>
        <p:spPr>
          <a:xfrm>
            <a:off x="720000" y="418320"/>
            <a:ext cx="7702920" cy="62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5" r:id="rId8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oogle Shape;9;p2" descr=""/>
          <p:cNvPicPr/>
          <p:nvPr/>
        </p:nvPicPr>
        <p:blipFill>
          <a:blip r:embed="rId2"/>
          <a:stretch/>
        </p:blipFill>
        <p:spPr>
          <a:xfrm>
            <a:off x="0" y="9360"/>
            <a:ext cx="9142920" cy="5123880"/>
          </a:xfrm>
          <a:prstGeom prst="rect">
            <a:avLst/>
          </a:prstGeom>
          <a:ln w="0">
            <a:noFill/>
          </a:ln>
        </p:spPr>
      </p:pic>
      <p:grpSp>
        <p:nvGrpSpPr>
          <p:cNvPr id="34" name="Google Shape;10;p2"/>
          <p:cNvGrpSpPr/>
          <p:nvPr/>
        </p:nvGrpSpPr>
        <p:grpSpPr>
          <a:xfrm>
            <a:off x="-1914480" y="-2395080"/>
            <a:ext cx="13206240" cy="9415800"/>
            <a:chOff x="-1914480" y="-2395080"/>
            <a:chExt cx="13206240" cy="9415800"/>
          </a:xfrm>
        </p:grpSpPr>
        <p:pic>
          <p:nvPicPr>
            <p:cNvPr id="35" name="Google Shape;11;p2" descr=""/>
            <p:cNvPicPr/>
            <p:nvPr/>
          </p:nvPicPr>
          <p:blipFill>
            <a:blip r:embed="rId3">
              <a:alphaModFix amt="35000"/>
            </a:blip>
            <a:srcRect l="0" t="21523" r="35719" b="15225"/>
            <a:stretch/>
          </p:blipFill>
          <p:spPr>
            <a:xfrm>
              <a:off x="1839960" y="488520"/>
              <a:ext cx="8421120" cy="56977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36" name="Google Shape;12;p2" descr=""/>
            <p:cNvPicPr/>
            <p:nvPr/>
          </p:nvPicPr>
          <p:blipFill>
            <a:blip r:embed="rId4"/>
            <a:stretch/>
          </p:blipFill>
          <p:spPr>
            <a:xfrm flipH="1" rot="10800000">
              <a:off x="-1743480" y="-1071720"/>
              <a:ext cx="4667040" cy="30531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37" name="Google Shape;13;p2" descr=""/>
            <p:cNvPicPr/>
            <p:nvPr/>
          </p:nvPicPr>
          <p:blipFill>
            <a:blip r:embed="rId5"/>
            <a:stretch/>
          </p:blipFill>
          <p:spPr>
            <a:xfrm flipH="1" rot="10800000">
              <a:off x="4211280" y="-967320"/>
              <a:ext cx="6123600" cy="48376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38" name="Google Shape;14;p2" descr=""/>
            <p:cNvPicPr/>
            <p:nvPr/>
          </p:nvPicPr>
          <p:blipFill>
            <a:blip r:embed="rId6"/>
            <a:stretch/>
          </p:blipFill>
          <p:spPr>
            <a:xfrm>
              <a:off x="-1454040" y="2557440"/>
              <a:ext cx="5347440" cy="34984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39" name="Google Shape;15;p2" descr=""/>
            <p:cNvPicPr/>
            <p:nvPr/>
          </p:nvPicPr>
          <p:blipFill>
            <a:blip r:embed="rId7"/>
            <a:stretch/>
          </p:blipFill>
          <p:spPr>
            <a:xfrm>
              <a:off x="-1378440" y="3400200"/>
              <a:ext cx="4415760" cy="28890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40" name="Google Shape;16;p2" descr=""/>
            <p:cNvPicPr/>
            <p:nvPr/>
          </p:nvPicPr>
          <p:blipFill>
            <a:blip r:embed="rId8"/>
            <a:stretch/>
          </p:blipFill>
          <p:spPr>
            <a:xfrm flipH="1" rot="10800000">
              <a:off x="4826160" y="-2047680"/>
              <a:ext cx="6123600" cy="48376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41" name="Google Shape;17;p2"/>
            <p:cNvSpPr/>
            <p:nvPr/>
          </p:nvSpPr>
          <p:spPr>
            <a:xfrm flipH="1" rot="499800">
              <a:off x="6236280" y="-1635840"/>
              <a:ext cx="4385160" cy="3242520"/>
            </a:xfrm>
            <a:custGeom>
              <a:avLst/>
              <a:gdLst>
                <a:gd name="textAreaLeft" fmla="*/ -720 w 4385160"/>
                <a:gd name="textAreaRight" fmla="*/ 4385520 w 4385160"/>
                <a:gd name="textAreaTop" fmla="*/ 0 h 3242520"/>
                <a:gd name="textAreaBottom" fmla="*/ 3243600 h 3242520"/>
              </a:gdLst>
              <a:ahLst/>
              <a:rect l="textAreaLeft" t="textAreaTop" r="textAreaRight" b="textAreaBottom"/>
              <a:pathLst>
                <a:path w="2956871" h="2186887">
                  <a:moveTo>
                    <a:pt x="2952768" y="178044"/>
                  </a:moveTo>
                  <a:cubicBezTo>
                    <a:pt x="2944569" y="304180"/>
                    <a:pt x="2933823" y="432256"/>
                    <a:pt x="2895101" y="553351"/>
                  </a:cubicBezTo>
                  <a:cubicBezTo>
                    <a:pt x="2854994" y="678822"/>
                    <a:pt x="2780985" y="787454"/>
                    <a:pt x="2665042" y="853762"/>
                  </a:cubicBezTo>
                  <a:cubicBezTo>
                    <a:pt x="2600839" y="890490"/>
                    <a:pt x="2529766" y="915418"/>
                    <a:pt x="2458194" y="933366"/>
                  </a:cubicBezTo>
                  <a:cubicBezTo>
                    <a:pt x="2382800" y="952256"/>
                    <a:pt x="2305136" y="962227"/>
                    <a:pt x="2227360" y="961563"/>
                  </a:cubicBezTo>
                  <a:cubicBezTo>
                    <a:pt x="2149473" y="960898"/>
                    <a:pt x="2073194" y="948267"/>
                    <a:pt x="1998464" y="926774"/>
                  </a:cubicBezTo>
                  <a:cubicBezTo>
                    <a:pt x="1925785" y="905890"/>
                    <a:pt x="1854768" y="879134"/>
                    <a:pt x="1781202" y="861241"/>
                  </a:cubicBezTo>
                  <a:cubicBezTo>
                    <a:pt x="1708523" y="843570"/>
                    <a:pt x="1634126" y="836867"/>
                    <a:pt x="1559619" y="845120"/>
                  </a:cubicBezTo>
                  <a:cubicBezTo>
                    <a:pt x="1490540" y="852710"/>
                    <a:pt x="1419301" y="870880"/>
                    <a:pt x="1358643" y="905613"/>
                  </a:cubicBezTo>
                  <a:cubicBezTo>
                    <a:pt x="1304743" y="936468"/>
                    <a:pt x="1265079" y="983222"/>
                    <a:pt x="1247796" y="1043216"/>
                  </a:cubicBezTo>
                  <a:cubicBezTo>
                    <a:pt x="1230623" y="1102711"/>
                    <a:pt x="1233448" y="1165973"/>
                    <a:pt x="1234889" y="1227185"/>
                  </a:cubicBezTo>
                  <a:cubicBezTo>
                    <a:pt x="1236384" y="1291666"/>
                    <a:pt x="1238323" y="1358806"/>
                    <a:pt x="1217107" y="1420628"/>
                  </a:cubicBezTo>
                  <a:cubicBezTo>
                    <a:pt x="1197053" y="1479125"/>
                    <a:pt x="1157335" y="1529868"/>
                    <a:pt x="1107589" y="1566208"/>
                  </a:cubicBezTo>
                  <a:cubicBezTo>
                    <a:pt x="1058841" y="1601827"/>
                    <a:pt x="999900" y="1624263"/>
                    <a:pt x="939352" y="1626921"/>
                  </a:cubicBezTo>
                  <a:cubicBezTo>
                    <a:pt x="872323" y="1629858"/>
                    <a:pt x="807953" y="1605539"/>
                    <a:pt x="743306" y="1591579"/>
                  </a:cubicBezTo>
                  <a:cubicBezTo>
                    <a:pt x="686470" y="1579281"/>
                    <a:pt x="623707" y="1573852"/>
                    <a:pt x="573851" y="1609638"/>
                  </a:cubicBezTo>
                  <a:cubicBezTo>
                    <a:pt x="529922" y="1641158"/>
                    <a:pt x="512251" y="1693285"/>
                    <a:pt x="504661" y="1744748"/>
                  </a:cubicBezTo>
                  <a:cubicBezTo>
                    <a:pt x="496075" y="1802803"/>
                    <a:pt x="499011" y="1862243"/>
                    <a:pt x="487987" y="1919965"/>
                  </a:cubicBezTo>
                  <a:cubicBezTo>
                    <a:pt x="476465" y="1980457"/>
                    <a:pt x="450927" y="2039233"/>
                    <a:pt x="411707" y="2087039"/>
                  </a:cubicBezTo>
                  <a:cubicBezTo>
                    <a:pt x="374204" y="2132741"/>
                    <a:pt x="323185" y="2167806"/>
                    <a:pt x="264354" y="2178553"/>
                  </a:cubicBezTo>
                  <a:cubicBezTo>
                    <a:pt x="189238" y="2192291"/>
                    <a:pt x="113955" y="2168415"/>
                    <a:pt x="38561" y="2172626"/>
                  </a:cubicBezTo>
                  <a:cubicBezTo>
                    <a:pt x="33575" y="2172903"/>
                    <a:pt x="3551" y="2176558"/>
                    <a:pt x="4326" y="2178221"/>
                  </a:cubicBezTo>
                  <a:cubicBezTo>
                    <a:pt x="3828" y="2177112"/>
                    <a:pt x="4714" y="2174066"/>
                    <a:pt x="4770" y="2172903"/>
                  </a:cubicBezTo>
                  <a:lnTo>
                    <a:pt x="6819" y="2149304"/>
                  </a:lnTo>
                  <a:cubicBezTo>
                    <a:pt x="13910" y="2068315"/>
                    <a:pt x="20945" y="1987271"/>
                    <a:pt x="28036" y="1906283"/>
                  </a:cubicBezTo>
                  <a:cubicBezTo>
                    <a:pt x="39946" y="1770064"/>
                    <a:pt x="51801" y="1633846"/>
                    <a:pt x="63711" y="1497628"/>
                  </a:cubicBezTo>
                  <a:cubicBezTo>
                    <a:pt x="77837" y="1335540"/>
                    <a:pt x="92018" y="1173451"/>
                    <a:pt x="106144" y="1011419"/>
                  </a:cubicBezTo>
                  <a:cubicBezTo>
                    <a:pt x="120270" y="849386"/>
                    <a:pt x="133565" y="696992"/>
                    <a:pt x="147303" y="539779"/>
                  </a:cubicBezTo>
                  <a:cubicBezTo>
                    <a:pt x="157939" y="417797"/>
                    <a:pt x="168575" y="295871"/>
                    <a:pt x="179266" y="173890"/>
                  </a:cubicBezTo>
                  <a:lnTo>
                    <a:pt x="189293" y="58832"/>
                  </a:lnTo>
                  <a:lnTo>
                    <a:pt x="192340" y="23601"/>
                  </a:lnTo>
                  <a:cubicBezTo>
                    <a:pt x="192838" y="18006"/>
                    <a:pt x="194833" y="10472"/>
                    <a:pt x="194002" y="4877"/>
                  </a:cubicBezTo>
                  <a:cubicBezTo>
                    <a:pt x="193337" y="778"/>
                    <a:pt x="191841" y="3880"/>
                    <a:pt x="193836" y="4323"/>
                  </a:cubicBezTo>
                  <a:cubicBezTo>
                    <a:pt x="198212" y="5265"/>
                    <a:pt x="203308" y="4932"/>
                    <a:pt x="207795" y="5209"/>
                  </a:cubicBezTo>
                  <a:cubicBezTo>
                    <a:pt x="230286" y="6650"/>
                    <a:pt x="252777" y="8090"/>
                    <a:pt x="275267" y="9530"/>
                  </a:cubicBezTo>
                  <a:cubicBezTo>
                    <a:pt x="365396" y="15291"/>
                    <a:pt x="455470" y="20997"/>
                    <a:pt x="545599" y="26758"/>
                  </a:cubicBezTo>
                  <a:cubicBezTo>
                    <a:pt x="678826" y="35234"/>
                    <a:pt x="812108" y="43765"/>
                    <a:pt x="945335" y="52240"/>
                  </a:cubicBezTo>
                  <a:cubicBezTo>
                    <a:pt x="1104265" y="62378"/>
                    <a:pt x="1263141" y="72515"/>
                    <a:pt x="1422071" y="82597"/>
                  </a:cubicBezTo>
                  <a:cubicBezTo>
                    <a:pt x="1585877" y="93012"/>
                    <a:pt x="1749682" y="103481"/>
                    <a:pt x="1913432" y="113896"/>
                  </a:cubicBezTo>
                  <a:cubicBezTo>
                    <a:pt x="2064995" y="123535"/>
                    <a:pt x="2216558" y="133229"/>
                    <a:pt x="2368121" y="142868"/>
                  </a:cubicBezTo>
                  <a:cubicBezTo>
                    <a:pt x="2486778" y="150402"/>
                    <a:pt x="2605436" y="157991"/>
                    <a:pt x="2724039" y="165525"/>
                  </a:cubicBezTo>
                  <a:cubicBezTo>
                    <a:pt x="2792120" y="169845"/>
                    <a:pt x="2860201" y="174222"/>
                    <a:pt x="2928283" y="178543"/>
                  </a:cubicBezTo>
                  <a:cubicBezTo>
                    <a:pt x="2937091" y="179097"/>
                    <a:pt x="2945899" y="179651"/>
                    <a:pt x="2954707" y="180205"/>
                  </a:cubicBezTo>
                  <a:cubicBezTo>
                    <a:pt x="2957366" y="180371"/>
                    <a:pt x="2957366" y="176216"/>
                    <a:pt x="2954707" y="176050"/>
                  </a:cubicBezTo>
                  <a:cubicBezTo>
                    <a:pt x="2930056" y="174499"/>
                    <a:pt x="2905349" y="172893"/>
                    <a:pt x="2880698" y="171341"/>
                  </a:cubicBezTo>
                  <a:cubicBezTo>
                    <a:pt x="2813558" y="167076"/>
                    <a:pt x="2746474" y="162810"/>
                    <a:pt x="2679334" y="158489"/>
                  </a:cubicBezTo>
                  <a:cubicBezTo>
                    <a:pt x="2580508" y="152175"/>
                    <a:pt x="2481627" y="145915"/>
                    <a:pt x="2382800" y="139600"/>
                  </a:cubicBezTo>
                  <a:cubicBezTo>
                    <a:pt x="2261761" y="131899"/>
                    <a:pt x="2140776" y="124199"/>
                    <a:pt x="2019736" y="116444"/>
                  </a:cubicBezTo>
                  <a:cubicBezTo>
                    <a:pt x="1887174" y="108024"/>
                    <a:pt x="1754557" y="99549"/>
                    <a:pt x="1621995" y="91128"/>
                  </a:cubicBezTo>
                  <a:cubicBezTo>
                    <a:pt x="1488657" y="82653"/>
                    <a:pt x="1355319" y="74122"/>
                    <a:pt x="1221982" y="65646"/>
                  </a:cubicBezTo>
                  <a:cubicBezTo>
                    <a:pt x="1097175" y="57669"/>
                    <a:pt x="972423" y="49747"/>
                    <a:pt x="847617" y="41770"/>
                  </a:cubicBezTo>
                  <a:cubicBezTo>
                    <a:pt x="742199" y="35068"/>
                    <a:pt x="636725" y="28309"/>
                    <a:pt x="531307" y="21607"/>
                  </a:cubicBezTo>
                  <a:cubicBezTo>
                    <a:pt x="455747" y="16787"/>
                    <a:pt x="380187" y="11967"/>
                    <a:pt x="304627" y="7148"/>
                  </a:cubicBezTo>
                  <a:cubicBezTo>
                    <a:pt x="268841" y="4877"/>
                    <a:pt x="232613" y="611"/>
                    <a:pt x="196772" y="279"/>
                  </a:cubicBezTo>
                  <a:cubicBezTo>
                    <a:pt x="195220" y="279"/>
                    <a:pt x="193669" y="58"/>
                    <a:pt x="192174" y="2"/>
                  </a:cubicBezTo>
                  <a:cubicBezTo>
                    <a:pt x="191010" y="-53"/>
                    <a:pt x="190179" y="999"/>
                    <a:pt x="190069" y="2107"/>
                  </a:cubicBezTo>
                  <a:cubicBezTo>
                    <a:pt x="188351" y="21496"/>
                    <a:pt x="186689" y="40940"/>
                    <a:pt x="184972" y="60328"/>
                  </a:cubicBezTo>
                  <a:cubicBezTo>
                    <a:pt x="180374" y="113176"/>
                    <a:pt x="175776" y="165968"/>
                    <a:pt x="171123" y="218816"/>
                  </a:cubicBezTo>
                  <a:cubicBezTo>
                    <a:pt x="164310" y="296923"/>
                    <a:pt x="157496" y="375087"/>
                    <a:pt x="150682" y="453195"/>
                  </a:cubicBezTo>
                  <a:cubicBezTo>
                    <a:pt x="142373" y="548531"/>
                    <a:pt x="134063" y="643867"/>
                    <a:pt x="125699" y="739204"/>
                  </a:cubicBezTo>
                  <a:cubicBezTo>
                    <a:pt x="116614" y="843126"/>
                    <a:pt x="107529" y="947049"/>
                    <a:pt x="98499" y="1050971"/>
                  </a:cubicBezTo>
                  <a:cubicBezTo>
                    <a:pt x="89304" y="1156390"/>
                    <a:pt x="80108" y="1261752"/>
                    <a:pt x="70912" y="1367170"/>
                  </a:cubicBezTo>
                  <a:cubicBezTo>
                    <a:pt x="62326" y="1465443"/>
                    <a:pt x="53740" y="1563770"/>
                    <a:pt x="45153" y="1662042"/>
                  </a:cubicBezTo>
                  <a:cubicBezTo>
                    <a:pt x="37896" y="1745136"/>
                    <a:pt x="30639" y="1828230"/>
                    <a:pt x="23383" y="1911268"/>
                  </a:cubicBezTo>
                  <a:cubicBezTo>
                    <a:pt x="18175" y="1971040"/>
                    <a:pt x="12968" y="2030812"/>
                    <a:pt x="7761" y="2090529"/>
                  </a:cubicBezTo>
                  <a:lnTo>
                    <a:pt x="2886" y="2146146"/>
                  </a:lnTo>
                  <a:cubicBezTo>
                    <a:pt x="2055" y="2155619"/>
                    <a:pt x="-161" y="2166033"/>
                    <a:pt x="338" y="2175506"/>
                  </a:cubicBezTo>
                  <a:cubicBezTo>
                    <a:pt x="393" y="2176669"/>
                    <a:pt x="116" y="2177999"/>
                    <a:pt x="6" y="2179162"/>
                  </a:cubicBezTo>
                  <a:cubicBezTo>
                    <a:pt x="-105" y="2180602"/>
                    <a:pt x="1446" y="2181378"/>
                    <a:pt x="2609" y="2181157"/>
                  </a:cubicBezTo>
                  <a:cubicBezTo>
                    <a:pt x="85592" y="2165368"/>
                    <a:pt x="168630" y="2195171"/>
                    <a:pt x="251835" y="2184536"/>
                  </a:cubicBezTo>
                  <a:cubicBezTo>
                    <a:pt x="312493" y="2176780"/>
                    <a:pt x="366283" y="2144650"/>
                    <a:pt x="406555" y="2099282"/>
                  </a:cubicBezTo>
                  <a:cubicBezTo>
                    <a:pt x="447548" y="2053082"/>
                    <a:pt x="475080" y="1995359"/>
                    <a:pt x="488874" y="1935366"/>
                  </a:cubicBezTo>
                  <a:cubicBezTo>
                    <a:pt x="503332" y="1872491"/>
                    <a:pt x="499122" y="1807290"/>
                    <a:pt x="508871" y="1743696"/>
                  </a:cubicBezTo>
                  <a:cubicBezTo>
                    <a:pt x="518621" y="1680101"/>
                    <a:pt x="549089" y="1612297"/>
                    <a:pt x="618832" y="1592299"/>
                  </a:cubicBezTo>
                  <a:cubicBezTo>
                    <a:pt x="690182" y="1571803"/>
                    <a:pt x="767237" y="1602547"/>
                    <a:pt x="836427" y="1618667"/>
                  </a:cubicBezTo>
                  <a:cubicBezTo>
                    <a:pt x="900021" y="1633458"/>
                    <a:pt x="962341" y="1636173"/>
                    <a:pt x="1024772" y="1614346"/>
                  </a:cubicBezTo>
                  <a:cubicBezTo>
                    <a:pt x="1082606" y="1594127"/>
                    <a:pt x="1134678" y="1557289"/>
                    <a:pt x="1172790" y="1509261"/>
                  </a:cubicBezTo>
                  <a:cubicBezTo>
                    <a:pt x="1212177" y="1459626"/>
                    <a:pt x="1231897" y="1401239"/>
                    <a:pt x="1237382" y="1338586"/>
                  </a:cubicBezTo>
                  <a:cubicBezTo>
                    <a:pt x="1243586" y="1267846"/>
                    <a:pt x="1235110" y="1196884"/>
                    <a:pt x="1239044" y="1126088"/>
                  </a:cubicBezTo>
                  <a:cubicBezTo>
                    <a:pt x="1243253" y="1050861"/>
                    <a:pt x="1266021" y="979455"/>
                    <a:pt x="1327344" y="931538"/>
                  </a:cubicBezTo>
                  <a:cubicBezTo>
                    <a:pt x="1391936" y="881072"/>
                    <a:pt x="1479461" y="858138"/>
                    <a:pt x="1559619" y="849331"/>
                  </a:cubicBezTo>
                  <a:cubicBezTo>
                    <a:pt x="1644873" y="839913"/>
                    <a:pt x="1729019" y="850715"/>
                    <a:pt x="1811393" y="873483"/>
                  </a:cubicBezTo>
                  <a:cubicBezTo>
                    <a:pt x="1891274" y="895530"/>
                    <a:pt x="1968828" y="925666"/>
                    <a:pt x="2049595" y="944611"/>
                  </a:cubicBezTo>
                  <a:cubicBezTo>
                    <a:pt x="2209190" y="982114"/>
                    <a:pt x="2377593" y="967767"/>
                    <a:pt x="2532369" y="916138"/>
                  </a:cubicBezTo>
                  <a:cubicBezTo>
                    <a:pt x="2602722" y="892650"/>
                    <a:pt x="2671634" y="861462"/>
                    <a:pt x="2730021" y="815041"/>
                  </a:cubicBezTo>
                  <a:cubicBezTo>
                    <a:pt x="2781429" y="774214"/>
                    <a:pt x="2822699" y="722142"/>
                    <a:pt x="2853443" y="664308"/>
                  </a:cubicBezTo>
                  <a:cubicBezTo>
                    <a:pt x="2916040" y="546648"/>
                    <a:pt x="2937091" y="411260"/>
                    <a:pt x="2949112" y="280083"/>
                  </a:cubicBezTo>
                  <a:cubicBezTo>
                    <a:pt x="2952214" y="246126"/>
                    <a:pt x="2954651" y="212113"/>
                    <a:pt x="2956867" y="178100"/>
                  </a:cubicBezTo>
                  <a:cubicBezTo>
                    <a:pt x="2957033" y="175441"/>
                    <a:pt x="2952879" y="175441"/>
                    <a:pt x="2952712" y="178100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42" name="Google Shape;18;p2"/>
            <p:cNvSpPr/>
            <p:nvPr/>
          </p:nvSpPr>
          <p:spPr>
            <a:xfrm flipH="1" rot="499800">
              <a:off x="6465240" y="-1865160"/>
              <a:ext cx="4385160" cy="3242520"/>
            </a:xfrm>
            <a:custGeom>
              <a:avLst/>
              <a:gdLst>
                <a:gd name="textAreaLeft" fmla="*/ -720 w 4385160"/>
                <a:gd name="textAreaRight" fmla="*/ 4385520 w 4385160"/>
                <a:gd name="textAreaTop" fmla="*/ 0 h 3242520"/>
                <a:gd name="textAreaBottom" fmla="*/ 3243600 h 3242520"/>
              </a:gdLst>
              <a:ahLst/>
              <a:rect l="textAreaLeft" t="textAreaTop" r="textAreaRight" b="textAreaBottom"/>
              <a:pathLst>
                <a:path w="2956871" h="2186887">
                  <a:moveTo>
                    <a:pt x="2952768" y="178044"/>
                  </a:moveTo>
                  <a:cubicBezTo>
                    <a:pt x="2944569" y="304180"/>
                    <a:pt x="2933823" y="432256"/>
                    <a:pt x="2895101" y="553351"/>
                  </a:cubicBezTo>
                  <a:cubicBezTo>
                    <a:pt x="2854994" y="678822"/>
                    <a:pt x="2780985" y="787454"/>
                    <a:pt x="2665042" y="853762"/>
                  </a:cubicBezTo>
                  <a:cubicBezTo>
                    <a:pt x="2600839" y="890490"/>
                    <a:pt x="2529766" y="915418"/>
                    <a:pt x="2458194" y="933366"/>
                  </a:cubicBezTo>
                  <a:cubicBezTo>
                    <a:pt x="2382800" y="952256"/>
                    <a:pt x="2305136" y="962227"/>
                    <a:pt x="2227360" y="961563"/>
                  </a:cubicBezTo>
                  <a:cubicBezTo>
                    <a:pt x="2149473" y="960898"/>
                    <a:pt x="2073194" y="948267"/>
                    <a:pt x="1998464" y="926774"/>
                  </a:cubicBezTo>
                  <a:cubicBezTo>
                    <a:pt x="1925785" y="905890"/>
                    <a:pt x="1854768" y="879134"/>
                    <a:pt x="1781202" y="861241"/>
                  </a:cubicBezTo>
                  <a:cubicBezTo>
                    <a:pt x="1708523" y="843570"/>
                    <a:pt x="1634126" y="836867"/>
                    <a:pt x="1559619" y="845120"/>
                  </a:cubicBezTo>
                  <a:cubicBezTo>
                    <a:pt x="1490540" y="852710"/>
                    <a:pt x="1419301" y="870880"/>
                    <a:pt x="1358643" y="905613"/>
                  </a:cubicBezTo>
                  <a:cubicBezTo>
                    <a:pt x="1304743" y="936468"/>
                    <a:pt x="1265079" y="983222"/>
                    <a:pt x="1247796" y="1043216"/>
                  </a:cubicBezTo>
                  <a:cubicBezTo>
                    <a:pt x="1230623" y="1102711"/>
                    <a:pt x="1233448" y="1165973"/>
                    <a:pt x="1234889" y="1227185"/>
                  </a:cubicBezTo>
                  <a:cubicBezTo>
                    <a:pt x="1236384" y="1291666"/>
                    <a:pt x="1238323" y="1358806"/>
                    <a:pt x="1217107" y="1420628"/>
                  </a:cubicBezTo>
                  <a:cubicBezTo>
                    <a:pt x="1197053" y="1479125"/>
                    <a:pt x="1157335" y="1529868"/>
                    <a:pt x="1107589" y="1566208"/>
                  </a:cubicBezTo>
                  <a:cubicBezTo>
                    <a:pt x="1058841" y="1601827"/>
                    <a:pt x="999900" y="1624263"/>
                    <a:pt x="939352" y="1626921"/>
                  </a:cubicBezTo>
                  <a:cubicBezTo>
                    <a:pt x="872323" y="1629858"/>
                    <a:pt x="807953" y="1605539"/>
                    <a:pt x="743306" y="1591579"/>
                  </a:cubicBezTo>
                  <a:cubicBezTo>
                    <a:pt x="686470" y="1579281"/>
                    <a:pt x="623707" y="1573852"/>
                    <a:pt x="573851" y="1609638"/>
                  </a:cubicBezTo>
                  <a:cubicBezTo>
                    <a:pt x="529922" y="1641158"/>
                    <a:pt x="512251" y="1693285"/>
                    <a:pt x="504661" y="1744748"/>
                  </a:cubicBezTo>
                  <a:cubicBezTo>
                    <a:pt x="496075" y="1802803"/>
                    <a:pt x="499011" y="1862243"/>
                    <a:pt x="487987" y="1919965"/>
                  </a:cubicBezTo>
                  <a:cubicBezTo>
                    <a:pt x="476465" y="1980457"/>
                    <a:pt x="450927" y="2039233"/>
                    <a:pt x="411707" y="2087039"/>
                  </a:cubicBezTo>
                  <a:cubicBezTo>
                    <a:pt x="374204" y="2132741"/>
                    <a:pt x="323185" y="2167806"/>
                    <a:pt x="264354" y="2178553"/>
                  </a:cubicBezTo>
                  <a:cubicBezTo>
                    <a:pt x="189238" y="2192291"/>
                    <a:pt x="113955" y="2168415"/>
                    <a:pt x="38561" y="2172626"/>
                  </a:cubicBezTo>
                  <a:cubicBezTo>
                    <a:pt x="33575" y="2172903"/>
                    <a:pt x="3551" y="2176558"/>
                    <a:pt x="4326" y="2178221"/>
                  </a:cubicBezTo>
                  <a:cubicBezTo>
                    <a:pt x="3828" y="2177112"/>
                    <a:pt x="4714" y="2174066"/>
                    <a:pt x="4770" y="2172903"/>
                  </a:cubicBezTo>
                  <a:lnTo>
                    <a:pt x="6819" y="2149304"/>
                  </a:lnTo>
                  <a:cubicBezTo>
                    <a:pt x="13910" y="2068315"/>
                    <a:pt x="20945" y="1987271"/>
                    <a:pt x="28036" y="1906283"/>
                  </a:cubicBezTo>
                  <a:cubicBezTo>
                    <a:pt x="39946" y="1770064"/>
                    <a:pt x="51801" y="1633846"/>
                    <a:pt x="63711" y="1497628"/>
                  </a:cubicBezTo>
                  <a:cubicBezTo>
                    <a:pt x="77837" y="1335540"/>
                    <a:pt x="92018" y="1173451"/>
                    <a:pt x="106144" y="1011419"/>
                  </a:cubicBezTo>
                  <a:cubicBezTo>
                    <a:pt x="120270" y="849386"/>
                    <a:pt x="133565" y="696992"/>
                    <a:pt x="147303" y="539779"/>
                  </a:cubicBezTo>
                  <a:cubicBezTo>
                    <a:pt x="157939" y="417797"/>
                    <a:pt x="168575" y="295871"/>
                    <a:pt x="179266" y="173890"/>
                  </a:cubicBezTo>
                  <a:lnTo>
                    <a:pt x="189293" y="58832"/>
                  </a:lnTo>
                  <a:lnTo>
                    <a:pt x="192340" y="23601"/>
                  </a:lnTo>
                  <a:cubicBezTo>
                    <a:pt x="192838" y="18006"/>
                    <a:pt x="194833" y="10472"/>
                    <a:pt x="194002" y="4877"/>
                  </a:cubicBezTo>
                  <a:cubicBezTo>
                    <a:pt x="193337" y="778"/>
                    <a:pt x="191841" y="3880"/>
                    <a:pt x="193836" y="4323"/>
                  </a:cubicBezTo>
                  <a:cubicBezTo>
                    <a:pt x="198212" y="5265"/>
                    <a:pt x="203308" y="4932"/>
                    <a:pt x="207795" y="5209"/>
                  </a:cubicBezTo>
                  <a:cubicBezTo>
                    <a:pt x="230286" y="6650"/>
                    <a:pt x="252777" y="8090"/>
                    <a:pt x="275267" y="9530"/>
                  </a:cubicBezTo>
                  <a:cubicBezTo>
                    <a:pt x="365396" y="15291"/>
                    <a:pt x="455470" y="20997"/>
                    <a:pt x="545599" y="26758"/>
                  </a:cubicBezTo>
                  <a:cubicBezTo>
                    <a:pt x="678826" y="35234"/>
                    <a:pt x="812108" y="43765"/>
                    <a:pt x="945335" y="52240"/>
                  </a:cubicBezTo>
                  <a:cubicBezTo>
                    <a:pt x="1104265" y="62378"/>
                    <a:pt x="1263141" y="72515"/>
                    <a:pt x="1422071" y="82597"/>
                  </a:cubicBezTo>
                  <a:cubicBezTo>
                    <a:pt x="1585877" y="93012"/>
                    <a:pt x="1749682" y="103481"/>
                    <a:pt x="1913432" y="113896"/>
                  </a:cubicBezTo>
                  <a:cubicBezTo>
                    <a:pt x="2064995" y="123535"/>
                    <a:pt x="2216558" y="133229"/>
                    <a:pt x="2368121" y="142868"/>
                  </a:cubicBezTo>
                  <a:cubicBezTo>
                    <a:pt x="2486778" y="150402"/>
                    <a:pt x="2605436" y="157991"/>
                    <a:pt x="2724039" y="165525"/>
                  </a:cubicBezTo>
                  <a:cubicBezTo>
                    <a:pt x="2792120" y="169845"/>
                    <a:pt x="2860201" y="174222"/>
                    <a:pt x="2928283" y="178543"/>
                  </a:cubicBezTo>
                  <a:cubicBezTo>
                    <a:pt x="2937091" y="179097"/>
                    <a:pt x="2945899" y="179651"/>
                    <a:pt x="2954707" y="180205"/>
                  </a:cubicBezTo>
                  <a:cubicBezTo>
                    <a:pt x="2957366" y="180371"/>
                    <a:pt x="2957366" y="176216"/>
                    <a:pt x="2954707" y="176050"/>
                  </a:cubicBezTo>
                  <a:cubicBezTo>
                    <a:pt x="2930056" y="174499"/>
                    <a:pt x="2905349" y="172893"/>
                    <a:pt x="2880698" y="171341"/>
                  </a:cubicBezTo>
                  <a:cubicBezTo>
                    <a:pt x="2813558" y="167076"/>
                    <a:pt x="2746474" y="162810"/>
                    <a:pt x="2679334" y="158489"/>
                  </a:cubicBezTo>
                  <a:cubicBezTo>
                    <a:pt x="2580508" y="152175"/>
                    <a:pt x="2481627" y="145915"/>
                    <a:pt x="2382800" y="139600"/>
                  </a:cubicBezTo>
                  <a:cubicBezTo>
                    <a:pt x="2261761" y="131899"/>
                    <a:pt x="2140776" y="124199"/>
                    <a:pt x="2019736" y="116444"/>
                  </a:cubicBezTo>
                  <a:cubicBezTo>
                    <a:pt x="1887174" y="108024"/>
                    <a:pt x="1754557" y="99549"/>
                    <a:pt x="1621995" y="91128"/>
                  </a:cubicBezTo>
                  <a:cubicBezTo>
                    <a:pt x="1488657" y="82653"/>
                    <a:pt x="1355319" y="74122"/>
                    <a:pt x="1221982" y="65646"/>
                  </a:cubicBezTo>
                  <a:cubicBezTo>
                    <a:pt x="1097175" y="57669"/>
                    <a:pt x="972423" y="49747"/>
                    <a:pt x="847617" y="41770"/>
                  </a:cubicBezTo>
                  <a:cubicBezTo>
                    <a:pt x="742199" y="35068"/>
                    <a:pt x="636725" y="28309"/>
                    <a:pt x="531307" y="21607"/>
                  </a:cubicBezTo>
                  <a:cubicBezTo>
                    <a:pt x="455747" y="16787"/>
                    <a:pt x="380187" y="11967"/>
                    <a:pt x="304627" y="7148"/>
                  </a:cubicBezTo>
                  <a:cubicBezTo>
                    <a:pt x="268841" y="4877"/>
                    <a:pt x="232613" y="611"/>
                    <a:pt x="196772" y="279"/>
                  </a:cubicBezTo>
                  <a:cubicBezTo>
                    <a:pt x="195220" y="279"/>
                    <a:pt x="193669" y="58"/>
                    <a:pt x="192174" y="2"/>
                  </a:cubicBezTo>
                  <a:cubicBezTo>
                    <a:pt x="191010" y="-53"/>
                    <a:pt x="190179" y="999"/>
                    <a:pt x="190069" y="2107"/>
                  </a:cubicBezTo>
                  <a:cubicBezTo>
                    <a:pt x="188351" y="21496"/>
                    <a:pt x="186689" y="40940"/>
                    <a:pt x="184972" y="60328"/>
                  </a:cubicBezTo>
                  <a:cubicBezTo>
                    <a:pt x="180374" y="113176"/>
                    <a:pt x="175776" y="165968"/>
                    <a:pt x="171123" y="218816"/>
                  </a:cubicBezTo>
                  <a:cubicBezTo>
                    <a:pt x="164310" y="296923"/>
                    <a:pt x="157496" y="375087"/>
                    <a:pt x="150682" y="453195"/>
                  </a:cubicBezTo>
                  <a:cubicBezTo>
                    <a:pt x="142373" y="548531"/>
                    <a:pt x="134063" y="643867"/>
                    <a:pt x="125699" y="739204"/>
                  </a:cubicBezTo>
                  <a:cubicBezTo>
                    <a:pt x="116614" y="843126"/>
                    <a:pt x="107529" y="947049"/>
                    <a:pt x="98499" y="1050971"/>
                  </a:cubicBezTo>
                  <a:cubicBezTo>
                    <a:pt x="89304" y="1156390"/>
                    <a:pt x="80108" y="1261752"/>
                    <a:pt x="70912" y="1367170"/>
                  </a:cubicBezTo>
                  <a:cubicBezTo>
                    <a:pt x="62326" y="1465443"/>
                    <a:pt x="53740" y="1563770"/>
                    <a:pt x="45153" y="1662042"/>
                  </a:cubicBezTo>
                  <a:cubicBezTo>
                    <a:pt x="37896" y="1745136"/>
                    <a:pt x="30639" y="1828230"/>
                    <a:pt x="23383" y="1911268"/>
                  </a:cubicBezTo>
                  <a:cubicBezTo>
                    <a:pt x="18175" y="1971040"/>
                    <a:pt x="12968" y="2030812"/>
                    <a:pt x="7761" y="2090529"/>
                  </a:cubicBezTo>
                  <a:lnTo>
                    <a:pt x="2886" y="2146146"/>
                  </a:lnTo>
                  <a:cubicBezTo>
                    <a:pt x="2055" y="2155619"/>
                    <a:pt x="-161" y="2166033"/>
                    <a:pt x="338" y="2175506"/>
                  </a:cubicBezTo>
                  <a:cubicBezTo>
                    <a:pt x="393" y="2176669"/>
                    <a:pt x="116" y="2177999"/>
                    <a:pt x="6" y="2179162"/>
                  </a:cubicBezTo>
                  <a:cubicBezTo>
                    <a:pt x="-105" y="2180602"/>
                    <a:pt x="1446" y="2181378"/>
                    <a:pt x="2609" y="2181157"/>
                  </a:cubicBezTo>
                  <a:cubicBezTo>
                    <a:pt x="85592" y="2165368"/>
                    <a:pt x="168630" y="2195171"/>
                    <a:pt x="251835" y="2184536"/>
                  </a:cubicBezTo>
                  <a:cubicBezTo>
                    <a:pt x="312493" y="2176780"/>
                    <a:pt x="366283" y="2144650"/>
                    <a:pt x="406555" y="2099282"/>
                  </a:cubicBezTo>
                  <a:cubicBezTo>
                    <a:pt x="447548" y="2053082"/>
                    <a:pt x="475080" y="1995359"/>
                    <a:pt x="488874" y="1935366"/>
                  </a:cubicBezTo>
                  <a:cubicBezTo>
                    <a:pt x="503332" y="1872491"/>
                    <a:pt x="499122" y="1807290"/>
                    <a:pt x="508871" y="1743696"/>
                  </a:cubicBezTo>
                  <a:cubicBezTo>
                    <a:pt x="518621" y="1680101"/>
                    <a:pt x="549089" y="1612297"/>
                    <a:pt x="618832" y="1592299"/>
                  </a:cubicBezTo>
                  <a:cubicBezTo>
                    <a:pt x="690182" y="1571803"/>
                    <a:pt x="767237" y="1602547"/>
                    <a:pt x="836427" y="1618667"/>
                  </a:cubicBezTo>
                  <a:cubicBezTo>
                    <a:pt x="900021" y="1633458"/>
                    <a:pt x="962341" y="1636173"/>
                    <a:pt x="1024772" y="1614346"/>
                  </a:cubicBezTo>
                  <a:cubicBezTo>
                    <a:pt x="1082606" y="1594127"/>
                    <a:pt x="1134678" y="1557289"/>
                    <a:pt x="1172790" y="1509261"/>
                  </a:cubicBezTo>
                  <a:cubicBezTo>
                    <a:pt x="1212177" y="1459626"/>
                    <a:pt x="1231897" y="1401239"/>
                    <a:pt x="1237382" y="1338586"/>
                  </a:cubicBezTo>
                  <a:cubicBezTo>
                    <a:pt x="1243586" y="1267846"/>
                    <a:pt x="1235110" y="1196884"/>
                    <a:pt x="1239044" y="1126088"/>
                  </a:cubicBezTo>
                  <a:cubicBezTo>
                    <a:pt x="1243253" y="1050861"/>
                    <a:pt x="1266021" y="979455"/>
                    <a:pt x="1327344" y="931538"/>
                  </a:cubicBezTo>
                  <a:cubicBezTo>
                    <a:pt x="1391936" y="881072"/>
                    <a:pt x="1479461" y="858138"/>
                    <a:pt x="1559619" y="849331"/>
                  </a:cubicBezTo>
                  <a:cubicBezTo>
                    <a:pt x="1644873" y="839913"/>
                    <a:pt x="1729019" y="850715"/>
                    <a:pt x="1811393" y="873483"/>
                  </a:cubicBezTo>
                  <a:cubicBezTo>
                    <a:pt x="1891274" y="895530"/>
                    <a:pt x="1968828" y="925666"/>
                    <a:pt x="2049595" y="944611"/>
                  </a:cubicBezTo>
                  <a:cubicBezTo>
                    <a:pt x="2209190" y="982114"/>
                    <a:pt x="2377593" y="967767"/>
                    <a:pt x="2532369" y="916138"/>
                  </a:cubicBezTo>
                  <a:cubicBezTo>
                    <a:pt x="2602722" y="892650"/>
                    <a:pt x="2671634" y="861462"/>
                    <a:pt x="2730021" y="815041"/>
                  </a:cubicBezTo>
                  <a:cubicBezTo>
                    <a:pt x="2781429" y="774214"/>
                    <a:pt x="2822699" y="722142"/>
                    <a:pt x="2853443" y="664308"/>
                  </a:cubicBezTo>
                  <a:cubicBezTo>
                    <a:pt x="2916040" y="546648"/>
                    <a:pt x="2937091" y="411260"/>
                    <a:pt x="2949112" y="280083"/>
                  </a:cubicBezTo>
                  <a:cubicBezTo>
                    <a:pt x="2952214" y="246126"/>
                    <a:pt x="2954651" y="212113"/>
                    <a:pt x="2956867" y="178100"/>
                  </a:cubicBezTo>
                  <a:cubicBezTo>
                    <a:pt x="2957033" y="175441"/>
                    <a:pt x="2952879" y="175441"/>
                    <a:pt x="2952712" y="178100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43" name="Google Shape;19;p2"/>
            <p:cNvSpPr/>
            <p:nvPr/>
          </p:nvSpPr>
          <p:spPr>
            <a:xfrm flipH="1" rot="499800">
              <a:off x="6694560" y="-2094120"/>
              <a:ext cx="4385160" cy="3242520"/>
            </a:xfrm>
            <a:custGeom>
              <a:avLst/>
              <a:gdLst>
                <a:gd name="textAreaLeft" fmla="*/ -720 w 4385160"/>
                <a:gd name="textAreaRight" fmla="*/ 4385520 w 4385160"/>
                <a:gd name="textAreaTop" fmla="*/ 0 h 3242520"/>
                <a:gd name="textAreaBottom" fmla="*/ 3243600 h 3242520"/>
              </a:gdLst>
              <a:ahLst/>
              <a:rect l="textAreaLeft" t="textAreaTop" r="textAreaRight" b="textAreaBottom"/>
              <a:pathLst>
                <a:path w="2956871" h="2186887">
                  <a:moveTo>
                    <a:pt x="2952768" y="178044"/>
                  </a:moveTo>
                  <a:cubicBezTo>
                    <a:pt x="2944569" y="304180"/>
                    <a:pt x="2933823" y="432256"/>
                    <a:pt x="2895101" y="553351"/>
                  </a:cubicBezTo>
                  <a:cubicBezTo>
                    <a:pt x="2854994" y="678822"/>
                    <a:pt x="2780985" y="787454"/>
                    <a:pt x="2665042" y="853762"/>
                  </a:cubicBezTo>
                  <a:cubicBezTo>
                    <a:pt x="2600839" y="890490"/>
                    <a:pt x="2529766" y="915418"/>
                    <a:pt x="2458194" y="933366"/>
                  </a:cubicBezTo>
                  <a:cubicBezTo>
                    <a:pt x="2382800" y="952256"/>
                    <a:pt x="2305136" y="962227"/>
                    <a:pt x="2227360" y="961563"/>
                  </a:cubicBezTo>
                  <a:cubicBezTo>
                    <a:pt x="2149473" y="960898"/>
                    <a:pt x="2073194" y="948267"/>
                    <a:pt x="1998464" y="926774"/>
                  </a:cubicBezTo>
                  <a:cubicBezTo>
                    <a:pt x="1925785" y="905890"/>
                    <a:pt x="1854768" y="879134"/>
                    <a:pt x="1781202" y="861241"/>
                  </a:cubicBezTo>
                  <a:cubicBezTo>
                    <a:pt x="1708523" y="843570"/>
                    <a:pt x="1634126" y="836867"/>
                    <a:pt x="1559619" y="845120"/>
                  </a:cubicBezTo>
                  <a:cubicBezTo>
                    <a:pt x="1490540" y="852710"/>
                    <a:pt x="1419301" y="870880"/>
                    <a:pt x="1358643" y="905613"/>
                  </a:cubicBezTo>
                  <a:cubicBezTo>
                    <a:pt x="1304743" y="936468"/>
                    <a:pt x="1265079" y="983222"/>
                    <a:pt x="1247796" y="1043216"/>
                  </a:cubicBezTo>
                  <a:cubicBezTo>
                    <a:pt x="1230623" y="1102711"/>
                    <a:pt x="1233448" y="1165973"/>
                    <a:pt x="1234889" y="1227185"/>
                  </a:cubicBezTo>
                  <a:cubicBezTo>
                    <a:pt x="1236384" y="1291666"/>
                    <a:pt x="1238323" y="1358806"/>
                    <a:pt x="1217107" y="1420628"/>
                  </a:cubicBezTo>
                  <a:cubicBezTo>
                    <a:pt x="1197053" y="1479125"/>
                    <a:pt x="1157335" y="1529868"/>
                    <a:pt x="1107589" y="1566208"/>
                  </a:cubicBezTo>
                  <a:cubicBezTo>
                    <a:pt x="1058841" y="1601827"/>
                    <a:pt x="999900" y="1624263"/>
                    <a:pt x="939352" y="1626921"/>
                  </a:cubicBezTo>
                  <a:cubicBezTo>
                    <a:pt x="872323" y="1629858"/>
                    <a:pt x="807953" y="1605539"/>
                    <a:pt x="743306" y="1591579"/>
                  </a:cubicBezTo>
                  <a:cubicBezTo>
                    <a:pt x="686470" y="1579281"/>
                    <a:pt x="623707" y="1573852"/>
                    <a:pt x="573851" y="1609638"/>
                  </a:cubicBezTo>
                  <a:cubicBezTo>
                    <a:pt x="529922" y="1641158"/>
                    <a:pt x="512251" y="1693285"/>
                    <a:pt x="504661" y="1744748"/>
                  </a:cubicBezTo>
                  <a:cubicBezTo>
                    <a:pt x="496075" y="1802803"/>
                    <a:pt x="499011" y="1862243"/>
                    <a:pt x="487987" y="1919965"/>
                  </a:cubicBezTo>
                  <a:cubicBezTo>
                    <a:pt x="476465" y="1980457"/>
                    <a:pt x="450927" y="2039233"/>
                    <a:pt x="411707" y="2087039"/>
                  </a:cubicBezTo>
                  <a:cubicBezTo>
                    <a:pt x="374204" y="2132741"/>
                    <a:pt x="323185" y="2167806"/>
                    <a:pt x="264354" y="2178553"/>
                  </a:cubicBezTo>
                  <a:cubicBezTo>
                    <a:pt x="189238" y="2192291"/>
                    <a:pt x="113955" y="2168415"/>
                    <a:pt x="38561" y="2172626"/>
                  </a:cubicBezTo>
                  <a:cubicBezTo>
                    <a:pt x="33575" y="2172903"/>
                    <a:pt x="3551" y="2176558"/>
                    <a:pt x="4326" y="2178221"/>
                  </a:cubicBezTo>
                  <a:cubicBezTo>
                    <a:pt x="3828" y="2177112"/>
                    <a:pt x="4714" y="2174066"/>
                    <a:pt x="4770" y="2172903"/>
                  </a:cubicBezTo>
                  <a:lnTo>
                    <a:pt x="6819" y="2149304"/>
                  </a:lnTo>
                  <a:cubicBezTo>
                    <a:pt x="13910" y="2068315"/>
                    <a:pt x="20945" y="1987271"/>
                    <a:pt x="28036" y="1906283"/>
                  </a:cubicBezTo>
                  <a:cubicBezTo>
                    <a:pt x="39946" y="1770064"/>
                    <a:pt x="51801" y="1633846"/>
                    <a:pt x="63711" y="1497628"/>
                  </a:cubicBezTo>
                  <a:cubicBezTo>
                    <a:pt x="77837" y="1335540"/>
                    <a:pt x="92018" y="1173451"/>
                    <a:pt x="106144" y="1011419"/>
                  </a:cubicBezTo>
                  <a:cubicBezTo>
                    <a:pt x="120270" y="849386"/>
                    <a:pt x="133565" y="696992"/>
                    <a:pt x="147303" y="539779"/>
                  </a:cubicBezTo>
                  <a:cubicBezTo>
                    <a:pt x="157939" y="417797"/>
                    <a:pt x="168575" y="295871"/>
                    <a:pt x="179266" y="173890"/>
                  </a:cubicBezTo>
                  <a:lnTo>
                    <a:pt x="189293" y="58832"/>
                  </a:lnTo>
                  <a:lnTo>
                    <a:pt x="192340" y="23601"/>
                  </a:lnTo>
                  <a:cubicBezTo>
                    <a:pt x="192838" y="18006"/>
                    <a:pt x="194833" y="10472"/>
                    <a:pt x="194002" y="4877"/>
                  </a:cubicBezTo>
                  <a:cubicBezTo>
                    <a:pt x="193337" y="778"/>
                    <a:pt x="191841" y="3880"/>
                    <a:pt x="193836" y="4323"/>
                  </a:cubicBezTo>
                  <a:cubicBezTo>
                    <a:pt x="198212" y="5265"/>
                    <a:pt x="203308" y="4932"/>
                    <a:pt x="207795" y="5209"/>
                  </a:cubicBezTo>
                  <a:cubicBezTo>
                    <a:pt x="230286" y="6650"/>
                    <a:pt x="252777" y="8090"/>
                    <a:pt x="275267" y="9530"/>
                  </a:cubicBezTo>
                  <a:cubicBezTo>
                    <a:pt x="365396" y="15291"/>
                    <a:pt x="455470" y="20997"/>
                    <a:pt x="545599" y="26758"/>
                  </a:cubicBezTo>
                  <a:cubicBezTo>
                    <a:pt x="678826" y="35234"/>
                    <a:pt x="812108" y="43765"/>
                    <a:pt x="945335" y="52240"/>
                  </a:cubicBezTo>
                  <a:cubicBezTo>
                    <a:pt x="1104265" y="62378"/>
                    <a:pt x="1263141" y="72515"/>
                    <a:pt x="1422071" y="82597"/>
                  </a:cubicBezTo>
                  <a:cubicBezTo>
                    <a:pt x="1585877" y="93012"/>
                    <a:pt x="1749682" y="103481"/>
                    <a:pt x="1913432" y="113896"/>
                  </a:cubicBezTo>
                  <a:cubicBezTo>
                    <a:pt x="2064995" y="123535"/>
                    <a:pt x="2216558" y="133229"/>
                    <a:pt x="2368121" y="142868"/>
                  </a:cubicBezTo>
                  <a:cubicBezTo>
                    <a:pt x="2486778" y="150402"/>
                    <a:pt x="2605436" y="157991"/>
                    <a:pt x="2724039" y="165525"/>
                  </a:cubicBezTo>
                  <a:cubicBezTo>
                    <a:pt x="2792120" y="169845"/>
                    <a:pt x="2860201" y="174222"/>
                    <a:pt x="2928283" y="178543"/>
                  </a:cubicBezTo>
                  <a:cubicBezTo>
                    <a:pt x="2937091" y="179097"/>
                    <a:pt x="2945899" y="179651"/>
                    <a:pt x="2954707" y="180205"/>
                  </a:cubicBezTo>
                  <a:cubicBezTo>
                    <a:pt x="2957366" y="180371"/>
                    <a:pt x="2957366" y="176216"/>
                    <a:pt x="2954707" y="176050"/>
                  </a:cubicBezTo>
                  <a:cubicBezTo>
                    <a:pt x="2930056" y="174499"/>
                    <a:pt x="2905349" y="172893"/>
                    <a:pt x="2880698" y="171341"/>
                  </a:cubicBezTo>
                  <a:cubicBezTo>
                    <a:pt x="2813558" y="167076"/>
                    <a:pt x="2746474" y="162810"/>
                    <a:pt x="2679334" y="158489"/>
                  </a:cubicBezTo>
                  <a:cubicBezTo>
                    <a:pt x="2580508" y="152175"/>
                    <a:pt x="2481627" y="145915"/>
                    <a:pt x="2382800" y="139600"/>
                  </a:cubicBezTo>
                  <a:cubicBezTo>
                    <a:pt x="2261761" y="131899"/>
                    <a:pt x="2140776" y="124199"/>
                    <a:pt x="2019736" y="116444"/>
                  </a:cubicBezTo>
                  <a:cubicBezTo>
                    <a:pt x="1887174" y="108024"/>
                    <a:pt x="1754557" y="99549"/>
                    <a:pt x="1621995" y="91128"/>
                  </a:cubicBezTo>
                  <a:cubicBezTo>
                    <a:pt x="1488657" y="82653"/>
                    <a:pt x="1355319" y="74122"/>
                    <a:pt x="1221982" y="65646"/>
                  </a:cubicBezTo>
                  <a:cubicBezTo>
                    <a:pt x="1097175" y="57669"/>
                    <a:pt x="972423" y="49747"/>
                    <a:pt x="847617" y="41770"/>
                  </a:cubicBezTo>
                  <a:cubicBezTo>
                    <a:pt x="742199" y="35068"/>
                    <a:pt x="636725" y="28309"/>
                    <a:pt x="531307" y="21607"/>
                  </a:cubicBezTo>
                  <a:cubicBezTo>
                    <a:pt x="455747" y="16787"/>
                    <a:pt x="380187" y="11967"/>
                    <a:pt x="304627" y="7148"/>
                  </a:cubicBezTo>
                  <a:cubicBezTo>
                    <a:pt x="268841" y="4877"/>
                    <a:pt x="232613" y="611"/>
                    <a:pt x="196772" y="279"/>
                  </a:cubicBezTo>
                  <a:cubicBezTo>
                    <a:pt x="195220" y="279"/>
                    <a:pt x="193669" y="58"/>
                    <a:pt x="192174" y="2"/>
                  </a:cubicBezTo>
                  <a:cubicBezTo>
                    <a:pt x="191010" y="-53"/>
                    <a:pt x="190179" y="999"/>
                    <a:pt x="190069" y="2107"/>
                  </a:cubicBezTo>
                  <a:cubicBezTo>
                    <a:pt x="188351" y="21496"/>
                    <a:pt x="186689" y="40940"/>
                    <a:pt x="184972" y="60328"/>
                  </a:cubicBezTo>
                  <a:cubicBezTo>
                    <a:pt x="180374" y="113176"/>
                    <a:pt x="175776" y="165968"/>
                    <a:pt x="171123" y="218816"/>
                  </a:cubicBezTo>
                  <a:cubicBezTo>
                    <a:pt x="164310" y="296923"/>
                    <a:pt x="157496" y="375087"/>
                    <a:pt x="150682" y="453195"/>
                  </a:cubicBezTo>
                  <a:cubicBezTo>
                    <a:pt x="142373" y="548531"/>
                    <a:pt x="134063" y="643867"/>
                    <a:pt x="125699" y="739204"/>
                  </a:cubicBezTo>
                  <a:cubicBezTo>
                    <a:pt x="116614" y="843126"/>
                    <a:pt x="107529" y="947049"/>
                    <a:pt x="98499" y="1050971"/>
                  </a:cubicBezTo>
                  <a:cubicBezTo>
                    <a:pt x="89304" y="1156390"/>
                    <a:pt x="80108" y="1261752"/>
                    <a:pt x="70912" y="1367170"/>
                  </a:cubicBezTo>
                  <a:cubicBezTo>
                    <a:pt x="62326" y="1465443"/>
                    <a:pt x="53740" y="1563770"/>
                    <a:pt x="45153" y="1662042"/>
                  </a:cubicBezTo>
                  <a:cubicBezTo>
                    <a:pt x="37896" y="1745136"/>
                    <a:pt x="30639" y="1828230"/>
                    <a:pt x="23383" y="1911268"/>
                  </a:cubicBezTo>
                  <a:cubicBezTo>
                    <a:pt x="18175" y="1971040"/>
                    <a:pt x="12968" y="2030812"/>
                    <a:pt x="7761" y="2090529"/>
                  </a:cubicBezTo>
                  <a:lnTo>
                    <a:pt x="2886" y="2146146"/>
                  </a:lnTo>
                  <a:cubicBezTo>
                    <a:pt x="2055" y="2155619"/>
                    <a:pt x="-161" y="2166033"/>
                    <a:pt x="338" y="2175506"/>
                  </a:cubicBezTo>
                  <a:cubicBezTo>
                    <a:pt x="393" y="2176669"/>
                    <a:pt x="116" y="2177999"/>
                    <a:pt x="6" y="2179162"/>
                  </a:cubicBezTo>
                  <a:cubicBezTo>
                    <a:pt x="-105" y="2180602"/>
                    <a:pt x="1446" y="2181378"/>
                    <a:pt x="2609" y="2181157"/>
                  </a:cubicBezTo>
                  <a:cubicBezTo>
                    <a:pt x="85592" y="2165368"/>
                    <a:pt x="168630" y="2195171"/>
                    <a:pt x="251835" y="2184536"/>
                  </a:cubicBezTo>
                  <a:cubicBezTo>
                    <a:pt x="312493" y="2176780"/>
                    <a:pt x="366283" y="2144650"/>
                    <a:pt x="406555" y="2099282"/>
                  </a:cubicBezTo>
                  <a:cubicBezTo>
                    <a:pt x="447548" y="2053082"/>
                    <a:pt x="475080" y="1995359"/>
                    <a:pt x="488874" y="1935366"/>
                  </a:cubicBezTo>
                  <a:cubicBezTo>
                    <a:pt x="503332" y="1872491"/>
                    <a:pt x="499122" y="1807290"/>
                    <a:pt x="508871" y="1743696"/>
                  </a:cubicBezTo>
                  <a:cubicBezTo>
                    <a:pt x="518621" y="1680101"/>
                    <a:pt x="549089" y="1612297"/>
                    <a:pt x="618832" y="1592299"/>
                  </a:cubicBezTo>
                  <a:cubicBezTo>
                    <a:pt x="690182" y="1571803"/>
                    <a:pt x="767237" y="1602547"/>
                    <a:pt x="836427" y="1618667"/>
                  </a:cubicBezTo>
                  <a:cubicBezTo>
                    <a:pt x="900021" y="1633458"/>
                    <a:pt x="962341" y="1636173"/>
                    <a:pt x="1024772" y="1614346"/>
                  </a:cubicBezTo>
                  <a:cubicBezTo>
                    <a:pt x="1082606" y="1594127"/>
                    <a:pt x="1134678" y="1557289"/>
                    <a:pt x="1172790" y="1509261"/>
                  </a:cubicBezTo>
                  <a:cubicBezTo>
                    <a:pt x="1212177" y="1459626"/>
                    <a:pt x="1231897" y="1401239"/>
                    <a:pt x="1237382" y="1338586"/>
                  </a:cubicBezTo>
                  <a:cubicBezTo>
                    <a:pt x="1243586" y="1267846"/>
                    <a:pt x="1235110" y="1196884"/>
                    <a:pt x="1239044" y="1126088"/>
                  </a:cubicBezTo>
                  <a:cubicBezTo>
                    <a:pt x="1243253" y="1050861"/>
                    <a:pt x="1266021" y="979455"/>
                    <a:pt x="1327344" y="931538"/>
                  </a:cubicBezTo>
                  <a:cubicBezTo>
                    <a:pt x="1391936" y="881072"/>
                    <a:pt x="1479461" y="858138"/>
                    <a:pt x="1559619" y="849331"/>
                  </a:cubicBezTo>
                  <a:cubicBezTo>
                    <a:pt x="1644873" y="839913"/>
                    <a:pt x="1729019" y="850715"/>
                    <a:pt x="1811393" y="873483"/>
                  </a:cubicBezTo>
                  <a:cubicBezTo>
                    <a:pt x="1891274" y="895530"/>
                    <a:pt x="1968828" y="925666"/>
                    <a:pt x="2049595" y="944611"/>
                  </a:cubicBezTo>
                  <a:cubicBezTo>
                    <a:pt x="2209190" y="982114"/>
                    <a:pt x="2377593" y="967767"/>
                    <a:pt x="2532369" y="916138"/>
                  </a:cubicBezTo>
                  <a:cubicBezTo>
                    <a:pt x="2602722" y="892650"/>
                    <a:pt x="2671634" y="861462"/>
                    <a:pt x="2730021" y="815041"/>
                  </a:cubicBezTo>
                  <a:cubicBezTo>
                    <a:pt x="2781429" y="774214"/>
                    <a:pt x="2822699" y="722142"/>
                    <a:pt x="2853443" y="664308"/>
                  </a:cubicBezTo>
                  <a:cubicBezTo>
                    <a:pt x="2916040" y="546648"/>
                    <a:pt x="2937091" y="411260"/>
                    <a:pt x="2949112" y="280083"/>
                  </a:cubicBezTo>
                  <a:cubicBezTo>
                    <a:pt x="2952214" y="246126"/>
                    <a:pt x="2954651" y="212113"/>
                    <a:pt x="2956867" y="178100"/>
                  </a:cubicBezTo>
                  <a:cubicBezTo>
                    <a:pt x="2957033" y="175441"/>
                    <a:pt x="2952879" y="175441"/>
                    <a:pt x="2952712" y="178100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44" name="Google Shape;20;p2"/>
            <p:cNvSpPr/>
            <p:nvPr/>
          </p:nvSpPr>
          <p:spPr>
            <a:xfrm flipH="1" rot="10800000">
              <a:off x="-1600920" y="3104640"/>
              <a:ext cx="4382640" cy="3241080"/>
            </a:xfrm>
            <a:custGeom>
              <a:avLst/>
              <a:gdLst>
                <a:gd name="textAreaLeft" fmla="*/ 720 w 4382640"/>
                <a:gd name="textAreaRight" fmla="*/ 4384440 w 4382640"/>
                <a:gd name="textAreaTop" fmla="*/ 0 h 3241080"/>
                <a:gd name="textAreaBottom" fmla="*/ 3242160 h 3241080"/>
              </a:gdLst>
              <a:ahLst/>
              <a:rect l="textAreaLeft" t="textAreaTop" r="textAreaRight" b="textAreaBottom"/>
              <a:pathLst>
                <a:path w="2956871" h="2186887">
                  <a:moveTo>
                    <a:pt x="2952768" y="178044"/>
                  </a:moveTo>
                  <a:cubicBezTo>
                    <a:pt x="2944569" y="304180"/>
                    <a:pt x="2933823" y="432256"/>
                    <a:pt x="2895101" y="553351"/>
                  </a:cubicBezTo>
                  <a:cubicBezTo>
                    <a:pt x="2854994" y="678822"/>
                    <a:pt x="2780985" y="787454"/>
                    <a:pt x="2665042" y="853762"/>
                  </a:cubicBezTo>
                  <a:cubicBezTo>
                    <a:pt x="2600839" y="890490"/>
                    <a:pt x="2529766" y="915418"/>
                    <a:pt x="2458194" y="933366"/>
                  </a:cubicBezTo>
                  <a:cubicBezTo>
                    <a:pt x="2382800" y="952256"/>
                    <a:pt x="2305136" y="962227"/>
                    <a:pt x="2227360" y="961563"/>
                  </a:cubicBezTo>
                  <a:cubicBezTo>
                    <a:pt x="2149473" y="960898"/>
                    <a:pt x="2073194" y="948267"/>
                    <a:pt x="1998464" y="926774"/>
                  </a:cubicBezTo>
                  <a:cubicBezTo>
                    <a:pt x="1925785" y="905890"/>
                    <a:pt x="1854768" y="879134"/>
                    <a:pt x="1781202" y="861241"/>
                  </a:cubicBezTo>
                  <a:cubicBezTo>
                    <a:pt x="1708523" y="843570"/>
                    <a:pt x="1634126" y="836867"/>
                    <a:pt x="1559619" y="845120"/>
                  </a:cubicBezTo>
                  <a:cubicBezTo>
                    <a:pt x="1490540" y="852710"/>
                    <a:pt x="1419301" y="870880"/>
                    <a:pt x="1358643" y="905613"/>
                  </a:cubicBezTo>
                  <a:cubicBezTo>
                    <a:pt x="1304743" y="936468"/>
                    <a:pt x="1265079" y="983222"/>
                    <a:pt x="1247796" y="1043216"/>
                  </a:cubicBezTo>
                  <a:cubicBezTo>
                    <a:pt x="1230623" y="1102711"/>
                    <a:pt x="1233448" y="1165973"/>
                    <a:pt x="1234889" y="1227185"/>
                  </a:cubicBezTo>
                  <a:cubicBezTo>
                    <a:pt x="1236384" y="1291666"/>
                    <a:pt x="1238323" y="1358806"/>
                    <a:pt x="1217107" y="1420628"/>
                  </a:cubicBezTo>
                  <a:cubicBezTo>
                    <a:pt x="1197053" y="1479125"/>
                    <a:pt x="1157335" y="1529868"/>
                    <a:pt x="1107589" y="1566208"/>
                  </a:cubicBezTo>
                  <a:cubicBezTo>
                    <a:pt x="1058841" y="1601827"/>
                    <a:pt x="999900" y="1624263"/>
                    <a:pt x="939352" y="1626921"/>
                  </a:cubicBezTo>
                  <a:cubicBezTo>
                    <a:pt x="872323" y="1629858"/>
                    <a:pt x="807953" y="1605539"/>
                    <a:pt x="743306" y="1591579"/>
                  </a:cubicBezTo>
                  <a:cubicBezTo>
                    <a:pt x="686470" y="1579281"/>
                    <a:pt x="623707" y="1573852"/>
                    <a:pt x="573851" y="1609638"/>
                  </a:cubicBezTo>
                  <a:cubicBezTo>
                    <a:pt x="529922" y="1641158"/>
                    <a:pt x="512251" y="1693285"/>
                    <a:pt x="504661" y="1744748"/>
                  </a:cubicBezTo>
                  <a:cubicBezTo>
                    <a:pt x="496075" y="1802803"/>
                    <a:pt x="499011" y="1862243"/>
                    <a:pt x="487987" y="1919965"/>
                  </a:cubicBezTo>
                  <a:cubicBezTo>
                    <a:pt x="476465" y="1980457"/>
                    <a:pt x="450927" y="2039233"/>
                    <a:pt x="411707" y="2087039"/>
                  </a:cubicBezTo>
                  <a:cubicBezTo>
                    <a:pt x="374204" y="2132741"/>
                    <a:pt x="323185" y="2167806"/>
                    <a:pt x="264354" y="2178553"/>
                  </a:cubicBezTo>
                  <a:cubicBezTo>
                    <a:pt x="189238" y="2192291"/>
                    <a:pt x="113955" y="2168415"/>
                    <a:pt x="38561" y="2172626"/>
                  </a:cubicBezTo>
                  <a:cubicBezTo>
                    <a:pt x="33575" y="2172903"/>
                    <a:pt x="3551" y="2176558"/>
                    <a:pt x="4326" y="2178221"/>
                  </a:cubicBezTo>
                  <a:cubicBezTo>
                    <a:pt x="3828" y="2177112"/>
                    <a:pt x="4714" y="2174066"/>
                    <a:pt x="4770" y="2172903"/>
                  </a:cubicBezTo>
                  <a:lnTo>
                    <a:pt x="6819" y="2149304"/>
                  </a:lnTo>
                  <a:cubicBezTo>
                    <a:pt x="13910" y="2068315"/>
                    <a:pt x="20945" y="1987271"/>
                    <a:pt x="28036" y="1906283"/>
                  </a:cubicBezTo>
                  <a:cubicBezTo>
                    <a:pt x="39946" y="1770064"/>
                    <a:pt x="51801" y="1633846"/>
                    <a:pt x="63711" y="1497628"/>
                  </a:cubicBezTo>
                  <a:cubicBezTo>
                    <a:pt x="77837" y="1335540"/>
                    <a:pt x="92018" y="1173451"/>
                    <a:pt x="106144" y="1011419"/>
                  </a:cubicBezTo>
                  <a:cubicBezTo>
                    <a:pt x="120270" y="849386"/>
                    <a:pt x="133565" y="696992"/>
                    <a:pt x="147303" y="539779"/>
                  </a:cubicBezTo>
                  <a:cubicBezTo>
                    <a:pt x="157939" y="417797"/>
                    <a:pt x="168575" y="295871"/>
                    <a:pt x="179266" y="173890"/>
                  </a:cubicBezTo>
                  <a:lnTo>
                    <a:pt x="189293" y="58832"/>
                  </a:lnTo>
                  <a:lnTo>
                    <a:pt x="192340" y="23601"/>
                  </a:lnTo>
                  <a:cubicBezTo>
                    <a:pt x="192838" y="18006"/>
                    <a:pt x="194833" y="10472"/>
                    <a:pt x="194002" y="4877"/>
                  </a:cubicBezTo>
                  <a:cubicBezTo>
                    <a:pt x="193337" y="778"/>
                    <a:pt x="191841" y="3880"/>
                    <a:pt x="193836" y="4323"/>
                  </a:cubicBezTo>
                  <a:cubicBezTo>
                    <a:pt x="198212" y="5265"/>
                    <a:pt x="203308" y="4932"/>
                    <a:pt x="207795" y="5209"/>
                  </a:cubicBezTo>
                  <a:cubicBezTo>
                    <a:pt x="230286" y="6650"/>
                    <a:pt x="252777" y="8090"/>
                    <a:pt x="275267" y="9530"/>
                  </a:cubicBezTo>
                  <a:cubicBezTo>
                    <a:pt x="365396" y="15291"/>
                    <a:pt x="455470" y="20997"/>
                    <a:pt x="545599" y="26758"/>
                  </a:cubicBezTo>
                  <a:cubicBezTo>
                    <a:pt x="678826" y="35234"/>
                    <a:pt x="812108" y="43765"/>
                    <a:pt x="945335" y="52240"/>
                  </a:cubicBezTo>
                  <a:cubicBezTo>
                    <a:pt x="1104265" y="62378"/>
                    <a:pt x="1263141" y="72515"/>
                    <a:pt x="1422071" y="82597"/>
                  </a:cubicBezTo>
                  <a:cubicBezTo>
                    <a:pt x="1585877" y="93012"/>
                    <a:pt x="1749682" y="103481"/>
                    <a:pt x="1913432" y="113896"/>
                  </a:cubicBezTo>
                  <a:cubicBezTo>
                    <a:pt x="2064995" y="123535"/>
                    <a:pt x="2216558" y="133229"/>
                    <a:pt x="2368121" y="142868"/>
                  </a:cubicBezTo>
                  <a:cubicBezTo>
                    <a:pt x="2486778" y="150402"/>
                    <a:pt x="2605436" y="157991"/>
                    <a:pt x="2724039" y="165525"/>
                  </a:cubicBezTo>
                  <a:cubicBezTo>
                    <a:pt x="2792120" y="169845"/>
                    <a:pt x="2860201" y="174222"/>
                    <a:pt x="2928283" y="178543"/>
                  </a:cubicBezTo>
                  <a:cubicBezTo>
                    <a:pt x="2937091" y="179097"/>
                    <a:pt x="2945899" y="179651"/>
                    <a:pt x="2954707" y="180205"/>
                  </a:cubicBezTo>
                  <a:cubicBezTo>
                    <a:pt x="2957366" y="180371"/>
                    <a:pt x="2957366" y="176216"/>
                    <a:pt x="2954707" y="176050"/>
                  </a:cubicBezTo>
                  <a:cubicBezTo>
                    <a:pt x="2930056" y="174499"/>
                    <a:pt x="2905349" y="172893"/>
                    <a:pt x="2880698" y="171341"/>
                  </a:cubicBezTo>
                  <a:cubicBezTo>
                    <a:pt x="2813558" y="167076"/>
                    <a:pt x="2746474" y="162810"/>
                    <a:pt x="2679334" y="158489"/>
                  </a:cubicBezTo>
                  <a:cubicBezTo>
                    <a:pt x="2580508" y="152175"/>
                    <a:pt x="2481627" y="145915"/>
                    <a:pt x="2382800" y="139600"/>
                  </a:cubicBezTo>
                  <a:cubicBezTo>
                    <a:pt x="2261761" y="131899"/>
                    <a:pt x="2140776" y="124199"/>
                    <a:pt x="2019736" y="116444"/>
                  </a:cubicBezTo>
                  <a:cubicBezTo>
                    <a:pt x="1887174" y="108024"/>
                    <a:pt x="1754557" y="99549"/>
                    <a:pt x="1621995" y="91128"/>
                  </a:cubicBezTo>
                  <a:cubicBezTo>
                    <a:pt x="1488657" y="82653"/>
                    <a:pt x="1355319" y="74122"/>
                    <a:pt x="1221982" y="65646"/>
                  </a:cubicBezTo>
                  <a:cubicBezTo>
                    <a:pt x="1097175" y="57669"/>
                    <a:pt x="972423" y="49747"/>
                    <a:pt x="847617" y="41770"/>
                  </a:cubicBezTo>
                  <a:cubicBezTo>
                    <a:pt x="742199" y="35068"/>
                    <a:pt x="636725" y="28309"/>
                    <a:pt x="531307" y="21607"/>
                  </a:cubicBezTo>
                  <a:cubicBezTo>
                    <a:pt x="455747" y="16787"/>
                    <a:pt x="380187" y="11967"/>
                    <a:pt x="304627" y="7148"/>
                  </a:cubicBezTo>
                  <a:cubicBezTo>
                    <a:pt x="268841" y="4877"/>
                    <a:pt x="232613" y="611"/>
                    <a:pt x="196772" y="279"/>
                  </a:cubicBezTo>
                  <a:cubicBezTo>
                    <a:pt x="195220" y="279"/>
                    <a:pt x="193669" y="58"/>
                    <a:pt x="192174" y="2"/>
                  </a:cubicBezTo>
                  <a:cubicBezTo>
                    <a:pt x="191010" y="-53"/>
                    <a:pt x="190179" y="999"/>
                    <a:pt x="190069" y="2107"/>
                  </a:cubicBezTo>
                  <a:cubicBezTo>
                    <a:pt x="188351" y="21496"/>
                    <a:pt x="186689" y="40940"/>
                    <a:pt x="184972" y="60328"/>
                  </a:cubicBezTo>
                  <a:cubicBezTo>
                    <a:pt x="180374" y="113176"/>
                    <a:pt x="175776" y="165968"/>
                    <a:pt x="171123" y="218816"/>
                  </a:cubicBezTo>
                  <a:cubicBezTo>
                    <a:pt x="164310" y="296923"/>
                    <a:pt x="157496" y="375087"/>
                    <a:pt x="150682" y="453195"/>
                  </a:cubicBezTo>
                  <a:cubicBezTo>
                    <a:pt x="142373" y="548531"/>
                    <a:pt x="134063" y="643867"/>
                    <a:pt x="125699" y="739204"/>
                  </a:cubicBezTo>
                  <a:cubicBezTo>
                    <a:pt x="116614" y="843126"/>
                    <a:pt x="107529" y="947049"/>
                    <a:pt x="98499" y="1050971"/>
                  </a:cubicBezTo>
                  <a:cubicBezTo>
                    <a:pt x="89304" y="1156390"/>
                    <a:pt x="80108" y="1261752"/>
                    <a:pt x="70912" y="1367170"/>
                  </a:cubicBezTo>
                  <a:cubicBezTo>
                    <a:pt x="62326" y="1465443"/>
                    <a:pt x="53740" y="1563770"/>
                    <a:pt x="45153" y="1662042"/>
                  </a:cubicBezTo>
                  <a:cubicBezTo>
                    <a:pt x="37896" y="1745136"/>
                    <a:pt x="30639" y="1828230"/>
                    <a:pt x="23383" y="1911268"/>
                  </a:cubicBezTo>
                  <a:cubicBezTo>
                    <a:pt x="18175" y="1971040"/>
                    <a:pt x="12968" y="2030812"/>
                    <a:pt x="7761" y="2090529"/>
                  </a:cubicBezTo>
                  <a:lnTo>
                    <a:pt x="2886" y="2146146"/>
                  </a:lnTo>
                  <a:cubicBezTo>
                    <a:pt x="2055" y="2155619"/>
                    <a:pt x="-161" y="2166033"/>
                    <a:pt x="338" y="2175506"/>
                  </a:cubicBezTo>
                  <a:cubicBezTo>
                    <a:pt x="393" y="2176669"/>
                    <a:pt x="116" y="2177999"/>
                    <a:pt x="6" y="2179162"/>
                  </a:cubicBezTo>
                  <a:cubicBezTo>
                    <a:pt x="-105" y="2180602"/>
                    <a:pt x="1446" y="2181378"/>
                    <a:pt x="2609" y="2181157"/>
                  </a:cubicBezTo>
                  <a:cubicBezTo>
                    <a:pt x="85592" y="2165368"/>
                    <a:pt x="168630" y="2195171"/>
                    <a:pt x="251835" y="2184536"/>
                  </a:cubicBezTo>
                  <a:cubicBezTo>
                    <a:pt x="312493" y="2176780"/>
                    <a:pt x="366283" y="2144650"/>
                    <a:pt x="406555" y="2099282"/>
                  </a:cubicBezTo>
                  <a:cubicBezTo>
                    <a:pt x="447548" y="2053082"/>
                    <a:pt x="475080" y="1995359"/>
                    <a:pt x="488874" y="1935366"/>
                  </a:cubicBezTo>
                  <a:cubicBezTo>
                    <a:pt x="503332" y="1872491"/>
                    <a:pt x="499122" y="1807290"/>
                    <a:pt x="508871" y="1743696"/>
                  </a:cubicBezTo>
                  <a:cubicBezTo>
                    <a:pt x="518621" y="1680101"/>
                    <a:pt x="549089" y="1612297"/>
                    <a:pt x="618832" y="1592299"/>
                  </a:cubicBezTo>
                  <a:cubicBezTo>
                    <a:pt x="690182" y="1571803"/>
                    <a:pt x="767237" y="1602547"/>
                    <a:pt x="836427" y="1618667"/>
                  </a:cubicBezTo>
                  <a:cubicBezTo>
                    <a:pt x="900021" y="1633458"/>
                    <a:pt x="962341" y="1636173"/>
                    <a:pt x="1024772" y="1614346"/>
                  </a:cubicBezTo>
                  <a:cubicBezTo>
                    <a:pt x="1082606" y="1594127"/>
                    <a:pt x="1134678" y="1557289"/>
                    <a:pt x="1172790" y="1509261"/>
                  </a:cubicBezTo>
                  <a:cubicBezTo>
                    <a:pt x="1212177" y="1459626"/>
                    <a:pt x="1231897" y="1401239"/>
                    <a:pt x="1237382" y="1338586"/>
                  </a:cubicBezTo>
                  <a:cubicBezTo>
                    <a:pt x="1243586" y="1267846"/>
                    <a:pt x="1235110" y="1196884"/>
                    <a:pt x="1239044" y="1126088"/>
                  </a:cubicBezTo>
                  <a:cubicBezTo>
                    <a:pt x="1243253" y="1050861"/>
                    <a:pt x="1266021" y="979455"/>
                    <a:pt x="1327344" y="931538"/>
                  </a:cubicBezTo>
                  <a:cubicBezTo>
                    <a:pt x="1391936" y="881072"/>
                    <a:pt x="1479461" y="858138"/>
                    <a:pt x="1559619" y="849331"/>
                  </a:cubicBezTo>
                  <a:cubicBezTo>
                    <a:pt x="1644873" y="839913"/>
                    <a:pt x="1729019" y="850715"/>
                    <a:pt x="1811393" y="873483"/>
                  </a:cubicBezTo>
                  <a:cubicBezTo>
                    <a:pt x="1891274" y="895530"/>
                    <a:pt x="1968828" y="925666"/>
                    <a:pt x="2049595" y="944611"/>
                  </a:cubicBezTo>
                  <a:cubicBezTo>
                    <a:pt x="2209190" y="982114"/>
                    <a:pt x="2377593" y="967767"/>
                    <a:pt x="2532369" y="916138"/>
                  </a:cubicBezTo>
                  <a:cubicBezTo>
                    <a:pt x="2602722" y="892650"/>
                    <a:pt x="2671634" y="861462"/>
                    <a:pt x="2730021" y="815041"/>
                  </a:cubicBezTo>
                  <a:cubicBezTo>
                    <a:pt x="2781429" y="774214"/>
                    <a:pt x="2822699" y="722142"/>
                    <a:pt x="2853443" y="664308"/>
                  </a:cubicBezTo>
                  <a:cubicBezTo>
                    <a:pt x="2916040" y="546648"/>
                    <a:pt x="2937091" y="411260"/>
                    <a:pt x="2949112" y="280083"/>
                  </a:cubicBezTo>
                  <a:cubicBezTo>
                    <a:pt x="2952214" y="246126"/>
                    <a:pt x="2954651" y="212113"/>
                    <a:pt x="2956867" y="178100"/>
                  </a:cubicBezTo>
                  <a:cubicBezTo>
                    <a:pt x="2957033" y="175441"/>
                    <a:pt x="2952879" y="175441"/>
                    <a:pt x="2952712" y="178100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45" name="Google Shape;21;p2"/>
            <p:cNvSpPr/>
            <p:nvPr/>
          </p:nvSpPr>
          <p:spPr>
            <a:xfrm flipH="1" rot="10800000">
              <a:off x="-1757880" y="3441960"/>
              <a:ext cx="4382640" cy="3241080"/>
            </a:xfrm>
            <a:custGeom>
              <a:avLst/>
              <a:gdLst>
                <a:gd name="textAreaLeft" fmla="*/ 720 w 4382640"/>
                <a:gd name="textAreaRight" fmla="*/ 4384440 w 4382640"/>
                <a:gd name="textAreaTop" fmla="*/ 0 h 3241080"/>
                <a:gd name="textAreaBottom" fmla="*/ 3242160 h 3241080"/>
              </a:gdLst>
              <a:ahLst/>
              <a:rect l="textAreaLeft" t="textAreaTop" r="textAreaRight" b="textAreaBottom"/>
              <a:pathLst>
                <a:path w="2956871" h="2186887">
                  <a:moveTo>
                    <a:pt x="2952768" y="178044"/>
                  </a:moveTo>
                  <a:cubicBezTo>
                    <a:pt x="2944569" y="304180"/>
                    <a:pt x="2933823" y="432256"/>
                    <a:pt x="2895101" y="553351"/>
                  </a:cubicBezTo>
                  <a:cubicBezTo>
                    <a:pt x="2854994" y="678822"/>
                    <a:pt x="2780985" y="787454"/>
                    <a:pt x="2665042" y="853762"/>
                  </a:cubicBezTo>
                  <a:cubicBezTo>
                    <a:pt x="2600839" y="890490"/>
                    <a:pt x="2529766" y="915418"/>
                    <a:pt x="2458194" y="933366"/>
                  </a:cubicBezTo>
                  <a:cubicBezTo>
                    <a:pt x="2382800" y="952256"/>
                    <a:pt x="2305136" y="962227"/>
                    <a:pt x="2227360" y="961563"/>
                  </a:cubicBezTo>
                  <a:cubicBezTo>
                    <a:pt x="2149473" y="960898"/>
                    <a:pt x="2073194" y="948267"/>
                    <a:pt x="1998464" y="926774"/>
                  </a:cubicBezTo>
                  <a:cubicBezTo>
                    <a:pt x="1925785" y="905890"/>
                    <a:pt x="1854768" y="879134"/>
                    <a:pt x="1781202" y="861241"/>
                  </a:cubicBezTo>
                  <a:cubicBezTo>
                    <a:pt x="1708523" y="843570"/>
                    <a:pt x="1634126" y="836867"/>
                    <a:pt x="1559619" y="845120"/>
                  </a:cubicBezTo>
                  <a:cubicBezTo>
                    <a:pt x="1490540" y="852710"/>
                    <a:pt x="1419301" y="870880"/>
                    <a:pt x="1358643" y="905613"/>
                  </a:cubicBezTo>
                  <a:cubicBezTo>
                    <a:pt x="1304743" y="936468"/>
                    <a:pt x="1265079" y="983222"/>
                    <a:pt x="1247796" y="1043216"/>
                  </a:cubicBezTo>
                  <a:cubicBezTo>
                    <a:pt x="1230623" y="1102711"/>
                    <a:pt x="1233448" y="1165973"/>
                    <a:pt x="1234889" y="1227185"/>
                  </a:cubicBezTo>
                  <a:cubicBezTo>
                    <a:pt x="1236384" y="1291666"/>
                    <a:pt x="1238323" y="1358806"/>
                    <a:pt x="1217107" y="1420628"/>
                  </a:cubicBezTo>
                  <a:cubicBezTo>
                    <a:pt x="1197053" y="1479125"/>
                    <a:pt x="1157335" y="1529868"/>
                    <a:pt x="1107589" y="1566208"/>
                  </a:cubicBezTo>
                  <a:cubicBezTo>
                    <a:pt x="1058841" y="1601827"/>
                    <a:pt x="999900" y="1624263"/>
                    <a:pt x="939352" y="1626921"/>
                  </a:cubicBezTo>
                  <a:cubicBezTo>
                    <a:pt x="872323" y="1629858"/>
                    <a:pt x="807953" y="1605539"/>
                    <a:pt x="743306" y="1591579"/>
                  </a:cubicBezTo>
                  <a:cubicBezTo>
                    <a:pt x="686470" y="1579281"/>
                    <a:pt x="623707" y="1573852"/>
                    <a:pt x="573851" y="1609638"/>
                  </a:cubicBezTo>
                  <a:cubicBezTo>
                    <a:pt x="529922" y="1641158"/>
                    <a:pt x="512251" y="1693285"/>
                    <a:pt x="504661" y="1744748"/>
                  </a:cubicBezTo>
                  <a:cubicBezTo>
                    <a:pt x="496075" y="1802803"/>
                    <a:pt x="499011" y="1862243"/>
                    <a:pt x="487987" y="1919965"/>
                  </a:cubicBezTo>
                  <a:cubicBezTo>
                    <a:pt x="476465" y="1980457"/>
                    <a:pt x="450927" y="2039233"/>
                    <a:pt x="411707" y="2087039"/>
                  </a:cubicBezTo>
                  <a:cubicBezTo>
                    <a:pt x="374204" y="2132741"/>
                    <a:pt x="323185" y="2167806"/>
                    <a:pt x="264354" y="2178553"/>
                  </a:cubicBezTo>
                  <a:cubicBezTo>
                    <a:pt x="189238" y="2192291"/>
                    <a:pt x="113955" y="2168415"/>
                    <a:pt x="38561" y="2172626"/>
                  </a:cubicBezTo>
                  <a:cubicBezTo>
                    <a:pt x="33575" y="2172903"/>
                    <a:pt x="3551" y="2176558"/>
                    <a:pt x="4326" y="2178221"/>
                  </a:cubicBezTo>
                  <a:cubicBezTo>
                    <a:pt x="3828" y="2177112"/>
                    <a:pt x="4714" y="2174066"/>
                    <a:pt x="4770" y="2172903"/>
                  </a:cubicBezTo>
                  <a:lnTo>
                    <a:pt x="6819" y="2149304"/>
                  </a:lnTo>
                  <a:cubicBezTo>
                    <a:pt x="13910" y="2068315"/>
                    <a:pt x="20945" y="1987271"/>
                    <a:pt x="28036" y="1906283"/>
                  </a:cubicBezTo>
                  <a:cubicBezTo>
                    <a:pt x="39946" y="1770064"/>
                    <a:pt x="51801" y="1633846"/>
                    <a:pt x="63711" y="1497628"/>
                  </a:cubicBezTo>
                  <a:cubicBezTo>
                    <a:pt x="77837" y="1335540"/>
                    <a:pt x="92018" y="1173451"/>
                    <a:pt x="106144" y="1011419"/>
                  </a:cubicBezTo>
                  <a:cubicBezTo>
                    <a:pt x="120270" y="849386"/>
                    <a:pt x="133565" y="696992"/>
                    <a:pt x="147303" y="539779"/>
                  </a:cubicBezTo>
                  <a:cubicBezTo>
                    <a:pt x="157939" y="417797"/>
                    <a:pt x="168575" y="295871"/>
                    <a:pt x="179266" y="173890"/>
                  </a:cubicBezTo>
                  <a:lnTo>
                    <a:pt x="189293" y="58832"/>
                  </a:lnTo>
                  <a:lnTo>
                    <a:pt x="192340" y="23601"/>
                  </a:lnTo>
                  <a:cubicBezTo>
                    <a:pt x="192838" y="18006"/>
                    <a:pt x="194833" y="10472"/>
                    <a:pt x="194002" y="4877"/>
                  </a:cubicBezTo>
                  <a:cubicBezTo>
                    <a:pt x="193337" y="778"/>
                    <a:pt x="191841" y="3880"/>
                    <a:pt x="193836" y="4323"/>
                  </a:cubicBezTo>
                  <a:cubicBezTo>
                    <a:pt x="198212" y="5265"/>
                    <a:pt x="203308" y="4932"/>
                    <a:pt x="207795" y="5209"/>
                  </a:cubicBezTo>
                  <a:cubicBezTo>
                    <a:pt x="230286" y="6650"/>
                    <a:pt x="252777" y="8090"/>
                    <a:pt x="275267" y="9530"/>
                  </a:cubicBezTo>
                  <a:cubicBezTo>
                    <a:pt x="365396" y="15291"/>
                    <a:pt x="455470" y="20997"/>
                    <a:pt x="545599" y="26758"/>
                  </a:cubicBezTo>
                  <a:cubicBezTo>
                    <a:pt x="678826" y="35234"/>
                    <a:pt x="812108" y="43765"/>
                    <a:pt x="945335" y="52240"/>
                  </a:cubicBezTo>
                  <a:cubicBezTo>
                    <a:pt x="1104265" y="62378"/>
                    <a:pt x="1263141" y="72515"/>
                    <a:pt x="1422071" y="82597"/>
                  </a:cubicBezTo>
                  <a:cubicBezTo>
                    <a:pt x="1585877" y="93012"/>
                    <a:pt x="1749682" y="103481"/>
                    <a:pt x="1913432" y="113896"/>
                  </a:cubicBezTo>
                  <a:cubicBezTo>
                    <a:pt x="2064995" y="123535"/>
                    <a:pt x="2216558" y="133229"/>
                    <a:pt x="2368121" y="142868"/>
                  </a:cubicBezTo>
                  <a:cubicBezTo>
                    <a:pt x="2486778" y="150402"/>
                    <a:pt x="2605436" y="157991"/>
                    <a:pt x="2724039" y="165525"/>
                  </a:cubicBezTo>
                  <a:cubicBezTo>
                    <a:pt x="2792120" y="169845"/>
                    <a:pt x="2860201" y="174222"/>
                    <a:pt x="2928283" y="178543"/>
                  </a:cubicBezTo>
                  <a:cubicBezTo>
                    <a:pt x="2937091" y="179097"/>
                    <a:pt x="2945899" y="179651"/>
                    <a:pt x="2954707" y="180205"/>
                  </a:cubicBezTo>
                  <a:cubicBezTo>
                    <a:pt x="2957366" y="180371"/>
                    <a:pt x="2957366" y="176216"/>
                    <a:pt x="2954707" y="176050"/>
                  </a:cubicBezTo>
                  <a:cubicBezTo>
                    <a:pt x="2930056" y="174499"/>
                    <a:pt x="2905349" y="172893"/>
                    <a:pt x="2880698" y="171341"/>
                  </a:cubicBezTo>
                  <a:cubicBezTo>
                    <a:pt x="2813558" y="167076"/>
                    <a:pt x="2746474" y="162810"/>
                    <a:pt x="2679334" y="158489"/>
                  </a:cubicBezTo>
                  <a:cubicBezTo>
                    <a:pt x="2580508" y="152175"/>
                    <a:pt x="2481627" y="145915"/>
                    <a:pt x="2382800" y="139600"/>
                  </a:cubicBezTo>
                  <a:cubicBezTo>
                    <a:pt x="2261761" y="131899"/>
                    <a:pt x="2140776" y="124199"/>
                    <a:pt x="2019736" y="116444"/>
                  </a:cubicBezTo>
                  <a:cubicBezTo>
                    <a:pt x="1887174" y="108024"/>
                    <a:pt x="1754557" y="99549"/>
                    <a:pt x="1621995" y="91128"/>
                  </a:cubicBezTo>
                  <a:cubicBezTo>
                    <a:pt x="1488657" y="82653"/>
                    <a:pt x="1355319" y="74122"/>
                    <a:pt x="1221982" y="65646"/>
                  </a:cubicBezTo>
                  <a:cubicBezTo>
                    <a:pt x="1097175" y="57669"/>
                    <a:pt x="972423" y="49747"/>
                    <a:pt x="847617" y="41770"/>
                  </a:cubicBezTo>
                  <a:cubicBezTo>
                    <a:pt x="742199" y="35068"/>
                    <a:pt x="636725" y="28309"/>
                    <a:pt x="531307" y="21607"/>
                  </a:cubicBezTo>
                  <a:cubicBezTo>
                    <a:pt x="455747" y="16787"/>
                    <a:pt x="380187" y="11967"/>
                    <a:pt x="304627" y="7148"/>
                  </a:cubicBezTo>
                  <a:cubicBezTo>
                    <a:pt x="268841" y="4877"/>
                    <a:pt x="232613" y="611"/>
                    <a:pt x="196772" y="279"/>
                  </a:cubicBezTo>
                  <a:cubicBezTo>
                    <a:pt x="195220" y="279"/>
                    <a:pt x="193669" y="58"/>
                    <a:pt x="192174" y="2"/>
                  </a:cubicBezTo>
                  <a:cubicBezTo>
                    <a:pt x="191010" y="-53"/>
                    <a:pt x="190179" y="999"/>
                    <a:pt x="190069" y="2107"/>
                  </a:cubicBezTo>
                  <a:cubicBezTo>
                    <a:pt x="188351" y="21496"/>
                    <a:pt x="186689" y="40940"/>
                    <a:pt x="184972" y="60328"/>
                  </a:cubicBezTo>
                  <a:cubicBezTo>
                    <a:pt x="180374" y="113176"/>
                    <a:pt x="175776" y="165968"/>
                    <a:pt x="171123" y="218816"/>
                  </a:cubicBezTo>
                  <a:cubicBezTo>
                    <a:pt x="164310" y="296923"/>
                    <a:pt x="157496" y="375087"/>
                    <a:pt x="150682" y="453195"/>
                  </a:cubicBezTo>
                  <a:cubicBezTo>
                    <a:pt x="142373" y="548531"/>
                    <a:pt x="134063" y="643867"/>
                    <a:pt x="125699" y="739204"/>
                  </a:cubicBezTo>
                  <a:cubicBezTo>
                    <a:pt x="116614" y="843126"/>
                    <a:pt x="107529" y="947049"/>
                    <a:pt x="98499" y="1050971"/>
                  </a:cubicBezTo>
                  <a:cubicBezTo>
                    <a:pt x="89304" y="1156390"/>
                    <a:pt x="80108" y="1261752"/>
                    <a:pt x="70912" y="1367170"/>
                  </a:cubicBezTo>
                  <a:cubicBezTo>
                    <a:pt x="62326" y="1465443"/>
                    <a:pt x="53740" y="1563770"/>
                    <a:pt x="45153" y="1662042"/>
                  </a:cubicBezTo>
                  <a:cubicBezTo>
                    <a:pt x="37896" y="1745136"/>
                    <a:pt x="30639" y="1828230"/>
                    <a:pt x="23383" y="1911268"/>
                  </a:cubicBezTo>
                  <a:cubicBezTo>
                    <a:pt x="18175" y="1971040"/>
                    <a:pt x="12968" y="2030812"/>
                    <a:pt x="7761" y="2090529"/>
                  </a:cubicBezTo>
                  <a:lnTo>
                    <a:pt x="2886" y="2146146"/>
                  </a:lnTo>
                  <a:cubicBezTo>
                    <a:pt x="2055" y="2155619"/>
                    <a:pt x="-161" y="2166033"/>
                    <a:pt x="338" y="2175506"/>
                  </a:cubicBezTo>
                  <a:cubicBezTo>
                    <a:pt x="393" y="2176669"/>
                    <a:pt x="116" y="2177999"/>
                    <a:pt x="6" y="2179162"/>
                  </a:cubicBezTo>
                  <a:cubicBezTo>
                    <a:pt x="-105" y="2180602"/>
                    <a:pt x="1446" y="2181378"/>
                    <a:pt x="2609" y="2181157"/>
                  </a:cubicBezTo>
                  <a:cubicBezTo>
                    <a:pt x="85592" y="2165368"/>
                    <a:pt x="168630" y="2195171"/>
                    <a:pt x="251835" y="2184536"/>
                  </a:cubicBezTo>
                  <a:cubicBezTo>
                    <a:pt x="312493" y="2176780"/>
                    <a:pt x="366283" y="2144650"/>
                    <a:pt x="406555" y="2099282"/>
                  </a:cubicBezTo>
                  <a:cubicBezTo>
                    <a:pt x="447548" y="2053082"/>
                    <a:pt x="475080" y="1995359"/>
                    <a:pt x="488874" y="1935366"/>
                  </a:cubicBezTo>
                  <a:cubicBezTo>
                    <a:pt x="503332" y="1872491"/>
                    <a:pt x="499122" y="1807290"/>
                    <a:pt x="508871" y="1743696"/>
                  </a:cubicBezTo>
                  <a:cubicBezTo>
                    <a:pt x="518621" y="1680101"/>
                    <a:pt x="549089" y="1612297"/>
                    <a:pt x="618832" y="1592299"/>
                  </a:cubicBezTo>
                  <a:cubicBezTo>
                    <a:pt x="690182" y="1571803"/>
                    <a:pt x="767237" y="1602547"/>
                    <a:pt x="836427" y="1618667"/>
                  </a:cubicBezTo>
                  <a:cubicBezTo>
                    <a:pt x="900021" y="1633458"/>
                    <a:pt x="962341" y="1636173"/>
                    <a:pt x="1024772" y="1614346"/>
                  </a:cubicBezTo>
                  <a:cubicBezTo>
                    <a:pt x="1082606" y="1594127"/>
                    <a:pt x="1134678" y="1557289"/>
                    <a:pt x="1172790" y="1509261"/>
                  </a:cubicBezTo>
                  <a:cubicBezTo>
                    <a:pt x="1212177" y="1459626"/>
                    <a:pt x="1231897" y="1401239"/>
                    <a:pt x="1237382" y="1338586"/>
                  </a:cubicBezTo>
                  <a:cubicBezTo>
                    <a:pt x="1243586" y="1267846"/>
                    <a:pt x="1235110" y="1196884"/>
                    <a:pt x="1239044" y="1126088"/>
                  </a:cubicBezTo>
                  <a:cubicBezTo>
                    <a:pt x="1243253" y="1050861"/>
                    <a:pt x="1266021" y="979455"/>
                    <a:pt x="1327344" y="931538"/>
                  </a:cubicBezTo>
                  <a:cubicBezTo>
                    <a:pt x="1391936" y="881072"/>
                    <a:pt x="1479461" y="858138"/>
                    <a:pt x="1559619" y="849331"/>
                  </a:cubicBezTo>
                  <a:cubicBezTo>
                    <a:pt x="1644873" y="839913"/>
                    <a:pt x="1729019" y="850715"/>
                    <a:pt x="1811393" y="873483"/>
                  </a:cubicBezTo>
                  <a:cubicBezTo>
                    <a:pt x="1891274" y="895530"/>
                    <a:pt x="1968828" y="925666"/>
                    <a:pt x="2049595" y="944611"/>
                  </a:cubicBezTo>
                  <a:cubicBezTo>
                    <a:pt x="2209190" y="982114"/>
                    <a:pt x="2377593" y="967767"/>
                    <a:pt x="2532369" y="916138"/>
                  </a:cubicBezTo>
                  <a:cubicBezTo>
                    <a:pt x="2602722" y="892650"/>
                    <a:pt x="2671634" y="861462"/>
                    <a:pt x="2730021" y="815041"/>
                  </a:cubicBezTo>
                  <a:cubicBezTo>
                    <a:pt x="2781429" y="774214"/>
                    <a:pt x="2822699" y="722142"/>
                    <a:pt x="2853443" y="664308"/>
                  </a:cubicBezTo>
                  <a:cubicBezTo>
                    <a:pt x="2916040" y="546648"/>
                    <a:pt x="2937091" y="411260"/>
                    <a:pt x="2949112" y="280083"/>
                  </a:cubicBezTo>
                  <a:cubicBezTo>
                    <a:pt x="2952214" y="246126"/>
                    <a:pt x="2954651" y="212113"/>
                    <a:pt x="2956867" y="178100"/>
                  </a:cubicBezTo>
                  <a:cubicBezTo>
                    <a:pt x="2957033" y="175441"/>
                    <a:pt x="2952879" y="175441"/>
                    <a:pt x="2952712" y="178100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46" name="Google Shape;22;p2"/>
            <p:cNvSpPr/>
            <p:nvPr/>
          </p:nvSpPr>
          <p:spPr>
            <a:xfrm flipH="1" rot="10800000">
              <a:off x="-1914480" y="3779640"/>
              <a:ext cx="4382640" cy="3241080"/>
            </a:xfrm>
            <a:custGeom>
              <a:avLst/>
              <a:gdLst>
                <a:gd name="textAreaLeft" fmla="*/ 720 w 4382640"/>
                <a:gd name="textAreaRight" fmla="*/ 4384440 w 4382640"/>
                <a:gd name="textAreaTop" fmla="*/ 0 h 3241080"/>
                <a:gd name="textAreaBottom" fmla="*/ 3242160 h 3241080"/>
              </a:gdLst>
              <a:ahLst/>
              <a:rect l="textAreaLeft" t="textAreaTop" r="textAreaRight" b="textAreaBottom"/>
              <a:pathLst>
                <a:path w="2956871" h="2186887">
                  <a:moveTo>
                    <a:pt x="2952768" y="178044"/>
                  </a:moveTo>
                  <a:cubicBezTo>
                    <a:pt x="2944569" y="304180"/>
                    <a:pt x="2933823" y="432256"/>
                    <a:pt x="2895101" y="553351"/>
                  </a:cubicBezTo>
                  <a:cubicBezTo>
                    <a:pt x="2854994" y="678822"/>
                    <a:pt x="2780985" y="787454"/>
                    <a:pt x="2665042" y="853762"/>
                  </a:cubicBezTo>
                  <a:cubicBezTo>
                    <a:pt x="2600839" y="890490"/>
                    <a:pt x="2529766" y="915418"/>
                    <a:pt x="2458194" y="933366"/>
                  </a:cubicBezTo>
                  <a:cubicBezTo>
                    <a:pt x="2382800" y="952256"/>
                    <a:pt x="2305136" y="962227"/>
                    <a:pt x="2227360" y="961563"/>
                  </a:cubicBezTo>
                  <a:cubicBezTo>
                    <a:pt x="2149473" y="960898"/>
                    <a:pt x="2073194" y="948267"/>
                    <a:pt x="1998464" y="926774"/>
                  </a:cubicBezTo>
                  <a:cubicBezTo>
                    <a:pt x="1925785" y="905890"/>
                    <a:pt x="1854768" y="879134"/>
                    <a:pt x="1781202" y="861241"/>
                  </a:cubicBezTo>
                  <a:cubicBezTo>
                    <a:pt x="1708523" y="843570"/>
                    <a:pt x="1634126" y="836867"/>
                    <a:pt x="1559619" y="845120"/>
                  </a:cubicBezTo>
                  <a:cubicBezTo>
                    <a:pt x="1490540" y="852710"/>
                    <a:pt x="1419301" y="870880"/>
                    <a:pt x="1358643" y="905613"/>
                  </a:cubicBezTo>
                  <a:cubicBezTo>
                    <a:pt x="1304743" y="936468"/>
                    <a:pt x="1265079" y="983222"/>
                    <a:pt x="1247796" y="1043216"/>
                  </a:cubicBezTo>
                  <a:cubicBezTo>
                    <a:pt x="1230623" y="1102711"/>
                    <a:pt x="1233448" y="1165973"/>
                    <a:pt x="1234889" y="1227185"/>
                  </a:cubicBezTo>
                  <a:cubicBezTo>
                    <a:pt x="1236384" y="1291666"/>
                    <a:pt x="1238323" y="1358806"/>
                    <a:pt x="1217107" y="1420628"/>
                  </a:cubicBezTo>
                  <a:cubicBezTo>
                    <a:pt x="1197053" y="1479125"/>
                    <a:pt x="1157335" y="1529868"/>
                    <a:pt x="1107589" y="1566208"/>
                  </a:cubicBezTo>
                  <a:cubicBezTo>
                    <a:pt x="1058841" y="1601827"/>
                    <a:pt x="999900" y="1624263"/>
                    <a:pt x="939352" y="1626921"/>
                  </a:cubicBezTo>
                  <a:cubicBezTo>
                    <a:pt x="872323" y="1629858"/>
                    <a:pt x="807953" y="1605539"/>
                    <a:pt x="743306" y="1591579"/>
                  </a:cubicBezTo>
                  <a:cubicBezTo>
                    <a:pt x="686470" y="1579281"/>
                    <a:pt x="623707" y="1573852"/>
                    <a:pt x="573851" y="1609638"/>
                  </a:cubicBezTo>
                  <a:cubicBezTo>
                    <a:pt x="529922" y="1641158"/>
                    <a:pt x="512251" y="1693285"/>
                    <a:pt x="504661" y="1744748"/>
                  </a:cubicBezTo>
                  <a:cubicBezTo>
                    <a:pt x="496075" y="1802803"/>
                    <a:pt x="499011" y="1862243"/>
                    <a:pt x="487987" y="1919965"/>
                  </a:cubicBezTo>
                  <a:cubicBezTo>
                    <a:pt x="476465" y="1980457"/>
                    <a:pt x="450927" y="2039233"/>
                    <a:pt x="411707" y="2087039"/>
                  </a:cubicBezTo>
                  <a:cubicBezTo>
                    <a:pt x="374204" y="2132741"/>
                    <a:pt x="323185" y="2167806"/>
                    <a:pt x="264354" y="2178553"/>
                  </a:cubicBezTo>
                  <a:cubicBezTo>
                    <a:pt x="189238" y="2192291"/>
                    <a:pt x="113955" y="2168415"/>
                    <a:pt x="38561" y="2172626"/>
                  </a:cubicBezTo>
                  <a:cubicBezTo>
                    <a:pt x="33575" y="2172903"/>
                    <a:pt x="3551" y="2176558"/>
                    <a:pt x="4326" y="2178221"/>
                  </a:cubicBezTo>
                  <a:cubicBezTo>
                    <a:pt x="3828" y="2177112"/>
                    <a:pt x="4714" y="2174066"/>
                    <a:pt x="4770" y="2172903"/>
                  </a:cubicBezTo>
                  <a:lnTo>
                    <a:pt x="6819" y="2149304"/>
                  </a:lnTo>
                  <a:cubicBezTo>
                    <a:pt x="13910" y="2068315"/>
                    <a:pt x="20945" y="1987271"/>
                    <a:pt x="28036" y="1906283"/>
                  </a:cubicBezTo>
                  <a:cubicBezTo>
                    <a:pt x="39946" y="1770064"/>
                    <a:pt x="51801" y="1633846"/>
                    <a:pt x="63711" y="1497628"/>
                  </a:cubicBezTo>
                  <a:cubicBezTo>
                    <a:pt x="77837" y="1335540"/>
                    <a:pt x="92018" y="1173451"/>
                    <a:pt x="106144" y="1011419"/>
                  </a:cubicBezTo>
                  <a:cubicBezTo>
                    <a:pt x="120270" y="849386"/>
                    <a:pt x="133565" y="696992"/>
                    <a:pt x="147303" y="539779"/>
                  </a:cubicBezTo>
                  <a:cubicBezTo>
                    <a:pt x="157939" y="417797"/>
                    <a:pt x="168575" y="295871"/>
                    <a:pt x="179266" y="173890"/>
                  </a:cubicBezTo>
                  <a:lnTo>
                    <a:pt x="189293" y="58832"/>
                  </a:lnTo>
                  <a:lnTo>
                    <a:pt x="192340" y="23601"/>
                  </a:lnTo>
                  <a:cubicBezTo>
                    <a:pt x="192838" y="18006"/>
                    <a:pt x="194833" y="10472"/>
                    <a:pt x="194002" y="4877"/>
                  </a:cubicBezTo>
                  <a:cubicBezTo>
                    <a:pt x="193337" y="778"/>
                    <a:pt x="191841" y="3880"/>
                    <a:pt x="193836" y="4323"/>
                  </a:cubicBezTo>
                  <a:cubicBezTo>
                    <a:pt x="198212" y="5265"/>
                    <a:pt x="203308" y="4932"/>
                    <a:pt x="207795" y="5209"/>
                  </a:cubicBezTo>
                  <a:cubicBezTo>
                    <a:pt x="230286" y="6650"/>
                    <a:pt x="252777" y="8090"/>
                    <a:pt x="275267" y="9530"/>
                  </a:cubicBezTo>
                  <a:cubicBezTo>
                    <a:pt x="365396" y="15291"/>
                    <a:pt x="455470" y="20997"/>
                    <a:pt x="545599" y="26758"/>
                  </a:cubicBezTo>
                  <a:cubicBezTo>
                    <a:pt x="678826" y="35234"/>
                    <a:pt x="812108" y="43765"/>
                    <a:pt x="945335" y="52240"/>
                  </a:cubicBezTo>
                  <a:cubicBezTo>
                    <a:pt x="1104265" y="62378"/>
                    <a:pt x="1263141" y="72515"/>
                    <a:pt x="1422071" y="82597"/>
                  </a:cubicBezTo>
                  <a:cubicBezTo>
                    <a:pt x="1585877" y="93012"/>
                    <a:pt x="1749682" y="103481"/>
                    <a:pt x="1913432" y="113896"/>
                  </a:cubicBezTo>
                  <a:cubicBezTo>
                    <a:pt x="2064995" y="123535"/>
                    <a:pt x="2216558" y="133229"/>
                    <a:pt x="2368121" y="142868"/>
                  </a:cubicBezTo>
                  <a:cubicBezTo>
                    <a:pt x="2486778" y="150402"/>
                    <a:pt x="2605436" y="157991"/>
                    <a:pt x="2724039" y="165525"/>
                  </a:cubicBezTo>
                  <a:cubicBezTo>
                    <a:pt x="2792120" y="169845"/>
                    <a:pt x="2860201" y="174222"/>
                    <a:pt x="2928283" y="178543"/>
                  </a:cubicBezTo>
                  <a:cubicBezTo>
                    <a:pt x="2937091" y="179097"/>
                    <a:pt x="2945899" y="179651"/>
                    <a:pt x="2954707" y="180205"/>
                  </a:cubicBezTo>
                  <a:cubicBezTo>
                    <a:pt x="2957366" y="180371"/>
                    <a:pt x="2957366" y="176216"/>
                    <a:pt x="2954707" y="176050"/>
                  </a:cubicBezTo>
                  <a:cubicBezTo>
                    <a:pt x="2930056" y="174499"/>
                    <a:pt x="2905349" y="172893"/>
                    <a:pt x="2880698" y="171341"/>
                  </a:cubicBezTo>
                  <a:cubicBezTo>
                    <a:pt x="2813558" y="167076"/>
                    <a:pt x="2746474" y="162810"/>
                    <a:pt x="2679334" y="158489"/>
                  </a:cubicBezTo>
                  <a:cubicBezTo>
                    <a:pt x="2580508" y="152175"/>
                    <a:pt x="2481627" y="145915"/>
                    <a:pt x="2382800" y="139600"/>
                  </a:cubicBezTo>
                  <a:cubicBezTo>
                    <a:pt x="2261761" y="131899"/>
                    <a:pt x="2140776" y="124199"/>
                    <a:pt x="2019736" y="116444"/>
                  </a:cubicBezTo>
                  <a:cubicBezTo>
                    <a:pt x="1887174" y="108024"/>
                    <a:pt x="1754557" y="99549"/>
                    <a:pt x="1621995" y="91128"/>
                  </a:cubicBezTo>
                  <a:cubicBezTo>
                    <a:pt x="1488657" y="82653"/>
                    <a:pt x="1355319" y="74122"/>
                    <a:pt x="1221982" y="65646"/>
                  </a:cubicBezTo>
                  <a:cubicBezTo>
                    <a:pt x="1097175" y="57669"/>
                    <a:pt x="972423" y="49747"/>
                    <a:pt x="847617" y="41770"/>
                  </a:cubicBezTo>
                  <a:cubicBezTo>
                    <a:pt x="742199" y="35068"/>
                    <a:pt x="636725" y="28309"/>
                    <a:pt x="531307" y="21607"/>
                  </a:cubicBezTo>
                  <a:cubicBezTo>
                    <a:pt x="455747" y="16787"/>
                    <a:pt x="380187" y="11967"/>
                    <a:pt x="304627" y="7148"/>
                  </a:cubicBezTo>
                  <a:cubicBezTo>
                    <a:pt x="268841" y="4877"/>
                    <a:pt x="232613" y="611"/>
                    <a:pt x="196772" y="279"/>
                  </a:cubicBezTo>
                  <a:cubicBezTo>
                    <a:pt x="195220" y="279"/>
                    <a:pt x="193669" y="58"/>
                    <a:pt x="192174" y="2"/>
                  </a:cubicBezTo>
                  <a:cubicBezTo>
                    <a:pt x="191010" y="-53"/>
                    <a:pt x="190179" y="999"/>
                    <a:pt x="190069" y="2107"/>
                  </a:cubicBezTo>
                  <a:cubicBezTo>
                    <a:pt x="188351" y="21496"/>
                    <a:pt x="186689" y="40940"/>
                    <a:pt x="184972" y="60328"/>
                  </a:cubicBezTo>
                  <a:cubicBezTo>
                    <a:pt x="180374" y="113176"/>
                    <a:pt x="175776" y="165968"/>
                    <a:pt x="171123" y="218816"/>
                  </a:cubicBezTo>
                  <a:cubicBezTo>
                    <a:pt x="164310" y="296923"/>
                    <a:pt x="157496" y="375087"/>
                    <a:pt x="150682" y="453195"/>
                  </a:cubicBezTo>
                  <a:cubicBezTo>
                    <a:pt x="142373" y="548531"/>
                    <a:pt x="134063" y="643867"/>
                    <a:pt x="125699" y="739204"/>
                  </a:cubicBezTo>
                  <a:cubicBezTo>
                    <a:pt x="116614" y="843126"/>
                    <a:pt x="107529" y="947049"/>
                    <a:pt x="98499" y="1050971"/>
                  </a:cubicBezTo>
                  <a:cubicBezTo>
                    <a:pt x="89304" y="1156390"/>
                    <a:pt x="80108" y="1261752"/>
                    <a:pt x="70912" y="1367170"/>
                  </a:cubicBezTo>
                  <a:cubicBezTo>
                    <a:pt x="62326" y="1465443"/>
                    <a:pt x="53740" y="1563770"/>
                    <a:pt x="45153" y="1662042"/>
                  </a:cubicBezTo>
                  <a:cubicBezTo>
                    <a:pt x="37896" y="1745136"/>
                    <a:pt x="30639" y="1828230"/>
                    <a:pt x="23383" y="1911268"/>
                  </a:cubicBezTo>
                  <a:cubicBezTo>
                    <a:pt x="18175" y="1971040"/>
                    <a:pt x="12968" y="2030812"/>
                    <a:pt x="7761" y="2090529"/>
                  </a:cubicBezTo>
                  <a:lnTo>
                    <a:pt x="2886" y="2146146"/>
                  </a:lnTo>
                  <a:cubicBezTo>
                    <a:pt x="2055" y="2155619"/>
                    <a:pt x="-161" y="2166033"/>
                    <a:pt x="338" y="2175506"/>
                  </a:cubicBezTo>
                  <a:cubicBezTo>
                    <a:pt x="393" y="2176669"/>
                    <a:pt x="116" y="2177999"/>
                    <a:pt x="6" y="2179162"/>
                  </a:cubicBezTo>
                  <a:cubicBezTo>
                    <a:pt x="-105" y="2180602"/>
                    <a:pt x="1446" y="2181378"/>
                    <a:pt x="2609" y="2181157"/>
                  </a:cubicBezTo>
                  <a:cubicBezTo>
                    <a:pt x="85592" y="2165368"/>
                    <a:pt x="168630" y="2195171"/>
                    <a:pt x="251835" y="2184536"/>
                  </a:cubicBezTo>
                  <a:cubicBezTo>
                    <a:pt x="312493" y="2176780"/>
                    <a:pt x="366283" y="2144650"/>
                    <a:pt x="406555" y="2099282"/>
                  </a:cubicBezTo>
                  <a:cubicBezTo>
                    <a:pt x="447548" y="2053082"/>
                    <a:pt x="475080" y="1995359"/>
                    <a:pt x="488874" y="1935366"/>
                  </a:cubicBezTo>
                  <a:cubicBezTo>
                    <a:pt x="503332" y="1872491"/>
                    <a:pt x="499122" y="1807290"/>
                    <a:pt x="508871" y="1743696"/>
                  </a:cubicBezTo>
                  <a:cubicBezTo>
                    <a:pt x="518621" y="1680101"/>
                    <a:pt x="549089" y="1612297"/>
                    <a:pt x="618832" y="1592299"/>
                  </a:cubicBezTo>
                  <a:cubicBezTo>
                    <a:pt x="690182" y="1571803"/>
                    <a:pt x="767237" y="1602547"/>
                    <a:pt x="836427" y="1618667"/>
                  </a:cubicBezTo>
                  <a:cubicBezTo>
                    <a:pt x="900021" y="1633458"/>
                    <a:pt x="962341" y="1636173"/>
                    <a:pt x="1024772" y="1614346"/>
                  </a:cubicBezTo>
                  <a:cubicBezTo>
                    <a:pt x="1082606" y="1594127"/>
                    <a:pt x="1134678" y="1557289"/>
                    <a:pt x="1172790" y="1509261"/>
                  </a:cubicBezTo>
                  <a:cubicBezTo>
                    <a:pt x="1212177" y="1459626"/>
                    <a:pt x="1231897" y="1401239"/>
                    <a:pt x="1237382" y="1338586"/>
                  </a:cubicBezTo>
                  <a:cubicBezTo>
                    <a:pt x="1243586" y="1267846"/>
                    <a:pt x="1235110" y="1196884"/>
                    <a:pt x="1239044" y="1126088"/>
                  </a:cubicBezTo>
                  <a:cubicBezTo>
                    <a:pt x="1243253" y="1050861"/>
                    <a:pt x="1266021" y="979455"/>
                    <a:pt x="1327344" y="931538"/>
                  </a:cubicBezTo>
                  <a:cubicBezTo>
                    <a:pt x="1391936" y="881072"/>
                    <a:pt x="1479461" y="858138"/>
                    <a:pt x="1559619" y="849331"/>
                  </a:cubicBezTo>
                  <a:cubicBezTo>
                    <a:pt x="1644873" y="839913"/>
                    <a:pt x="1729019" y="850715"/>
                    <a:pt x="1811393" y="873483"/>
                  </a:cubicBezTo>
                  <a:cubicBezTo>
                    <a:pt x="1891274" y="895530"/>
                    <a:pt x="1968828" y="925666"/>
                    <a:pt x="2049595" y="944611"/>
                  </a:cubicBezTo>
                  <a:cubicBezTo>
                    <a:pt x="2209190" y="982114"/>
                    <a:pt x="2377593" y="967767"/>
                    <a:pt x="2532369" y="916138"/>
                  </a:cubicBezTo>
                  <a:cubicBezTo>
                    <a:pt x="2602722" y="892650"/>
                    <a:pt x="2671634" y="861462"/>
                    <a:pt x="2730021" y="815041"/>
                  </a:cubicBezTo>
                  <a:cubicBezTo>
                    <a:pt x="2781429" y="774214"/>
                    <a:pt x="2822699" y="722142"/>
                    <a:pt x="2853443" y="664308"/>
                  </a:cubicBezTo>
                  <a:cubicBezTo>
                    <a:pt x="2916040" y="546648"/>
                    <a:pt x="2937091" y="411260"/>
                    <a:pt x="2949112" y="280083"/>
                  </a:cubicBezTo>
                  <a:cubicBezTo>
                    <a:pt x="2952214" y="246126"/>
                    <a:pt x="2954651" y="212113"/>
                    <a:pt x="2956867" y="178100"/>
                  </a:cubicBezTo>
                  <a:cubicBezTo>
                    <a:pt x="2957033" y="175441"/>
                    <a:pt x="2952879" y="175441"/>
                    <a:pt x="2952712" y="178100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grpSp>
        <p:nvGrpSpPr>
          <p:cNvPr id="47" name="Google Shape;25;p2"/>
          <p:cNvGrpSpPr/>
          <p:nvPr/>
        </p:nvGrpSpPr>
        <p:grpSpPr>
          <a:xfrm>
            <a:off x="265320" y="160920"/>
            <a:ext cx="8590320" cy="4829040"/>
            <a:chOff x="265320" y="160920"/>
            <a:chExt cx="8590320" cy="4829040"/>
          </a:xfrm>
        </p:grpSpPr>
        <p:sp>
          <p:nvSpPr>
            <p:cNvPr id="48" name="Google Shape;26;p2"/>
            <p:cNvSpPr/>
            <p:nvPr/>
          </p:nvSpPr>
          <p:spPr>
            <a:xfrm>
              <a:off x="8712720" y="2073600"/>
              <a:ext cx="142920" cy="142920"/>
            </a:xfrm>
            <a:custGeom>
              <a:avLst/>
              <a:gdLst>
                <a:gd name="textAreaLeft" fmla="*/ 0 w 142920"/>
                <a:gd name="textAreaRight" fmla="*/ 144000 w 142920"/>
                <a:gd name="textAreaTop" fmla="*/ 0 h 142920"/>
                <a:gd name="textAreaBottom" fmla="*/ 144000 h 142920"/>
              </a:gdLst>
              <a:ahLst/>
              <a:rect l="textAreaLeft" t="textAreaTop" r="textAreaRight" b="textAreaBottom"/>
              <a:pathLst>
                <a:path w="116109" h="116109">
                  <a:moveTo>
                    <a:pt x="58055" y="116110"/>
                  </a:moveTo>
                  <a:cubicBezTo>
                    <a:pt x="26036" y="116110"/>
                    <a:pt x="0" y="90074"/>
                    <a:pt x="0" y="58055"/>
                  </a:cubicBezTo>
                  <a:cubicBezTo>
                    <a:pt x="0" y="26036"/>
                    <a:pt x="26036" y="0"/>
                    <a:pt x="58055" y="0"/>
                  </a:cubicBezTo>
                  <a:cubicBezTo>
                    <a:pt x="90073" y="0"/>
                    <a:pt x="116110" y="26036"/>
                    <a:pt x="116110" y="58055"/>
                  </a:cubicBezTo>
                  <a:cubicBezTo>
                    <a:pt x="116110" y="90074"/>
                    <a:pt x="90073" y="116110"/>
                    <a:pt x="58055" y="116110"/>
                  </a:cubicBezTo>
                  <a:close/>
                  <a:moveTo>
                    <a:pt x="58055" y="5540"/>
                  </a:moveTo>
                  <a:cubicBezTo>
                    <a:pt x="29083" y="5540"/>
                    <a:pt x="5540" y="29083"/>
                    <a:pt x="5540" y="58055"/>
                  </a:cubicBezTo>
                  <a:cubicBezTo>
                    <a:pt x="5540" y="87027"/>
                    <a:pt x="29083" y="110570"/>
                    <a:pt x="58055" y="110570"/>
                  </a:cubicBezTo>
                  <a:cubicBezTo>
                    <a:pt x="87027" y="110570"/>
                    <a:pt x="110570" y="87027"/>
                    <a:pt x="110570" y="58055"/>
                  </a:cubicBezTo>
                  <a:cubicBezTo>
                    <a:pt x="110570" y="29083"/>
                    <a:pt x="87027" y="5540"/>
                    <a:pt x="58055" y="5540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49" name="Google Shape;27;p2"/>
            <p:cNvSpPr/>
            <p:nvPr/>
          </p:nvSpPr>
          <p:spPr>
            <a:xfrm>
              <a:off x="8386920" y="1438560"/>
              <a:ext cx="57240" cy="57240"/>
            </a:xfrm>
            <a:custGeom>
              <a:avLst/>
              <a:gdLst>
                <a:gd name="textAreaLeft" fmla="*/ 0 w 57240"/>
                <a:gd name="textAreaRight" fmla="*/ 58320 w 57240"/>
                <a:gd name="textAreaTop" fmla="*/ 0 h 57240"/>
                <a:gd name="textAreaBottom" fmla="*/ 58320 h 57240"/>
              </a:gdLst>
              <a:ahLst/>
              <a:rect l="textAreaLeft" t="textAreaTop" r="textAreaRight" b="textAreaBottom"/>
              <a:pathLst>
                <a:path w="46975" h="46975">
                  <a:moveTo>
                    <a:pt x="23488" y="46976"/>
                  </a:moveTo>
                  <a:cubicBezTo>
                    <a:pt x="10525" y="46976"/>
                    <a:pt x="0" y="36450"/>
                    <a:pt x="0" y="23488"/>
                  </a:cubicBezTo>
                  <a:cubicBezTo>
                    <a:pt x="0" y="10525"/>
                    <a:pt x="10525" y="0"/>
                    <a:pt x="23488" y="0"/>
                  </a:cubicBezTo>
                  <a:cubicBezTo>
                    <a:pt x="36451" y="0"/>
                    <a:pt x="46976" y="10525"/>
                    <a:pt x="46976" y="23488"/>
                  </a:cubicBezTo>
                  <a:cubicBezTo>
                    <a:pt x="46976" y="36450"/>
                    <a:pt x="36451" y="46976"/>
                    <a:pt x="23488" y="46976"/>
                  </a:cubicBezTo>
                  <a:close/>
                  <a:moveTo>
                    <a:pt x="23488" y="5540"/>
                  </a:moveTo>
                  <a:cubicBezTo>
                    <a:pt x="13572" y="5540"/>
                    <a:pt x="5540" y="13572"/>
                    <a:pt x="5540" y="23488"/>
                  </a:cubicBezTo>
                  <a:cubicBezTo>
                    <a:pt x="5540" y="33404"/>
                    <a:pt x="13572" y="41436"/>
                    <a:pt x="23488" y="41436"/>
                  </a:cubicBezTo>
                  <a:cubicBezTo>
                    <a:pt x="33404" y="41436"/>
                    <a:pt x="41436" y="33404"/>
                    <a:pt x="41436" y="23488"/>
                  </a:cubicBezTo>
                  <a:cubicBezTo>
                    <a:pt x="41436" y="13572"/>
                    <a:pt x="33348" y="5540"/>
                    <a:pt x="23488" y="5540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29160" bIns="2916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50" name="Google Shape;28;p2"/>
            <p:cNvSpPr/>
            <p:nvPr/>
          </p:nvSpPr>
          <p:spPr>
            <a:xfrm>
              <a:off x="265320" y="1425240"/>
              <a:ext cx="88920" cy="88920"/>
            </a:xfrm>
            <a:custGeom>
              <a:avLst/>
              <a:gdLst>
                <a:gd name="textAreaLeft" fmla="*/ 0 w 88920"/>
                <a:gd name="textAreaRight" fmla="*/ 90000 w 88920"/>
                <a:gd name="textAreaTop" fmla="*/ 0 h 88920"/>
                <a:gd name="textAreaBottom" fmla="*/ 90000 h 88920"/>
              </a:gdLst>
              <a:ahLst/>
              <a:rect l="textAreaLeft" t="textAreaTop" r="textAreaRight" b="textAreaBottom"/>
              <a:pathLst>
                <a:path w="72679" h="72679">
                  <a:moveTo>
                    <a:pt x="36340" y="72679"/>
                  </a:moveTo>
                  <a:cubicBezTo>
                    <a:pt x="16286" y="72679"/>
                    <a:pt x="0" y="56393"/>
                    <a:pt x="0" y="36340"/>
                  </a:cubicBezTo>
                  <a:cubicBezTo>
                    <a:pt x="0" y="16286"/>
                    <a:pt x="16286" y="0"/>
                    <a:pt x="36340" y="0"/>
                  </a:cubicBezTo>
                  <a:cubicBezTo>
                    <a:pt x="56393" y="0"/>
                    <a:pt x="72679" y="16286"/>
                    <a:pt x="72679" y="36340"/>
                  </a:cubicBezTo>
                  <a:cubicBezTo>
                    <a:pt x="72679" y="56393"/>
                    <a:pt x="56393" y="72679"/>
                    <a:pt x="36340" y="72679"/>
                  </a:cubicBezTo>
                  <a:close/>
                  <a:moveTo>
                    <a:pt x="36340" y="5540"/>
                  </a:moveTo>
                  <a:cubicBezTo>
                    <a:pt x="19333" y="5540"/>
                    <a:pt x="5540" y="19333"/>
                    <a:pt x="5540" y="36340"/>
                  </a:cubicBezTo>
                  <a:cubicBezTo>
                    <a:pt x="5540" y="53346"/>
                    <a:pt x="19333" y="67140"/>
                    <a:pt x="36340" y="67140"/>
                  </a:cubicBezTo>
                  <a:cubicBezTo>
                    <a:pt x="53346" y="67140"/>
                    <a:pt x="67140" y="53346"/>
                    <a:pt x="67140" y="36340"/>
                  </a:cubicBezTo>
                  <a:cubicBezTo>
                    <a:pt x="67140" y="19333"/>
                    <a:pt x="53346" y="5540"/>
                    <a:pt x="36340" y="5540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51" name="Google Shape;29;p2"/>
            <p:cNvSpPr/>
            <p:nvPr/>
          </p:nvSpPr>
          <p:spPr>
            <a:xfrm>
              <a:off x="355680" y="1139400"/>
              <a:ext cx="184680" cy="184680"/>
            </a:xfrm>
            <a:custGeom>
              <a:avLst/>
              <a:gdLst>
                <a:gd name="textAreaLeft" fmla="*/ 0 w 184680"/>
                <a:gd name="textAreaRight" fmla="*/ 185760 w 184680"/>
                <a:gd name="textAreaTop" fmla="*/ 0 h 184680"/>
                <a:gd name="textAreaBottom" fmla="*/ 185760 h 184680"/>
              </a:gdLst>
              <a:ahLst/>
              <a:rect l="textAreaLeft" t="textAreaTop" r="textAreaRight" b="textAreaBottom"/>
              <a:pathLst>
                <a:path w="149679" h="149679">
                  <a:moveTo>
                    <a:pt x="74840" y="149679"/>
                  </a:moveTo>
                  <a:cubicBezTo>
                    <a:pt x="33570" y="149679"/>
                    <a:pt x="0" y="116110"/>
                    <a:pt x="0" y="74840"/>
                  </a:cubicBezTo>
                  <a:cubicBezTo>
                    <a:pt x="0" y="33570"/>
                    <a:pt x="33570" y="0"/>
                    <a:pt x="74840" y="0"/>
                  </a:cubicBezTo>
                  <a:cubicBezTo>
                    <a:pt x="116110" y="0"/>
                    <a:pt x="149679" y="33570"/>
                    <a:pt x="149679" y="74840"/>
                  </a:cubicBezTo>
                  <a:cubicBezTo>
                    <a:pt x="149679" y="116110"/>
                    <a:pt x="116110" y="149679"/>
                    <a:pt x="74840" y="149679"/>
                  </a:cubicBezTo>
                  <a:close/>
                  <a:moveTo>
                    <a:pt x="74840" y="5540"/>
                  </a:moveTo>
                  <a:cubicBezTo>
                    <a:pt x="36617" y="5540"/>
                    <a:pt x="5540" y="36617"/>
                    <a:pt x="5540" y="74840"/>
                  </a:cubicBezTo>
                  <a:cubicBezTo>
                    <a:pt x="5540" y="113063"/>
                    <a:pt x="36617" y="144140"/>
                    <a:pt x="74840" y="144140"/>
                  </a:cubicBezTo>
                  <a:cubicBezTo>
                    <a:pt x="113063" y="144140"/>
                    <a:pt x="144140" y="113063"/>
                    <a:pt x="144140" y="74840"/>
                  </a:cubicBezTo>
                  <a:cubicBezTo>
                    <a:pt x="144140" y="36617"/>
                    <a:pt x="113063" y="5540"/>
                    <a:pt x="74840" y="5540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52" name="Google Shape;30;p2"/>
            <p:cNvSpPr/>
            <p:nvPr/>
          </p:nvSpPr>
          <p:spPr>
            <a:xfrm>
              <a:off x="7830720" y="4932720"/>
              <a:ext cx="57240" cy="57240"/>
            </a:xfrm>
            <a:custGeom>
              <a:avLst/>
              <a:gdLst>
                <a:gd name="textAreaLeft" fmla="*/ 0 w 57240"/>
                <a:gd name="textAreaRight" fmla="*/ 58320 w 57240"/>
                <a:gd name="textAreaTop" fmla="*/ 0 h 57240"/>
                <a:gd name="textAreaBottom" fmla="*/ 58320 h 57240"/>
              </a:gdLst>
              <a:ahLst/>
              <a:rect l="textAreaLeft" t="textAreaTop" r="textAreaRight" b="textAreaBottom"/>
              <a:pathLst>
                <a:path w="46975" h="46975">
                  <a:moveTo>
                    <a:pt x="23488" y="46976"/>
                  </a:moveTo>
                  <a:cubicBezTo>
                    <a:pt x="10525" y="46976"/>
                    <a:pt x="0" y="36450"/>
                    <a:pt x="0" y="23488"/>
                  </a:cubicBezTo>
                  <a:cubicBezTo>
                    <a:pt x="0" y="10525"/>
                    <a:pt x="10525" y="0"/>
                    <a:pt x="23488" y="0"/>
                  </a:cubicBezTo>
                  <a:cubicBezTo>
                    <a:pt x="36451" y="0"/>
                    <a:pt x="46976" y="10525"/>
                    <a:pt x="46976" y="23488"/>
                  </a:cubicBezTo>
                  <a:cubicBezTo>
                    <a:pt x="46976" y="36450"/>
                    <a:pt x="36451" y="46976"/>
                    <a:pt x="23488" y="46976"/>
                  </a:cubicBezTo>
                  <a:close/>
                  <a:moveTo>
                    <a:pt x="23488" y="5484"/>
                  </a:moveTo>
                  <a:cubicBezTo>
                    <a:pt x="13572" y="5484"/>
                    <a:pt x="5540" y="13517"/>
                    <a:pt x="5540" y="23432"/>
                  </a:cubicBezTo>
                  <a:cubicBezTo>
                    <a:pt x="5540" y="33348"/>
                    <a:pt x="13572" y="41381"/>
                    <a:pt x="23488" y="41381"/>
                  </a:cubicBezTo>
                  <a:cubicBezTo>
                    <a:pt x="33404" y="41381"/>
                    <a:pt x="41436" y="33348"/>
                    <a:pt x="41436" y="23432"/>
                  </a:cubicBezTo>
                  <a:cubicBezTo>
                    <a:pt x="41436" y="13517"/>
                    <a:pt x="33348" y="5484"/>
                    <a:pt x="23488" y="5484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29160" bIns="2916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53" name="Google Shape;31;p2"/>
            <p:cNvSpPr/>
            <p:nvPr/>
          </p:nvSpPr>
          <p:spPr>
            <a:xfrm>
              <a:off x="3567240" y="259560"/>
              <a:ext cx="59760" cy="59760"/>
            </a:xfrm>
            <a:custGeom>
              <a:avLst/>
              <a:gdLst>
                <a:gd name="textAreaLeft" fmla="*/ 0 w 59760"/>
                <a:gd name="textAreaRight" fmla="*/ 60840 w 59760"/>
                <a:gd name="textAreaTop" fmla="*/ 0 h 59760"/>
                <a:gd name="textAreaBottom" fmla="*/ 60840 h 59760"/>
              </a:gdLst>
              <a:ahLst/>
              <a:rect l="textAreaLeft" t="textAreaTop" r="textAreaRight" b="textAreaBottom"/>
              <a:pathLst>
                <a:path w="48969" h="48969">
                  <a:moveTo>
                    <a:pt x="24485" y="48970"/>
                  </a:moveTo>
                  <a:cubicBezTo>
                    <a:pt x="10968" y="48970"/>
                    <a:pt x="0" y="38002"/>
                    <a:pt x="0" y="24485"/>
                  </a:cubicBezTo>
                  <a:cubicBezTo>
                    <a:pt x="0" y="10968"/>
                    <a:pt x="10968" y="0"/>
                    <a:pt x="24485" y="0"/>
                  </a:cubicBezTo>
                  <a:cubicBezTo>
                    <a:pt x="38002" y="0"/>
                    <a:pt x="48970" y="10968"/>
                    <a:pt x="48970" y="24485"/>
                  </a:cubicBezTo>
                  <a:cubicBezTo>
                    <a:pt x="48970" y="38002"/>
                    <a:pt x="38002" y="48970"/>
                    <a:pt x="24485" y="48970"/>
                  </a:cubicBezTo>
                  <a:close/>
                  <a:moveTo>
                    <a:pt x="24485" y="5540"/>
                  </a:moveTo>
                  <a:cubicBezTo>
                    <a:pt x="14015" y="5540"/>
                    <a:pt x="5540" y="14015"/>
                    <a:pt x="5540" y="24485"/>
                  </a:cubicBezTo>
                  <a:cubicBezTo>
                    <a:pt x="5540" y="34955"/>
                    <a:pt x="14015" y="43430"/>
                    <a:pt x="24485" y="43430"/>
                  </a:cubicBezTo>
                  <a:cubicBezTo>
                    <a:pt x="34955" y="43430"/>
                    <a:pt x="43430" y="34955"/>
                    <a:pt x="43430" y="24485"/>
                  </a:cubicBezTo>
                  <a:cubicBezTo>
                    <a:pt x="43430" y="14015"/>
                    <a:pt x="34955" y="5540"/>
                    <a:pt x="24485" y="5540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0240" bIns="302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54" name="Google Shape;32;p2"/>
            <p:cNvSpPr/>
            <p:nvPr/>
          </p:nvSpPr>
          <p:spPr>
            <a:xfrm>
              <a:off x="3331800" y="160920"/>
              <a:ext cx="88920" cy="88920"/>
            </a:xfrm>
            <a:custGeom>
              <a:avLst/>
              <a:gdLst>
                <a:gd name="textAreaLeft" fmla="*/ 0 w 88920"/>
                <a:gd name="textAreaRight" fmla="*/ 90000 w 88920"/>
                <a:gd name="textAreaTop" fmla="*/ 0 h 88920"/>
                <a:gd name="textAreaBottom" fmla="*/ 90000 h 88920"/>
              </a:gdLst>
              <a:ahLst/>
              <a:rect l="textAreaLeft" t="textAreaTop" r="textAreaRight" b="textAreaBottom"/>
              <a:pathLst>
                <a:path w="72679" h="72679">
                  <a:moveTo>
                    <a:pt x="36340" y="72679"/>
                  </a:moveTo>
                  <a:cubicBezTo>
                    <a:pt x="16286" y="72679"/>
                    <a:pt x="0" y="56393"/>
                    <a:pt x="0" y="36340"/>
                  </a:cubicBezTo>
                  <a:cubicBezTo>
                    <a:pt x="0" y="16286"/>
                    <a:pt x="16286" y="0"/>
                    <a:pt x="36340" y="0"/>
                  </a:cubicBezTo>
                  <a:cubicBezTo>
                    <a:pt x="56393" y="0"/>
                    <a:pt x="72679" y="16286"/>
                    <a:pt x="72679" y="36340"/>
                  </a:cubicBezTo>
                  <a:cubicBezTo>
                    <a:pt x="72679" y="56393"/>
                    <a:pt x="56393" y="72679"/>
                    <a:pt x="36340" y="72679"/>
                  </a:cubicBezTo>
                  <a:close/>
                  <a:moveTo>
                    <a:pt x="36340" y="5540"/>
                  </a:moveTo>
                  <a:cubicBezTo>
                    <a:pt x="19333" y="5540"/>
                    <a:pt x="5540" y="19333"/>
                    <a:pt x="5540" y="36340"/>
                  </a:cubicBezTo>
                  <a:cubicBezTo>
                    <a:pt x="5540" y="53346"/>
                    <a:pt x="19333" y="67140"/>
                    <a:pt x="36340" y="67140"/>
                  </a:cubicBezTo>
                  <a:cubicBezTo>
                    <a:pt x="53346" y="67140"/>
                    <a:pt x="67140" y="53346"/>
                    <a:pt x="67140" y="36340"/>
                  </a:cubicBezTo>
                  <a:cubicBezTo>
                    <a:pt x="67140" y="19333"/>
                    <a:pt x="53346" y="5540"/>
                    <a:pt x="36340" y="5540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55" name="Google Shape;33;p2"/>
            <p:cNvSpPr/>
            <p:nvPr/>
          </p:nvSpPr>
          <p:spPr>
            <a:xfrm>
              <a:off x="2141280" y="239040"/>
              <a:ext cx="64440" cy="64440"/>
            </a:xfrm>
            <a:custGeom>
              <a:avLst/>
              <a:gdLst>
                <a:gd name="textAreaLeft" fmla="*/ 0 w 64440"/>
                <a:gd name="textAreaRight" fmla="*/ 65520 w 64440"/>
                <a:gd name="textAreaTop" fmla="*/ 0 h 64440"/>
                <a:gd name="textAreaBottom" fmla="*/ 65520 h 64440"/>
              </a:gdLst>
              <a:ahLst/>
              <a:rect l="textAreaLeft" t="textAreaTop" r="textAreaRight" b="textAreaBottom"/>
              <a:pathLst>
                <a:path w="52958" h="52958">
                  <a:moveTo>
                    <a:pt x="26479" y="52958"/>
                  </a:moveTo>
                  <a:cubicBezTo>
                    <a:pt x="11910" y="52958"/>
                    <a:pt x="0" y="41104"/>
                    <a:pt x="0" y="26479"/>
                  </a:cubicBezTo>
                  <a:cubicBezTo>
                    <a:pt x="0" y="11855"/>
                    <a:pt x="11855" y="0"/>
                    <a:pt x="26479" y="0"/>
                  </a:cubicBezTo>
                  <a:cubicBezTo>
                    <a:pt x="41104" y="0"/>
                    <a:pt x="52958" y="11855"/>
                    <a:pt x="52958" y="26479"/>
                  </a:cubicBezTo>
                  <a:cubicBezTo>
                    <a:pt x="52958" y="41104"/>
                    <a:pt x="41104" y="52958"/>
                    <a:pt x="26479" y="52958"/>
                  </a:cubicBezTo>
                  <a:close/>
                  <a:moveTo>
                    <a:pt x="26479" y="5595"/>
                  </a:moveTo>
                  <a:cubicBezTo>
                    <a:pt x="14957" y="5595"/>
                    <a:pt x="5540" y="14957"/>
                    <a:pt x="5540" y="26535"/>
                  </a:cubicBezTo>
                  <a:cubicBezTo>
                    <a:pt x="5540" y="38112"/>
                    <a:pt x="14901" y="47474"/>
                    <a:pt x="26479" y="47474"/>
                  </a:cubicBezTo>
                  <a:cubicBezTo>
                    <a:pt x="38057" y="47474"/>
                    <a:pt x="47419" y="38112"/>
                    <a:pt x="47419" y="26535"/>
                  </a:cubicBezTo>
                  <a:cubicBezTo>
                    <a:pt x="47419" y="14957"/>
                    <a:pt x="38057" y="5595"/>
                    <a:pt x="26479" y="5595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2760" bIns="3276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56" name="Google Shape;34;p2"/>
            <p:cNvSpPr/>
            <p:nvPr/>
          </p:nvSpPr>
          <p:spPr>
            <a:xfrm>
              <a:off x="8252640" y="1682280"/>
              <a:ext cx="259200" cy="237600"/>
            </a:xfrm>
            <a:custGeom>
              <a:avLst/>
              <a:gdLst>
                <a:gd name="textAreaLeft" fmla="*/ 0 w 259200"/>
                <a:gd name="textAreaRight" fmla="*/ 260280 w 259200"/>
                <a:gd name="textAreaTop" fmla="*/ 0 h 237600"/>
                <a:gd name="textAreaBottom" fmla="*/ 238680 h 237600"/>
              </a:gdLst>
              <a:ahLst/>
              <a:rect l="textAreaLeft" t="textAreaTop" r="textAreaRight" b="textAreaBottom"/>
              <a:pathLst>
                <a:path w="210005" h="192444">
                  <a:moveTo>
                    <a:pt x="210005" y="192445"/>
                  </a:moveTo>
                  <a:lnTo>
                    <a:pt x="0" y="192445"/>
                  </a:lnTo>
                  <a:lnTo>
                    <a:pt x="1108" y="190395"/>
                  </a:lnTo>
                  <a:lnTo>
                    <a:pt x="104975" y="0"/>
                  </a:lnTo>
                  <a:lnTo>
                    <a:pt x="210005" y="192445"/>
                  </a:lnTo>
                  <a:close/>
                  <a:moveTo>
                    <a:pt x="4653" y="189675"/>
                  </a:moveTo>
                  <a:lnTo>
                    <a:pt x="205352" y="189675"/>
                  </a:lnTo>
                  <a:lnTo>
                    <a:pt x="105030" y="5761"/>
                  </a:lnTo>
                  <a:lnTo>
                    <a:pt x="4709" y="189675"/>
                  </a:ln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57" name="Google Shape;35;p2"/>
            <p:cNvSpPr/>
            <p:nvPr/>
          </p:nvSpPr>
          <p:spPr>
            <a:xfrm>
              <a:off x="2867760" y="163080"/>
              <a:ext cx="259200" cy="237600"/>
            </a:xfrm>
            <a:custGeom>
              <a:avLst/>
              <a:gdLst>
                <a:gd name="textAreaLeft" fmla="*/ 0 w 259200"/>
                <a:gd name="textAreaRight" fmla="*/ 260280 w 259200"/>
                <a:gd name="textAreaTop" fmla="*/ 0 h 237600"/>
                <a:gd name="textAreaBottom" fmla="*/ 238680 h 237600"/>
              </a:gdLst>
              <a:ahLst/>
              <a:rect l="textAreaLeft" t="textAreaTop" r="textAreaRight" b="textAreaBottom"/>
              <a:pathLst>
                <a:path w="210005" h="192444">
                  <a:moveTo>
                    <a:pt x="210005" y="192445"/>
                  </a:moveTo>
                  <a:lnTo>
                    <a:pt x="0" y="192445"/>
                  </a:lnTo>
                  <a:lnTo>
                    <a:pt x="1108" y="190395"/>
                  </a:lnTo>
                  <a:lnTo>
                    <a:pt x="104975" y="0"/>
                  </a:lnTo>
                  <a:lnTo>
                    <a:pt x="210005" y="192445"/>
                  </a:lnTo>
                  <a:close/>
                  <a:moveTo>
                    <a:pt x="4653" y="189675"/>
                  </a:moveTo>
                  <a:lnTo>
                    <a:pt x="205352" y="189675"/>
                  </a:lnTo>
                  <a:lnTo>
                    <a:pt x="105030" y="5761"/>
                  </a:lnTo>
                  <a:lnTo>
                    <a:pt x="4709" y="189675"/>
                  </a:ln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58" name="Google Shape;36;p2"/>
            <p:cNvSpPr/>
            <p:nvPr/>
          </p:nvSpPr>
          <p:spPr>
            <a:xfrm>
              <a:off x="4966560" y="347400"/>
              <a:ext cx="92880" cy="84960"/>
            </a:xfrm>
            <a:custGeom>
              <a:avLst/>
              <a:gdLst>
                <a:gd name="textAreaLeft" fmla="*/ 0 w 92880"/>
                <a:gd name="textAreaRight" fmla="*/ 93960 w 92880"/>
                <a:gd name="textAreaTop" fmla="*/ 0 h 84960"/>
                <a:gd name="textAreaBottom" fmla="*/ 86040 h 84960"/>
              </a:gdLst>
              <a:ahLst/>
              <a:rect l="textAreaLeft" t="textAreaTop" r="textAreaRight" b="textAreaBottom"/>
              <a:pathLst>
                <a:path w="75726" h="69410">
                  <a:moveTo>
                    <a:pt x="37835" y="0"/>
                  </a:moveTo>
                  <a:lnTo>
                    <a:pt x="0" y="69411"/>
                  </a:lnTo>
                  <a:lnTo>
                    <a:pt x="37835" y="69411"/>
                  </a:lnTo>
                  <a:lnTo>
                    <a:pt x="75726" y="69411"/>
                  </a:lnTo>
                  <a:lnTo>
                    <a:pt x="37835" y="0"/>
                  </a:ln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59" name="Google Shape;37;p2"/>
            <p:cNvSpPr/>
            <p:nvPr/>
          </p:nvSpPr>
          <p:spPr>
            <a:xfrm>
              <a:off x="8098200" y="4444920"/>
              <a:ext cx="345960" cy="317160"/>
            </a:xfrm>
            <a:custGeom>
              <a:avLst/>
              <a:gdLst>
                <a:gd name="textAreaLeft" fmla="*/ 0 w 345960"/>
                <a:gd name="textAreaRight" fmla="*/ 347040 w 345960"/>
                <a:gd name="textAreaTop" fmla="*/ 0 h 317160"/>
                <a:gd name="textAreaBottom" fmla="*/ 318240 h 317160"/>
              </a:gdLst>
              <a:ahLst/>
              <a:rect l="textAreaLeft" t="textAreaTop" r="textAreaRight" b="textAreaBottom"/>
              <a:pathLst>
                <a:path w="75726" h="69410">
                  <a:moveTo>
                    <a:pt x="37891" y="0"/>
                  </a:moveTo>
                  <a:lnTo>
                    <a:pt x="0" y="69411"/>
                  </a:lnTo>
                  <a:lnTo>
                    <a:pt x="37891" y="69411"/>
                  </a:lnTo>
                  <a:lnTo>
                    <a:pt x="75726" y="69411"/>
                  </a:lnTo>
                  <a:lnTo>
                    <a:pt x="37891" y="0"/>
                  </a:ln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60" name="Google Shape;38;p2"/>
            <p:cNvSpPr/>
            <p:nvPr/>
          </p:nvSpPr>
          <p:spPr>
            <a:xfrm>
              <a:off x="341280" y="3441600"/>
              <a:ext cx="184680" cy="184680"/>
            </a:xfrm>
            <a:custGeom>
              <a:avLst/>
              <a:gdLst>
                <a:gd name="textAreaLeft" fmla="*/ 0 w 184680"/>
                <a:gd name="textAreaRight" fmla="*/ 185760 w 184680"/>
                <a:gd name="textAreaTop" fmla="*/ 0 h 184680"/>
                <a:gd name="textAreaBottom" fmla="*/ 185760 h 184680"/>
              </a:gdLst>
              <a:ahLst/>
              <a:rect l="textAreaLeft" t="textAreaTop" r="textAreaRight" b="textAreaBottom"/>
              <a:pathLst>
                <a:path w="149679" h="149679">
                  <a:moveTo>
                    <a:pt x="74840" y="149679"/>
                  </a:moveTo>
                  <a:cubicBezTo>
                    <a:pt x="33570" y="149679"/>
                    <a:pt x="0" y="116110"/>
                    <a:pt x="0" y="74840"/>
                  </a:cubicBezTo>
                  <a:cubicBezTo>
                    <a:pt x="0" y="33570"/>
                    <a:pt x="33570" y="0"/>
                    <a:pt x="74840" y="0"/>
                  </a:cubicBezTo>
                  <a:cubicBezTo>
                    <a:pt x="116110" y="0"/>
                    <a:pt x="149679" y="33570"/>
                    <a:pt x="149679" y="74840"/>
                  </a:cubicBezTo>
                  <a:cubicBezTo>
                    <a:pt x="149679" y="116110"/>
                    <a:pt x="116110" y="149679"/>
                    <a:pt x="74840" y="149679"/>
                  </a:cubicBezTo>
                  <a:close/>
                  <a:moveTo>
                    <a:pt x="74840" y="5540"/>
                  </a:moveTo>
                  <a:cubicBezTo>
                    <a:pt x="36617" y="5540"/>
                    <a:pt x="5540" y="36617"/>
                    <a:pt x="5540" y="74840"/>
                  </a:cubicBezTo>
                  <a:cubicBezTo>
                    <a:pt x="5540" y="113063"/>
                    <a:pt x="36617" y="144140"/>
                    <a:pt x="74840" y="144140"/>
                  </a:cubicBezTo>
                  <a:cubicBezTo>
                    <a:pt x="113063" y="144140"/>
                    <a:pt x="144140" y="113063"/>
                    <a:pt x="144140" y="74840"/>
                  </a:cubicBezTo>
                  <a:cubicBezTo>
                    <a:pt x="144140" y="36617"/>
                    <a:pt x="113063" y="5540"/>
                    <a:pt x="74840" y="5540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61" name="Google Shape;39;p2"/>
            <p:cNvSpPr/>
            <p:nvPr/>
          </p:nvSpPr>
          <p:spPr>
            <a:xfrm>
              <a:off x="3395880" y="4896720"/>
              <a:ext cx="88920" cy="88920"/>
            </a:xfrm>
            <a:custGeom>
              <a:avLst/>
              <a:gdLst>
                <a:gd name="textAreaLeft" fmla="*/ 0 w 88920"/>
                <a:gd name="textAreaRight" fmla="*/ 90000 w 88920"/>
                <a:gd name="textAreaTop" fmla="*/ 0 h 88920"/>
                <a:gd name="textAreaBottom" fmla="*/ 90000 h 88920"/>
              </a:gdLst>
              <a:ahLst/>
              <a:rect l="textAreaLeft" t="textAreaTop" r="textAreaRight" b="textAreaBottom"/>
              <a:pathLst>
                <a:path w="72679" h="72679">
                  <a:moveTo>
                    <a:pt x="36340" y="72679"/>
                  </a:moveTo>
                  <a:cubicBezTo>
                    <a:pt x="16286" y="72679"/>
                    <a:pt x="0" y="56393"/>
                    <a:pt x="0" y="36340"/>
                  </a:cubicBezTo>
                  <a:cubicBezTo>
                    <a:pt x="0" y="16286"/>
                    <a:pt x="16286" y="0"/>
                    <a:pt x="36340" y="0"/>
                  </a:cubicBezTo>
                  <a:cubicBezTo>
                    <a:pt x="56393" y="0"/>
                    <a:pt x="72679" y="16286"/>
                    <a:pt x="72679" y="36340"/>
                  </a:cubicBezTo>
                  <a:cubicBezTo>
                    <a:pt x="72679" y="56393"/>
                    <a:pt x="56393" y="72679"/>
                    <a:pt x="36340" y="72679"/>
                  </a:cubicBezTo>
                  <a:close/>
                  <a:moveTo>
                    <a:pt x="36340" y="5540"/>
                  </a:moveTo>
                  <a:cubicBezTo>
                    <a:pt x="19333" y="5540"/>
                    <a:pt x="5540" y="19333"/>
                    <a:pt x="5540" y="36340"/>
                  </a:cubicBezTo>
                  <a:cubicBezTo>
                    <a:pt x="5540" y="53346"/>
                    <a:pt x="19333" y="67140"/>
                    <a:pt x="36340" y="67140"/>
                  </a:cubicBezTo>
                  <a:cubicBezTo>
                    <a:pt x="53346" y="67140"/>
                    <a:pt x="67140" y="53346"/>
                    <a:pt x="67140" y="36340"/>
                  </a:cubicBezTo>
                  <a:cubicBezTo>
                    <a:pt x="67140" y="19333"/>
                    <a:pt x="53346" y="5540"/>
                    <a:pt x="36340" y="5540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720000" y="418320"/>
            <a:ext cx="7702920" cy="62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9"/>
  </p:sldLayoutIdLst>
</p:sldMaster>
</file>

<file path=ppt/slideMasters/slideMaster2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4" name="Google Shape;451;p20" descr=""/>
          <p:cNvPicPr/>
          <p:nvPr/>
        </p:nvPicPr>
        <p:blipFill>
          <a:blip r:embed="rId2"/>
          <a:stretch/>
        </p:blipFill>
        <p:spPr>
          <a:xfrm>
            <a:off x="0" y="9360"/>
            <a:ext cx="9142920" cy="5123880"/>
          </a:xfrm>
          <a:prstGeom prst="rect">
            <a:avLst/>
          </a:prstGeom>
          <a:ln w="0">
            <a:noFill/>
          </a:ln>
        </p:spPr>
      </p:pic>
      <p:grpSp>
        <p:nvGrpSpPr>
          <p:cNvPr id="465" name="Google Shape;452;p20"/>
          <p:cNvGrpSpPr/>
          <p:nvPr/>
        </p:nvGrpSpPr>
        <p:grpSpPr>
          <a:xfrm>
            <a:off x="-1602720" y="-2128680"/>
            <a:ext cx="12612960" cy="8769240"/>
            <a:chOff x="-1602720" y="-2128680"/>
            <a:chExt cx="12612960" cy="8769240"/>
          </a:xfrm>
        </p:grpSpPr>
        <p:pic>
          <p:nvPicPr>
            <p:cNvPr id="466" name="Google Shape;453;p20" descr=""/>
            <p:cNvPicPr/>
            <p:nvPr/>
          </p:nvPicPr>
          <p:blipFill>
            <a:blip r:embed="rId3">
              <a:alphaModFix amt="35000"/>
            </a:blip>
            <a:srcRect l="0" t="21523" r="35719" b="15225"/>
            <a:stretch/>
          </p:blipFill>
          <p:spPr>
            <a:xfrm flipH="1" rot="10800000">
              <a:off x="1219320" y="-1500120"/>
              <a:ext cx="8421120" cy="56977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467" name="Google Shape;454;p20" descr=""/>
            <p:cNvPicPr/>
            <p:nvPr/>
          </p:nvPicPr>
          <p:blipFill>
            <a:blip r:embed="rId4"/>
            <a:stretch/>
          </p:blipFill>
          <p:spPr>
            <a:xfrm>
              <a:off x="-1431720" y="2664720"/>
              <a:ext cx="4667040" cy="30531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468" name="Google Shape;455;p20" descr=""/>
            <p:cNvPicPr/>
            <p:nvPr/>
          </p:nvPicPr>
          <p:blipFill>
            <a:blip r:embed="rId5"/>
            <a:stretch/>
          </p:blipFill>
          <p:spPr>
            <a:xfrm>
              <a:off x="4641840" y="1464120"/>
              <a:ext cx="6123600" cy="48376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469" name="Google Shape;456;p20" descr=""/>
            <p:cNvPicPr/>
            <p:nvPr/>
          </p:nvPicPr>
          <p:blipFill>
            <a:blip r:embed="rId6"/>
            <a:stretch/>
          </p:blipFill>
          <p:spPr>
            <a:xfrm flipH="1" rot="10800000">
              <a:off x="-1293840" y="-1377720"/>
              <a:ext cx="5347440" cy="34984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470" name="Google Shape;457;p20" descr=""/>
            <p:cNvPicPr/>
            <p:nvPr/>
          </p:nvPicPr>
          <p:blipFill>
            <a:blip r:embed="rId7"/>
            <a:stretch/>
          </p:blipFill>
          <p:spPr>
            <a:xfrm flipH="1" rot="10800000">
              <a:off x="-1066680" y="-1396800"/>
              <a:ext cx="4415760" cy="28890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471" name="Google Shape;458;p20" descr=""/>
            <p:cNvPicPr/>
            <p:nvPr/>
          </p:nvPicPr>
          <p:blipFill>
            <a:blip r:embed="rId8"/>
            <a:stretch/>
          </p:blipFill>
          <p:spPr>
            <a:xfrm>
              <a:off x="4772520" y="1684800"/>
              <a:ext cx="6123600" cy="48376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472" name="Google Shape;459;p20"/>
            <p:cNvSpPr/>
            <p:nvPr/>
          </p:nvSpPr>
          <p:spPr>
            <a:xfrm rot="10300200">
              <a:off x="6184800" y="2868120"/>
              <a:ext cx="4384440" cy="3242520"/>
            </a:xfrm>
            <a:custGeom>
              <a:avLst/>
              <a:gdLst>
                <a:gd name="textAreaLeft" fmla="*/ 0 w 4384440"/>
                <a:gd name="textAreaRight" fmla="*/ 4385520 w 4384440"/>
                <a:gd name="textAreaTop" fmla="*/ 0 h 3242520"/>
                <a:gd name="textAreaBottom" fmla="*/ 3243600 h 3242520"/>
              </a:gdLst>
              <a:ahLst/>
              <a:rect l="textAreaLeft" t="textAreaTop" r="textAreaRight" b="textAreaBottom"/>
              <a:pathLst>
                <a:path w="2956871" h="2186887">
                  <a:moveTo>
                    <a:pt x="2952768" y="178044"/>
                  </a:moveTo>
                  <a:cubicBezTo>
                    <a:pt x="2944569" y="304180"/>
                    <a:pt x="2933823" y="432256"/>
                    <a:pt x="2895101" y="553351"/>
                  </a:cubicBezTo>
                  <a:cubicBezTo>
                    <a:pt x="2854994" y="678822"/>
                    <a:pt x="2780985" y="787454"/>
                    <a:pt x="2665042" y="853762"/>
                  </a:cubicBezTo>
                  <a:cubicBezTo>
                    <a:pt x="2600839" y="890490"/>
                    <a:pt x="2529766" y="915418"/>
                    <a:pt x="2458194" y="933366"/>
                  </a:cubicBezTo>
                  <a:cubicBezTo>
                    <a:pt x="2382800" y="952256"/>
                    <a:pt x="2305136" y="962227"/>
                    <a:pt x="2227360" y="961563"/>
                  </a:cubicBezTo>
                  <a:cubicBezTo>
                    <a:pt x="2149473" y="960898"/>
                    <a:pt x="2073194" y="948267"/>
                    <a:pt x="1998464" y="926774"/>
                  </a:cubicBezTo>
                  <a:cubicBezTo>
                    <a:pt x="1925785" y="905890"/>
                    <a:pt x="1854768" y="879134"/>
                    <a:pt x="1781202" y="861241"/>
                  </a:cubicBezTo>
                  <a:cubicBezTo>
                    <a:pt x="1708523" y="843570"/>
                    <a:pt x="1634126" y="836867"/>
                    <a:pt x="1559619" y="845120"/>
                  </a:cubicBezTo>
                  <a:cubicBezTo>
                    <a:pt x="1490540" y="852710"/>
                    <a:pt x="1419301" y="870880"/>
                    <a:pt x="1358643" y="905613"/>
                  </a:cubicBezTo>
                  <a:cubicBezTo>
                    <a:pt x="1304743" y="936468"/>
                    <a:pt x="1265079" y="983222"/>
                    <a:pt x="1247796" y="1043216"/>
                  </a:cubicBezTo>
                  <a:cubicBezTo>
                    <a:pt x="1230623" y="1102711"/>
                    <a:pt x="1233448" y="1165973"/>
                    <a:pt x="1234889" y="1227185"/>
                  </a:cubicBezTo>
                  <a:cubicBezTo>
                    <a:pt x="1236384" y="1291666"/>
                    <a:pt x="1238323" y="1358806"/>
                    <a:pt x="1217107" y="1420628"/>
                  </a:cubicBezTo>
                  <a:cubicBezTo>
                    <a:pt x="1197053" y="1479125"/>
                    <a:pt x="1157335" y="1529868"/>
                    <a:pt x="1107589" y="1566208"/>
                  </a:cubicBezTo>
                  <a:cubicBezTo>
                    <a:pt x="1058841" y="1601827"/>
                    <a:pt x="999900" y="1624263"/>
                    <a:pt x="939352" y="1626921"/>
                  </a:cubicBezTo>
                  <a:cubicBezTo>
                    <a:pt x="872323" y="1629858"/>
                    <a:pt x="807953" y="1605539"/>
                    <a:pt x="743306" y="1591579"/>
                  </a:cubicBezTo>
                  <a:cubicBezTo>
                    <a:pt x="686470" y="1579281"/>
                    <a:pt x="623707" y="1573852"/>
                    <a:pt x="573851" y="1609638"/>
                  </a:cubicBezTo>
                  <a:cubicBezTo>
                    <a:pt x="529922" y="1641158"/>
                    <a:pt x="512251" y="1693285"/>
                    <a:pt x="504661" y="1744748"/>
                  </a:cubicBezTo>
                  <a:cubicBezTo>
                    <a:pt x="496075" y="1802803"/>
                    <a:pt x="499011" y="1862243"/>
                    <a:pt x="487987" y="1919965"/>
                  </a:cubicBezTo>
                  <a:cubicBezTo>
                    <a:pt x="476465" y="1980457"/>
                    <a:pt x="450927" y="2039233"/>
                    <a:pt x="411707" y="2087039"/>
                  </a:cubicBezTo>
                  <a:cubicBezTo>
                    <a:pt x="374204" y="2132741"/>
                    <a:pt x="323185" y="2167806"/>
                    <a:pt x="264354" y="2178553"/>
                  </a:cubicBezTo>
                  <a:cubicBezTo>
                    <a:pt x="189238" y="2192291"/>
                    <a:pt x="113955" y="2168415"/>
                    <a:pt x="38561" y="2172626"/>
                  </a:cubicBezTo>
                  <a:cubicBezTo>
                    <a:pt x="33575" y="2172903"/>
                    <a:pt x="3551" y="2176558"/>
                    <a:pt x="4326" y="2178221"/>
                  </a:cubicBezTo>
                  <a:cubicBezTo>
                    <a:pt x="3828" y="2177112"/>
                    <a:pt x="4714" y="2174066"/>
                    <a:pt x="4770" y="2172903"/>
                  </a:cubicBezTo>
                  <a:lnTo>
                    <a:pt x="6819" y="2149304"/>
                  </a:lnTo>
                  <a:cubicBezTo>
                    <a:pt x="13910" y="2068315"/>
                    <a:pt x="20945" y="1987271"/>
                    <a:pt x="28036" y="1906283"/>
                  </a:cubicBezTo>
                  <a:cubicBezTo>
                    <a:pt x="39946" y="1770064"/>
                    <a:pt x="51801" y="1633846"/>
                    <a:pt x="63711" y="1497628"/>
                  </a:cubicBezTo>
                  <a:cubicBezTo>
                    <a:pt x="77837" y="1335540"/>
                    <a:pt x="92018" y="1173451"/>
                    <a:pt x="106144" y="1011419"/>
                  </a:cubicBezTo>
                  <a:cubicBezTo>
                    <a:pt x="120270" y="849386"/>
                    <a:pt x="133565" y="696992"/>
                    <a:pt x="147303" y="539779"/>
                  </a:cubicBezTo>
                  <a:cubicBezTo>
                    <a:pt x="157939" y="417797"/>
                    <a:pt x="168575" y="295871"/>
                    <a:pt x="179266" y="173890"/>
                  </a:cubicBezTo>
                  <a:lnTo>
                    <a:pt x="189293" y="58832"/>
                  </a:lnTo>
                  <a:lnTo>
                    <a:pt x="192340" y="23601"/>
                  </a:lnTo>
                  <a:cubicBezTo>
                    <a:pt x="192838" y="18006"/>
                    <a:pt x="194833" y="10472"/>
                    <a:pt x="194002" y="4877"/>
                  </a:cubicBezTo>
                  <a:cubicBezTo>
                    <a:pt x="193337" y="778"/>
                    <a:pt x="191841" y="3880"/>
                    <a:pt x="193836" y="4323"/>
                  </a:cubicBezTo>
                  <a:cubicBezTo>
                    <a:pt x="198212" y="5265"/>
                    <a:pt x="203308" y="4932"/>
                    <a:pt x="207795" y="5209"/>
                  </a:cubicBezTo>
                  <a:cubicBezTo>
                    <a:pt x="230286" y="6650"/>
                    <a:pt x="252777" y="8090"/>
                    <a:pt x="275267" y="9530"/>
                  </a:cubicBezTo>
                  <a:cubicBezTo>
                    <a:pt x="365396" y="15291"/>
                    <a:pt x="455470" y="20997"/>
                    <a:pt x="545599" y="26758"/>
                  </a:cubicBezTo>
                  <a:cubicBezTo>
                    <a:pt x="678826" y="35234"/>
                    <a:pt x="812108" y="43765"/>
                    <a:pt x="945335" y="52240"/>
                  </a:cubicBezTo>
                  <a:cubicBezTo>
                    <a:pt x="1104265" y="62378"/>
                    <a:pt x="1263141" y="72515"/>
                    <a:pt x="1422071" y="82597"/>
                  </a:cubicBezTo>
                  <a:cubicBezTo>
                    <a:pt x="1585877" y="93012"/>
                    <a:pt x="1749682" y="103481"/>
                    <a:pt x="1913432" y="113896"/>
                  </a:cubicBezTo>
                  <a:cubicBezTo>
                    <a:pt x="2064995" y="123535"/>
                    <a:pt x="2216558" y="133229"/>
                    <a:pt x="2368121" y="142868"/>
                  </a:cubicBezTo>
                  <a:cubicBezTo>
                    <a:pt x="2486778" y="150402"/>
                    <a:pt x="2605436" y="157991"/>
                    <a:pt x="2724039" y="165525"/>
                  </a:cubicBezTo>
                  <a:cubicBezTo>
                    <a:pt x="2792120" y="169845"/>
                    <a:pt x="2860201" y="174222"/>
                    <a:pt x="2928283" y="178543"/>
                  </a:cubicBezTo>
                  <a:cubicBezTo>
                    <a:pt x="2937091" y="179097"/>
                    <a:pt x="2945899" y="179651"/>
                    <a:pt x="2954707" y="180205"/>
                  </a:cubicBezTo>
                  <a:cubicBezTo>
                    <a:pt x="2957366" y="180371"/>
                    <a:pt x="2957366" y="176216"/>
                    <a:pt x="2954707" y="176050"/>
                  </a:cubicBezTo>
                  <a:cubicBezTo>
                    <a:pt x="2930056" y="174499"/>
                    <a:pt x="2905349" y="172893"/>
                    <a:pt x="2880698" y="171341"/>
                  </a:cubicBezTo>
                  <a:cubicBezTo>
                    <a:pt x="2813558" y="167076"/>
                    <a:pt x="2746474" y="162810"/>
                    <a:pt x="2679334" y="158489"/>
                  </a:cubicBezTo>
                  <a:cubicBezTo>
                    <a:pt x="2580508" y="152175"/>
                    <a:pt x="2481627" y="145915"/>
                    <a:pt x="2382800" y="139600"/>
                  </a:cubicBezTo>
                  <a:cubicBezTo>
                    <a:pt x="2261761" y="131899"/>
                    <a:pt x="2140776" y="124199"/>
                    <a:pt x="2019736" y="116444"/>
                  </a:cubicBezTo>
                  <a:cubicBezTo>
                    <a:pt x="1887174" y="108024"/>
                    <a:pt x="1754557" y="99549"/>
                    <a:pt x="1621995" y="91128"/>
                  </a:cubicBezTo>
                  <a:cubicBezTo>
                    <a:pt x="1488657" y="82653"/>
                    <a:pt x="1355319" y="74122"/>
                    <a:pt x="1221982" y="65646"/>
                  </a:cubicBezTo>
                  <a:cubicBezTo>
                    <a:pt x="1097175" y="57669"/>
                    <a:pt x="972423" y="49747"/>
                    <a:pt x="847617" y="41770"/>
                  </a:cubicBezTo>
                  <a:cubicBezTo>
                    <a:pt x="742199" y="35068"/>
                    <a:pt x="636725" y="28309"/>
                    <a:pt x="531307" y="21607"/>
                  </a:cubicBezTo>
                  <a:cubicBezTo>
                    <a:pt x="455747" y="16787"/>
                    <a:pt x="380187" y="11967"/>
                    <a:pt x="304627" y="7148"/>
                  </a:cubicBezTo>
                  <a:cubicBezTo>
                    <a:pt x="268841" y="4877"/>
                    <a:pt x="232613" y="611"/>
                    <a:pt x="196772" y="279"/>
                  </a:cubicBezTo>
                  <a:cubicBezTo>
                    <a:pt x="195220" y="279"/>
                    <a:pt x="193669" y="58"/>
                    <a:pt x="192174" y="2"/>
                  </a:cubicBezTo>
                  <a:cubicBezTo>
                    <a:pt x="191010" y="-53"/>
                    <a:pt x="190179" y="999"/>
                    <a:pt x="190069" y="2107"/>
                  </a:cubicBezTo>
                  <a:cubicBezTo>
                    <a:pt x="188351" y="21496"/>
                    <a:pt x="186689" y="40940"/>
                    <a:pt x="184972" y="60328"/>
                  </a:cubicBezTo>
                  <a:cubicBezTo>
                    <a:pt x="180374" y="113176"/>
                    <a:pt x="175776" y="165968"/>
                    <a:pt x="171123" y="218816"/>
                  </a:cubicBezTo>
                  <a:cubicBezTo>
                    <a:pt x="164310" y="296923"/>
                    <a:pt x="157496" y="375087"/>
                    <a:pt x="150682" y="453195"/>
                  </a:cubicBezTo>
                  <a:cubicBezTo>
                    <a:pt x="142373" y="548531"/>
                    <a:pt x="134063" y="643867"/>
                    <a:pt x="125699" y="739204"/>
                  </a:cubicBezTo>
                  <a:cubicBezTo>
                    <a:pt x="116614" y="843126"/>
                    <a:pt x="107529" y="947049"/>
                    <a:pt x="98499" y="1050971"/>
                  </a:cubicBezTo>
                  <a:cubicBezTo>
                    <a:pt x="89304" y="1156390"/>
                    <a:pt x="80108" y="1261752"/>
                    <a:pt x="70912" y="1367170"/>
                  </a:cubicBezTo>
                  <a:cubicBezTo>
                    <a:pt x="62326" y="1465443"/>
                    <a:pt x="53740" y="1563770"/>
                    <a:pt x="45153" y="1662042"/>
                  </a:cubicBezTo>
                  <a:cubicBezTo>
                    <a:pt x="37896" y="1745136"/>
                    <a:pt x="30639" y="1828230"/>
                    <a:pt x="23383" y="1911268"/>
                  </a:cubicBezTo>
                  <a:cubicBezTo>
                    <a:pt x="18175" y="1971040"/>
                    <a:pt x="12968" y="2030812"/>
                    <a:pt x="7761" y="2090529"/>
                  </a:cubicBezTo>
                  <a:lnTo>
                    <a:pt x="2886" y="2146146"/>
                  </a:lnTo>
                  <a:cubicBezTo>
                    <a:pt x="2055" y="2155619"/>
                    <a:pt x="-161" y="2166033"/>
                    <a:pt x="338" y="2175506"/>
                  </a:cubicBezTo>
                  <a:cubicBezTo>
                    <a:pt x="393" y="2176669"/>
                    <a:pt x="116" y="2177999"/>
                    <a:pt x="6" y="2179162"/>
                  </a:cubicBezTo>
                  <a:cubicBezTo>
                    <a:pt x="-105" y="2180602"/>
                    <a:pt x="1446" y="2181378"/>
                    <a:pt x="2609" y="2181157"/>
                  </a:cubicBezTo>
                  <a:cubicBezTo>
                    <a:pt x="85592" y="2165368"/>
                    <a:pt x="168630" y="2195171"/>
                    <a:pt x="251835" y="2184536"/>
                  </a:cubicBezTo>
                  <a:cubicBezTo>
                    <a:pt x="312493" y="2176780"/>
                    <a:pt x="366283" y="2144650"/>
                    <a:pt x="406555" y="2099282"/>
                  </a:cubicBezTo>
                  <a:cubicBezTo>
                    <a:pt x="447548" y="2053082"/>
                    <a:pt x="475080" y="1995359"/>
                    <a:pt x="488874" y="1935366"/>
                  </a:cubicBezTo>
                  <a:cubicBezTo>
                    <a:pt x="503332" y="1872491"/>
                    <a:pt x="499122" y="1807290"/>
                    <a:pt x="508871" y="1743696"/>
                  </a:cubicBezTo>
                  <a:cubicBezTo>
                    <a:pt x="518621" y="1680101"/>
                    <a:pt x="549089" y="1612297"/>
                    <a:pt x="618832" y="1592299"/>
                  </a:cubicBezTo>
                  <a:cubicBezTo>
                    <a:pt x="690182" y="1571803"/>
                    <a:pt x="767237" y="1602547"/>
                    <a:pt x="836427" y="1618667"/>
                  </a:cubicBezTo>
                  <a:cubicBezTo>
                    <a:pt x="900021" y="1633458"/>
                    <a:pt x="962341" y="1636173"/>
                    <a:pt x="1024772" y="1614346"/>
                  </a:cubicBezTo>
                  <a:cubicBezTo>
                    <a:pt x="1082606" y="1594127"/>
                    <a:pt x="1134678" y="1557289"/>
                    <a:pt x="1172790" y="1509261"/>
                  </a:cubicBezTo>
                  <a:cubicBezTo>
                    <a:pt x="1212177" y="1459626"/>
                    <a:pt x="1231897" y="1401239"/>
                    <a:pt x="1237382" y="1338586"/>
                  </a:cubicBezTo>
                  <a:cubicBezTo>
                    <a:pt x="1243586" y="1267846"/>
                    <a:pt x="1235110" y="1196884"/>
                    <a:pt x="1239044" y="1126088"/>
                  </a:cubicBezTo>
                  <a:cubicBezTo>
                    <a:pt x="1243253" y="1050861"/>
                    <a:pt x="1266021" y="979455"/>
                    <a:pt x="1327344" y="931538"/>
                  </a:cubicBezTo>
                  <a:cubicBezTo>
                    <a:pt x="1391936" y="881072"/>
                    <a:pt x="1479461" y="858138"/>
                    <a:pt x="1559619" y="849331"/>
                  </a:cubicBezTo>
                  <a:cubicBezTo>
                    <a:pt x="1644873" y="839913"/>
                    <a:pt x="1729019" y="850715"/>
                    <a:pt x="1811393" y="873483"/>
                  </a:cubicBezTo>
                  <a:cubicBezTo>
                    <a:pt x="1891274" y="895530"/>
                    <a:pt x="1968828" y="925666"/>
                    <a:pt x="2049595" y="944611"/>
                  </a:cubicBezTo>
                  <a:cubicBezTo>
                    <a:pt x="2209190" y="982114"/>
                    <a:pt x="2377593" y="967767"/>
                    <a:pt x="2532369" y="916138"/>
                  </a:cubicBezTo>
                  <a:cubicBezTo>
                    <a:pt x="2602722" y="892650"/>
                    <a:pt x="2671634" y="861462"/>
                    <a:pt x="2730021" y="815041"/>
                  </a:cubicBezTo>
                  <a:cubicBezTo>
                    <a:pt x="2781429" y="774214"/>
                    <a:pt x="2822699" y="722142"/>
                    <a:pt x="2853443" y="664308"/>
                  </a:cubicBezTo>
                  <a:cubicBezTo>
                    <a:pt x="2916040" y="546648"/>
                    <a:pt x="2937091" y="411260"/>
                    <a:pt x="2949112" y="280083"/>
                  </a:cubicBezTo>
                  <a:cubicBezTo>
                    <a:pt x="2952214" y="246126"/>
                    <a:pt x="2954651" y="212113"/>
                    <a:pt x="2956867" y="178100"/>
                  </a:cubicBezTo>
                  <a:cubicBezTo>
                    <a:pt x="2957033" y="175441"/>
                    <a:pt x="2952879" y="175441"/>
                    <a:pt x="2952712" y="178100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473" name="Google Shape;460;p20"/>
            <p:cNvSpPr/>
            <p:nvPr/>
          </p:nvSpPr>
          <p:spPr>
            <a:xfrm rot="10300200">
              <a:off x="6413760" y="3097440"/>
              <a:ext cx="4384440" cy="3242520"/>
            </a:xfrm>
            <a:custGeom>
              <a:avLst/>
              <a:gdLst>
                <a:gd name="textAreaLeft" fmla="*/ 0 w 4384440"/>
                <a:gd name="textAreaRight" fmla="*/ 4385520 w 4384440"/>
                <a:gd name="textAreaTop" fmla="*/ 0 h 3242520"/>
                <a:gd name="textAreaBottom" fmla="*/ 3243600 h 3242520"/>
              </a:gdLst>
              <a:ahLst/>
              <a:rect l="textAreaLeft" t="textAreaTop" r="textAreaRight" b="textAreaBottom"/>
              <a:pathLst>
                <a:path w="2956871" h="2186887">
                  <a:moveTo>
                    <a:pt x="2952768" y="178044"/>
                  </a:moveTo>
                  <a:cubicBezTo>
                    <a:pt x="2944569" y="304180"/>
                    <a:pt x="2933823" y="432256"/>
                    <a:pt x="2895101" y="553351"/>
                  </a:cubicBezTo>
                  <a:cubicBezTo>
                    <a:pt x="2854994" y="678822"/>
                    <a:pt x="2780985" y="787454"/>
                    <a:pt x="2665042" y="853762"/>
                  </a:cubicBezTo>
                  <a:cubicBezTo>
                    <a:pt x="2600839" y="890490"/>
                    <a:pt x="2529766" y="915418"/>
                    <a:pt x="2458194" y="933366"/>
                  </a:cubicBezTo>
                  <a:cubicBezTo>
                    <a:pt x="2382800" y="952256"/>
                    <a:pt x="2305136" y="962227"/>
                    <a:pt x="2227360" y="961563"/>
                  </a:cubicBezTo>
                  <a:cubicBezTo>
                    <a:pt x="2149473" y="960898"/>
                    <a:pt x="2073194" y="948267"/>
                    <a:pt x="1998464" y="926774"/>
                  </a:cubicBezTo>
                  <a:cubicBezTo>
                    <a:pt x="1925785" y="905890"/>
                    <a:pt x="1854768" y="879134"/>
                    <a:pt x="1781202" y="861241"/>
                  </a:cubicBezTo>
                  <a:cubicBezTo>
                    <a:pt x="1708523" y="843570"/>
                    <a:pt x="1634126" y="836867"/>
                    <a:pt x="1559619" y="845120"/>
                  </a:cubicBezTo>
                  <a:cubicBezTo>
                    <a:pt x="1490540" y="852710"/>
                    <a:pt x="1419301" y="870880"/>
                    <a:pt x="1358643" y="905613"/>
                  </a:cubicBezTo>
                  <a:cubicBezTo>
                    <a:pt x="1304743" y="936468"/>
                    <a:pt x="1265079" y="983222"/>
                    <a:pt x="1247796" y="1043216"/>
                  </a:cubicBezTo>
                  <a:cubicBezTo>
                    <a:pt x="1230623" y="1102711"/>
                    <a:pt x="1233448" y="1165973"/>
                    <a:pt x="1234889" y="1227185"/>
                  </a:cubicBezTo>
                  <a:cubicBezTo>
                    <a:pt x="1236384" y="1291666"/>
                    <a:pt x="1238323" y="1358806"/>
                    <a:pt x="1217107" y="1420628"/>
                  </a:cubicBezTo>
                  <a:cubicBezTo>
                    <a:pt x="1197053" y="1479125"/>
                    <a:pt x="1157335" y="1529868"/>
                    <a:pt x="1107589" y="1566208"/>
                  </a:cubicBezTo>
                  <a:cubicBezTo>
                    <a:pt x="1058841" y="1601827"/>
                    <a:pt x="999900" y="1624263"/>
                    <a:pt x="939352" y="1626921"/>
                  </a:cubicBezTo>
                  <a:cubicBezTo>
                    <a:pt x="872323" y="1629858"/>
                    <a:pt x="807953" y="1605539"/>
                    <a:pt x="743306" y="1591579"/>
                  </a:cubicBezTo>
                  <a:cubicBezTo>
                    <a:pt x="686470" y="1579281"/>
                    <a:pt x="623707" y="1573852"/>
                    <a:pt x="573851" y="1609638"/>
                  </a:cubicBezTo>
                  <a:cubicBezTo>
                    <a:pt x="529922" y="1641158"/>
                    <a:pt x="512251" y="1693285"/>
                    <a:pt x="504661" y="1744748"/>
                  </a:cubicBezTo>
                  <a:cubicBezTo>
                    <a:pt x="496075" y="1802803"/>
                    <a:pt x="499011" y="1862243"/>
                    <a:pt x="487987" y="1919965"/>
                  </a:cubicBezTo>
                  <a:cubicBezTo>
                    <a:pt x="476465" y="1980457"/>
                    <a:pt x="450927" y="2039233"/>
                    <a:pt x="411707" y="2087039"/>
                  </a:cubicBezTo>
                  <a:cubicBezTo>
                    <a:pt x="374204" y="2132741"/>
                    <a:pt x="323185" y="2167806"/>
                    <a:pt x="264354" y="2178553"/>
                  </a:cubicBezTo>
                  <a:cubicBezTo>
                    <a:pt x="189238" y="2192291"/>
                    <a:pt x="113955" y="2168415"/>
                    <a:pt x="38561" y="2172626"/>
                  </a:cubicBezTo>
                  <a:cubicBezTo>
                    <a:pt x="33575" y="2172903"/>
                    <a:pt x="3551" y="2176558"/>
                    <a:pt x="4326" y="2178221"/>
                  </a:cubicBezTo>
                  <a:cubicBezTo>
                    <a:pt x="3828" y="2177112"/>
                    <a:pt x="4714" y="2174066"/>
                    <a:pt x="4770" y="2172903"/>
                  </a:cubicBezTo>
                  <a:lnTo>
                    <a:pt x="6819" y="2149304"/>
                  </a:lnTo>
                  <a:cubicBezTo>
                    <a:pt x="13910" y="2068315"/>
                    <a:pt x="20945" y="1987271"/>
                    <a:pt x="28036" y="1906283"/>
                  </a:cubicBezTo>
                  <a:cubicBezTo>
                    <a:pt x="39946" y="1770064"/>
                    <a:pt x="51801" y="1633846"/>
                    <a:pt x="63711" y="1497628"/>
                  </a:cubicBezTo>
                  <a:cubicBezTo>
                    <a:pt x="77837" y="1335540"/>
                    <a:pt x="92018" y="1173451"/>
                    <a:pt x="106144" y="1011419"/>
                  </a:cubicBezTo>
                  <a:cubicBezTo>
                    <a:pt x="120270" y="849386"/>
                    <a:pt x="133565" y="696992"/>
                    <a:pt x="147303" y="539779"/>
                  </a:cubicBezTo>
                  <a:cubicBezTo>
                    <a:pt x="157939" y="417797"/>
                    <a:pt x="168575" y="295871"/>
                    <a:pt x="179266" y="173890"/>
                  </a:cubicBezTo>
                  <a:lnTo>
                    <a:pt x="189293" y="58832"/>
                  </a:lnTo>
                  <a:lnTo>
                    <a:pt x="192340" y="23601"/>
                  </a:lnTo>
                  <a:cubicBezTo>
                    <a:pt x="192838" y="18006"/>
                    <a:pt x="194833" y="10472"/>
                    <a:pt x="194002" y="4877"/>
                  </a:cubicBezTo>
                  <a:cubicBezTo>
                    <a:pt x="193337" y="778"/>
                    <a:pt x="191841" y="3880"/>
                    <a:pt x="193836" y="4323"/>
                  </a:cubicBezTo>
                  <a:cubicBezTo>
                    <a:pt x="198212" y="5265"/>
                    <a:pt x="203308" y="4932"/>
                    <a:pt x="207795" y="5209"/>
                  </a:cubicBezTo>
                  <a:cubicBezTo>
                    <a:pt x="230286" y="6650"/>
                    <a:pt x="252777" y="8090"/>
                    <a:pt x="275267" y="9530"/>
                  </a:cubicBezTo>
                  <a:cubicBezTo>
                    <a:pt x="365396" y="15291"/>
                    <a:pt x="455470" y="20997"/>
                    <a:pt x="545599" y="26758"/>
                  </a:cubicBezTo>
                  <a:cubicBezTo>
                    <a:pt x="678826" y="35234"/>
                    <a:pt x="812108" y="43765"/>
                    <a:pt x="945335" y="52240"/>
                  </a:cubicBezTo>
                  <a:cubicBezTo>
                    <a:pt x="1104265" y="62378"/>
                    <a:pt x="1263141" y="72515"/>
                    <a:pt x="1422071" y="82597"/>
                  </a:cubicBezTo>
                  <a:cubicBezTo>
                    <a:pt x="1585877" y="93012"/>
                    <a:pt x="1749682" y="103481"/>
                    <a:pt x="1913432" y="113896"/>
                  </a:cubicBezTo>
                  <a:cubicBezTo>
                    <a:pt x="2064995" y="123535"/>
                    <a:pt x="2216558" y="133229"/>
                    <a:pt x="2368121" y="142868"/>
                  </a:cubicBezTo>
                  <a:cubicBezTo>
                    <a:pt x="2486778" y="150402"/>
                    <a:pt x="2605436" y="157991"/>
                    <a:pt x="2724039" y="165525"/>
                  </a:cubicBezTo>
                  <a:cubicBezTo>
                    <a:pt x="2792120" y="169845"/>
                    <a:pt x="2860201" y="174222"/>
                    <a:pt x="2928283" y="178543"/>
                  </a:cubicBezTo>
                  <a:cubicBezTo>
                    <a:pt x="2937091" y="179097"/>
                    <a:pt x="2945899" y="179651"/>
                    <a:pt x="2954707" y="180205"/>
                  </a:cubicBezTo>
                  <a:cubicBezTo>
                    <a:pt x="2957366" y="180371"/>
                    <a:pt x="2957366" y="176216"/>
                    <a:pt x="2954707" y="176050"/>
                  </a:cubicBezTo>
                  <a:cubicBezTo>
                    <a:pt x="2930056" y="174499"/>
                    <a:pt x="2905349" y="172893"/>
                    <a:pt x="2880698" y="171341"/>
                  </a:cubicBezTo>
                  <a:cubicBezTo>
                    <a:pt x="2813558" y="167076"/>
                    <a:pt x="2746474" y="162810"/>
                    <a:pt x="2679334" y="158489"/>
                  </a:cubicBezTo>
                  <a:cubicBezTo>
                    <a:pt x="2580508" y="152175"/>
                    <a:pt x="2481627" y="145915"/>
                    <a:pt x="2382800" y="139600"/>
                  </a:cubicBezTo>
                  <a:cubicBezTo>
                    <a:pt x="2261761" y="131899"/>
                    <a:pt x="2140776" y="124199"/>
                    <a:pt x="2019736" y="116444"/>
                  </a:cubicBezTo>
                  <a:cubicBezTo>
                    <a:pt x="1887174" y="108024"/>
                    <a:pt x="1754557" y="99549"/>
                    <a:pt x="1621995" y="91128"/>
                  </a:cubicBezTo>
                  <a:cubicBezTo>
                    <a:pt x="1488657" y="82653"/>
                    <a:pt x="1355319" y="74122"/>
                    <a:pt x="1221982" y="65646"/>
                  </a:cubicBezTo>
                  <a:cubicBezTo>
                    <a:pt x="1097175" y="57669"/>
                    <a:pt x="972423" y="49747"/>
                    <a:pt x="847617" y="41770"/>
                  </a:cubicBezTo>
                  <a:cubicBezTo>
                    <a:pt x="742199" y="35068"/>
                    <a:pt x="636725" y="28309"/>
                    <a:pt x="531307" y="21607"/>
                  </a:cubicBezTo>
                  <a:cubicBezTo>
                    <a:pt x="455747" y="16787"/>
                    <a:pt x="380187" y="11967"/>
                    <a:pt x="304627" y="7148"/>
                  </a:cubicBezTo>
                  <a:cubicBezTo>
                    <a:pt x="268841" y="4877"/>
                    <a:pt x="232613" y="611"/>
                    <a:pt x="196772" y="279"/>
                  </a:cubicBezTo>
                  <a:cubicBezTo>
                    <a:pt x="195220" y="279"/>
                    <a:pt x="193669" y="58"/>
                    <a:pt x="192174" y="2"/>
                  </a:cubicBezTo>
                  <a:cubicBezTo>
                    <a:pt x="191010" y="-53"/>
                    <a:pt x="190179" y="999"/>
                    <a:pt x="190069" y="2107"/>
                  </a:cubicBezTo>
                  <a:cubicBezTo>
                    <a:pt x="188351" y="21496"/>
                    <a:pt x="186689" y="40940"/>
                    <a:pt x="184972" y="60328"/>
                  </a:cubicBezTo>
                  <a:cubicBezTo>
                    <a:pt x="180374" y="113176"/>
                    <a:pt x="175776" y="165968"/>
                    <a:pt x="171123" y="218816"/>
                  </a:cubicBezTo>
                  <a:cubicBezTo>
                    <a:pt x="164310" y="296923"/>
                    <a:pt x="157496" y="375087"/>
                    <a:pt x="150682" y="453195"/>
                  </a:cubicBezTo>
                  <a:cubicBezTo>
                    <a:pt x="142373" y="548531"/>
                    <a:pt x="134063" y="643867"/>
                    <a:pt x="125699" y="739204"/>
                  </a:cubicBezTo>
                  <a:cubicBezTo>
                    <a:pt x="116614" y="843126"/>
                    <a:pt x="107529" y="947049"/>
                    <a:pt x="98499" y="1050971"/>
                  </a:cubicBezTo>
                  <a:cubicBezTo>
                    <a:pt x="89304" y="1156390"/>
                    <a:pt x="80108" y="1261752"/>
                    <a:pt x="70912" y="1367170"/>
                  </a:cubicBezTo>
                  <a:cubicBezTo>
                    <a:pt x="62326" y="1465443"/>
                    <a:pt x="53740" y="1563770"/>
                    <a:pt x="45153" y="1662042"/>
                  </a:cubicBezTo>
                  <a:cubicBezTo>
                    <a:pt x="37896" y="1745136"/>
                    <a:pt x="30639" y="1828230"/>
                    <a:pt x="23383" y="1911268"/>
                  </a:cubicBezTo>
                  <a:cubicBezTo>
                    <a:pt x="18175" y="1971040"/>
                    <a:pt x="12968" y="2030812"/>
                    <a:pt x="7761" y="2090529"/>
                  </a:cubicBezTo>
                  <a:lnTo>
                    <a:pt x="2886" y="2146146"/>
                  </a:lnTo>
                  <a:cubicBezTo>
                    <a:pt x="2055" y="2155619"/>
                    <a:pt x="-161" y="2166033"/>
                    <a:pt x="338" y="2175506"/>
                  </a:cubicBezTo>
                  <a:cubicBezTo>
                    <a:pt x="393" y="2176669"/>
                    <a:pt x="116" y="2177999"/>
                    <a:pt x="6" y="2179162"/>
                  </a:cubicBezTo>
                  <a:cubicBezTo>
                    <a:pt x="-105" y="2180602"/>
                    <a:pt x="1446" y="2181378"/>
                    <a:pt x="2609" y="2181157"/>
                  </a:cubicBezTo>
                  <a:cubicBezTo>
                    <a:pt x="85592" y="2165368"/>
                    <a:pt x="168630" y="2195171"/>
                    <a:pt x="251835" y="2184536"/>
                  </a:cubicBezTo>
                  <a:cubicBezTo>
                    <a:pt x="312493" y="2176780"/>
                    <a:pt x="366283" y="2144650"/>
                    <a:pt x="406555" y="2099282"/>
                  </a:cubicBezTo>
                  <a:cubicBezTo>
                    <a:pt x="447548" y="2053082"/>
                    <a:pt x="475080" y="1995359"/>
                    <a:pt x="488874" y="1935366"/>
                  </a:cubicBezTo>
                  <a:cubicBezTo>
                    <a:pt x="503332" y="1872491"/>
                    <a:pt x="499122" y="1807290"/>
                    <a:pt x="508871" y="1743696"/>
                  </a:cubicBezTo>
                  <a:cubicBezTo>
                    <a:pt x="518621" y="1680101"/>
                    <a:pt x="549089" y="1612297"/>
                    <a:pt x="618832" y="1592299"/>
                  </a:cubicBezTo>
                  <a:cubicBezTo>
                    <a:pt x="690182" y="1571803"/>
                    <a:pt x="767237" y="1602547"/>
                    <a:pt x="836427" y="1618667"/>
                  </a:cubicBezTo>
                  <a:cubicBezTo>
                    <a:pt x="900021" y="1633458"/>
                    <a:pt x="962341" y="1636173"/>
                    <a:pt x="1024772" y="1614346"/>
                  </a:cubicBezTo>
                  <a:cubicBezTo>
                    <a:pt x="1082606" y="1594127"/>
                    <a:pt x="1134678" y="1557289"/>
                    <a:pt x="1172790" y="1509261"/>
                  </a:cubicBezTo>
                  <a:cubicBezTo>
                    <a:pt x="1212177" y="1459626"/>
                    <a:pt x="1231897" y="1401239"/>
                    <a:pt x="1237382" y="1338586"/>
                  </a:cubicBezTo>
                  <a:cubicBezTo>
                    <a:pt x="1243586" y="1267846"/>
                    <a:pt x="1235110" y="1196884"/>
                    <a:pt x="1239044" y="1126088"/>
                  </a:cubicBezTo>
                  <a:cubicBezTo>
                    <a:pt x="1243253" y="1050861"/>
                    <a:pt x="1266021" y="979455"/>
                    <a:pt x="1327344" y="931538"/>
                  </a:cubicBezTo>
                  <a:cubicBezTo>
                    <a:pt x="1391936" y="881072"/>
                    <a:pt x="1479461" y="858138"/>
                    <a:pt x="1559619" y="849331"/>
                  </a:cubicBezTo>
                  <a:cubicBezTo>
                    <a:pt x="1644873" y="839913"/>
                    <a:pt x="1729019" y="850715"/>
                    <a:pt x="1811393" y="873483"/>
                  </a:cubicBezTo>
                  <a:cubicBezTo>
                    <a:pt x="1891274" y="895530"/>
                    <a:pt x="1968828" y="925666"/>
                    <a:pt x="2049595" y="944611"/>
                  </a:cubicBezTo>
                  <a:cubicBezTo>
                    <a:pt x="2209190" y="982114"/>
                    <a:pt x="2377593" y="967767"/>
                    <a:pt x="2532369" y="916138"/>
                  </a:cubicBezTo>
                  <a:cubicBezTo>
                    <a:pt x="2602722" y="892650"/>
                    <a:pt x="2671634" y="861462"/>
                    <a:pt x="2730021" y="815041"/>
                  </a:cubicBezTo>
                  <a:cubicBezTo>
                    <a:pt x="2781429" y="774214"/>
                    <a:pt x="2822699" y="722142"/>
                    <a:pt x="2853443" y="664308"/>
                  </a:cubicBezTo>
                  <a:cubicBezTo>
                    <a:pt x="2916040" y="546648"/>
                    <a:pt x="2937091" y="411260"/>
                    <a:pt x="2949112" y="280083"/>
                  </a:cubicBezTo>
                  <a:cubicBezTo>
                    <a:pt x="2952214" y="246126"/>
                    <a:pt x="2954651" y="212113"/>
                    <a:pt x="2956867" y="178100"/>
                  </a:cubicBezTo>
                  <a:cubicBezTo>
                    <a:pt x="2957033" y="175441"/>
                    <a:pt x="2952879" y="175441"/>
                    <a:pt x="2952712" y="178100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474" name="Google Shape;461;p20"/>
            <p:cNvSpPr/>
            <p:nvPr/>
          </p:nvSpPr>
          <p:spPr>
            <a:xfrm>
              <a:off x="-1289160" y="-1453320"/>
              <a:ext cx="4382640" cy="3241080"/>
            </a:xfrm>
            <a:custGeom>
              <a:avLst/>
              <a:gdLst>
                <a:gd name="textAreaLeft" fmla="*/ 0 w 4382640"/>
                <a:gd name="textAreaRight" fmla="*/ 4383720 w 4382640"/>
                <a:gd name="textAreaTop" fmla="*/ 0 h 3241080"/>
                <a:gd name="textAreaBottom" fmla="*/ 3242160 h 3241080"/>
              </a:gdLst>
              <a:ahLst/>
              <a:rect l="textAreaLeft" t="textAreaTop" r="textAreaRight" b="textAreaBottom"/>
              <a:pathLst>
                <a:path w="2956871" h="2186887">
                  <a:moveTo>
                    <a:pt x="2952768" y="178044"/>
                  </a:moveTo>
                  <a:cubicBezTo>
                    <a:pt x="2944569" y="304180"/>
                    <a:pt x="2933823" y="432256"/>
                    <a:pt x="2895101" y="553351"/>
                  </a:cubicBezTo>
                  <a:cubicBezTo>
                    <a:pt x="2854994" y="678822"/>
                    <a:pt x="2780985" y="787454"/>
                    <a:pt x="2665042" y="853762"/>
                  </a:cubicBezTo>
                  <a:cubicBezTo>
                    <a:pt x="2600839" y="890490"/>
                    <a:pt x="2529766" y="915418"/>
                    <a:pt x="2458194" y="933366"/>
                  </a:cubicBezTo>
                  <a:cubicBezTo>
                    <a:pt x="2382800" y="952256"/>
                    <a:pt x="2305136" y="962227"/>
                    <a:pt x="2227360" y="961563"/>
                  </a:cubicBezTo>
                  <a:cubicBezTo>
                    <a:pt x="2149473" y="960898"/>
                    <a:pt x="2073194" y="948267"/>
                    <a:pt x="1998464" y="926774"/>
                  </a:cubicBezTo>
                  <a:cubicBezTo>
                    <a:pt x="1925785" y="905890"/>
                    <a:pt x="1854768" y="879134"/>
                    <a:pt x="1781202" y="861241"/>
                  </a:cubicBezTo>
                  <a:cubicBezTo>
                    <a:pt x="1708523" y="843570"/>
                    <a:pt x="1634126" y="836867"/>
                    <a:pt x="1559619" y="845120"/>
                  </a:cubicBezTo>
                  <a:cubicBezTo>
                    <a:pt x="1490540" y="852710"/>
                    <a:pt x="1419301" y="870880"/>
                    <a:pt x="1358643" y="905613"/>
                  </a:cubicBezTo>
                  <a:cubicBezTo>
                    <a:pt x="1304743" y="936468"/>
                    <a:pt x="1265079" y="983222"/>
                    <a:pt x="1247796" y="1043216"/>
                  </a:cubicBezTo>
                  <a:cubicBezTo>
                    <a:pt x="1230623" y="1102711"/>
                    <a:pt x="1233448" y="1165973"/>
                    <a:pt x="1234889" y="1227185"/>
                  </a:cubicBezTo>
                  <a:cubicBezTo>
                    <a:pt x="1236384" y="1291666"/>
                    <a:pt x="1238323" y="1358806"/>
                    <a:pt x="1217107" y="1420628"/>
                  </a:cubicBezTo>
                  <a:cubicBezTo>
                    <a:pt x="1197053" y="1479125"/>
                    <a:pt x="1157335" y="1529868"/>
                    <a:pt x="1107589" y="1566208"/>
                  </a:cubicBezTo>
                  <a:cubicBezTo>
                    <a:pt x="1058841" y="1601827"/>
                    <a:pt x="999900" y="1624263"/>
                    <a:pt x="939352" y="1626921"/>
                  </a:cubicBezTo>
                  <a:cubicBezTo>
                    <a:pt x="872323" y="1629858"/>
                    <a:pt x="807953" y="1605539"/>
                    <a:pt x="743306" y="1591579"/>
                  </a:cubicBezTo>
                  <a:cubicBezTo>
                    <a:pt x="686470" y="1579281"/>
                    <a:pt x="623707" y="1573852"/>
                    <a:pt x="573851" y="1609638"/>
                  </a:cubicBezTo>
                  <a:cubicBezTo>
                    <a:pt x="529922" y="1641158"/>
                    <a:pt x="512251" y="1693285"/>
                    <a:pt x="504661" y="1744748"/>
                  </a:cubicBezTo>
                  <a:cubicBezTo>
                    <a:pt x="496075" y="1802803"/>
                    <a:pt x="499011" y="1862243"/>
                    <a:pt x="487987" y="1919965"/>
                  </a:cubicBezTo>
                  <a:cubicBezTo>
                    <a:pt x="476465" y="1980457"/>
                    <a:pt x="450927" y="2039233"/>
                    <a:pt x="411707" y="2087039"/>
                  </a:cubicBezTo>
                  <a:cubicBezTo>
                    <a:pt x="374204" y="2132741"/>
                    <a:pt x="323185" y="2167806"/>
                    <a:pt x="264354" y="2178553"/>
                  </a:cubicBezTo>
                  <a:cubicBezTo>
                    <a:pt x="189238" y="2192291"/>
                    <a:pt x="113955" y="2168415"/>
                    <a:pt x="38561" y="2172626"/>
                  </a:cubicBezTo>
                  <a:cubicBezTo>
                    <a:pt x="33575" y="2172903"/>
                    <a:pt x="3551" y="2176558"/>
                    <a:pt x="4326" y="2178221"/>
                  </a:cubicBezTo>
                  <a:cubicBezTo>
                    <a:pt x="3828" y="2177112"/>
                    <a:pt x="4714" y="2174066"/>
                    <a:pt x="4770" y="2172903"/>
                  </a:cubicBezTo>
                  <a:lnTo>
                    <a:pt x="6819" y="2149304"/>
                  </a:lnTo>
                  <a:cubicBezTo>
                    <a:pt x="13910" y="2068315"/>
                    <a:pt x="20945" y="1987271"/>
                    <a:pt x="28036" y="1906283"/>
                  </a:cubicBezTo>
                  <a:cubicBezTo>
                    <a:pt x="39946" y="1770064"/>
                    <a:pt x="51801" y="1633846"/>
                    <a:pt x="63711" y="1497628"/>
                  </a:cubicBezTo>
                  <a:cubicBezTo>
                    <a:pt x="77837" y="1335540"/>
                    <a:pt x="92018" y="1173451"/>
                    <a:pt x="106144" y="1011419"/>
                  </a:cubicBezTo>
                  <a:cubicBezTo>
                    <a:pt x="120270" y="849386"/>
                    <a:pt x="133565" y="696992"/>
                    <a:pt x="147303" y="539779"/>
                  </a:cubicBezTo>
                  <a:cubicBezTo>
                    <a:pt x="157939" y="417797"/>
                    <a:pt x="168575" y="295871"/>
                    <a:pt x="179266" y="173890"/>
                  </a:cubicBezTo>
                  <a:lnTo>
                    <a:pt x="189293" y="58832"/>
                  </a:lnTo>
                  <a:lnTo>
                    <a:pt x="192340" y="23601"/>
                  </a:lnTo>
                  <a:cubicBezTo>
                    <a:pt x="192838" y="18006"/>
                    <a:pt x="194833" y="10472"/>
                    <a:pt x="194002" y="4877"/>
                  </a:cubicBezTo>
                  <a:cubicBezTo>
                    <a:pt x="193337" y="778"/>
                    <a:pt x="191841" y="3880"/>
                    <a:pt x="193836" y="4323"/>
                  </a:cubicBezTo>
                  <a:cubicBezTo>
                    <a:pt x="198212" y="5265"/>
                    <a:pt x="203308" y="4932"/>
                    <a:pt x="207795" y="5209"/>
                  </a:cubicBezTo>
                  <a:cubicBezTo>
                    <a:pt x="230286" y="6650"/>
                    <a:pt x="252777" y="8090"/>
                    <a:pt x="275267" y="9530"/>
                  </a:cubicBezTo>
                  <a:cubicBezTo>
                    <a:pt x="365396" y="15291"/>
                    <a:pt x="455470" y="20997"/>
                    <a:pt x="545599" y="26758"/>
                  </a:cubicBezTo>
                  <a:cubicBezTo>
                    <a:pt x="678826" y="35234"/>
                    <a:pt x="812108" y="43765"/>
                    <a:pt x="945335" y="52240"/>
                  </a:cubicBezTo>
                  <a:cubicBezTo>
                    <a:pt x="1104265" y="62378"/>
                    <a:pt x="1263141" y="72515"/>
                    <a:pt x="1422071" y="82597"/>
                  </a:cubicBezTo>
                  <a:cubicBezTo>
                    <a:pt x="1585877" y="93012"/>
                    <a:pt x="1749682" y="103481"/>
                    <a:pt x="1913432" y="113896"/>
                  </a:cubicBezTo>
                  <a:cubicBezTo>
                    <a:pt x="2064995" y="123535"/>
                    <a:pt x="2216558" y="133229"/>
                    <a:pt x="2368121" y="142868"/>
                  </a:cubicBezTo>
                  <a:cubicBezTo>
                    <a:pt x="2486778" y="150402"/>
                    <a:pt x="2605436" y="157991"/>
                    <a:pt x="2724039" y="165525"/>
                  </a:cubicBezTo>
                  <a:cubicBezTo>
                    <a:pt x="2792120" y="169845"/>
                    <a:pt x="2860201" y="174222"/>
                    <a:pt x="2928283" y="178543"/>
                  </a:cubicBezTo>
                  <a:cubicBezTo>
                    <a:pt x="2937091" y="179097"/>
                    <a:pt x="2945899" y="179651"/>
                    <a:pt x="2954707" y="180205"/>
                  </a:cubicBezTo>
                  <a:cubicBezTo>
                    <a:pt x="2957366" y="180371"/>
                    <a:pt x="2957366" y="176216"/>
                    <a:pt x="2954707" y="176050"/>
                  </a:cubicBezTo>
                  <a:cubicBezTo>
                    <a:pt x="2930056" y="174499"/>
                    <a:pt x="2905349" y="172893"/>
                    <a:pt x="2880698" y="171341"/>
                  </a:cubicBezTo>
                  <a:cubicBezTo>
                    <a:pt x="2813558" y="167076"/>
                    <a:pt x="2746474" y="162810"/>
                    <a:pt x="2679334" y="158489"/>
                  </a:cubicBezTo>
                  <a:cubicBezTo>
                    <a:pt x="2580508" y="152175"/>
                    <a:pt x="2481627" y="145915"/>
                    <a:pt x="2382800" y="139600"/>
                  </a:cubicBezTo>
                  <a:cubicBezTo>
                    <a:pt x="2261761" y="131899"/>
                    <a:pt x="2140776" y="124199"/>
                    <a:pt x="2019736" y="116444"/>
                  </a:cubicBezTo>
                  <a:cubicBezTo>
                    <a:pt x="1887174" y="108024"/>
                    <a:pt x="1754557" y="99549"/>
                    <a:pt x="1621995" y="91128"/>
                  </a:cubicBezTo>
                  <a:cubicBezTo>
                    <a:pt x="1488657" y="82653"/>
                    <a:pt x="1355319" y="74122"/>
                    <a:pt x="1221982" y="65646"/>
                  </a:cubicBezTo>
                  <a:cubicBezTo>
                    <a:pt x="1097175" y="57669"/>
                    <a:pt x="972423" y="49747"/>
                    <a:pt x="847617" y="41770"/>
                  </a:cubicBezTo>
                  <a:cubicBezTo>
                    <a:pt x="742199" y="35068"/>
                    <a:pt x="636725" y="28309"/>
                    <a:pt x="531307" y="21607"/>
                  </a:cubicBezTo>
                  <a:cubicBezTo>
                    <a:pt x="455747" y="16787"/>
                    <a:pt x="380187" y="11967"/>
                    <a:pt x="304627" y="7148"/>
                  </a:cubicBezTo>
                  <a:cubicBezTo>
                    <a:pt x="268841" y="4877"/>
                    <a:pt x="232613" y="611"/>
                    <a:pt x="196772" y="279"/>
                  </a:cubicBezTo>
                  <a:cubicBezTo>
                    <a:pt x="195220" y="279"/>
                    <a:pt x="193669" y="58"/>
                    <a:pt x="192174" y="2"/>
                  </a:cubicBezTo>
                  <a:cubicBezTo>
                    <a:pt x="191010" y="-53"/>
                    <a:pt x="190179" y="999"/>
                    <a:pt x="190069" y="2107"/>
                  </a:cubicBezTo>
                  <a:cubicBezTo>
                    <a:pt x="188351" y="21496"/>
                    <a:pt x="186689" y="40940"/>
                    <a:pt x="184972" y="60328"/>
                  </a:cubicBezTo>
                  <a:cubicBezTo>
                    <a:pt x="180374" y="113176"/>
                    <a:pt x="175776" y="165968"/>
                    <a:pt x="171123" y="218816"/>
                  </a:cubicBezTo>
                  <a:cubicBezTo>
                    <a:pt x="164310" y="296923"/>
                    <a:pt x="157496" y="375087"/>
                    <a:pt x="150682" y="453195"/>
                  </a:cubicBezTo>
                  <a:cubicBezTo>
                    <a:pt x="142373" y="548531"/>
                    <a:pt x="134063" y="643867"/>
                    <a:pt x="125699" y="739204"/>
                  </a:cubicBezTo>
                  <a:cubicBezTo>
                    <a:pt x="116614" y="843126"/>
                    <a:pt x="107529" y="947049"/>
                    <a:pt x="98499" y="1050971"/>
                  </a:cubicBezTo>
                  <a:cubicBezTo>
                    <a:pt x="89304" y="1156390"/>
                    <a:pt x="80108" y="1261752"/>
                    <a:pt x="70912" y="1367170"/>
                  </a:cubicBezTo>
                  <a:cubicBezTo>
                    <a:pt x="62326" y="1465443"/>
                    <a:pt x="53740" y="1563770"/>
                    <a:pt x="45153" y="1662042"/>
                  </a:cubicBezTo>
                  <a:cubicBezTo>
                    <a:pt x="37896" y="1745136"/>
                    <a:pt x="30639" y="1828230"/>
                    <a:pt x="23383" y="1911268"/>
                  </a:cubicBezTo>
                  <a:cubicBezTo>
                    <a:pt x="18175" y="1971040"/>
                    <a:pt x="12968" y="2030812"/>
                    <a:pt x="7761" y="2090529"/>
                  </a:cubicBezTo>
                  <a:lnTo>
                    <a:pt x="2886" y="2146146"/>
                  </a:lnTo>
                  <a:cubicBezTo>
                    <a:pt x="2055" y="2155619"/>
                    <a:pt x="-161" y="2166033"/>
                    <a:pt x="338" y="2175506"/>
                  </a:cubicBezTo>
                  <a:cubicBezTo>
                    <a:pt x="393" y="2176669"/>
                    <a:pt x="116" y="2177999"/>
                    <a:pt x="6" y="2179162"/>
                  </a:cubicBezTo>
                  <a:cubicBezTo>
                    <a:pt x="-105" y="2180602"/>
                    <a:pt x="1446" y="2181378"/>
                    <a:pt x="2609" y="2181157"/>
                  </a:cubicBezTo>
                  <a:cubicBezTo>
                    <a:pt x="85592" y="2165368"/>
                    <a:pt x="168630" y="2195171"/>
                    <a:pt x="251835" y="2184536"/>
                  </a:cubicBezTo>
                  <a:cubicBezTo>
                    <a:pt x="312493" y="2176780"/>
                    <a:pt x="366283" y="2144650"/>
                    <a:pt x="406555" y="2099282"/>
                  </a:cubicBezTo>
                  <a:cubicBezTo>
                    <a:pt x="447548" y="2053082"/>
                    <a:pt x="475080" y="1995359"/>
                    <a:pt x="488874" y="1935366"/>
                  </a:cubicBezTo>
                  <a:cubicBezTo>
                    <a:pt x="503332" y="1872491"/>
                    <a:pt x="499122" y="1807290"/>
                    <a:pt x="508871" y="1743696"/>
                  </a:cubicBezTo>
                  <a:cubicBezTo>
                    <a:pt x="518621" y="1680101"/>
                    <a:pt x="549089" y="1612297"/>
                    <a:pt x="618832" y="1592299"/>
                  </a:cubicBezTo>
                  <a:cubicBezTo>
                    <a:pt x="690182" y="1571803"/>
                    <a:pt x="767237" y="1602547"/>
                    <a:pt x="836427" y="1618667"/>
                  </a:cubicBezTo>
                  <a:cubicBezTo>
                    <a:pt x="900021" y="1633458"/>
                    <a:pt x="962341" y="1636173"/>
                    <a:pt x="1024772" y="1614346"/>
                  </a:cubicBezTo>
                  <a:cubicBezTo>
                    <a:pt x="1082606" y="1594127"/>
                    <a:pt x="1134678" y="1557289"/>
                    <a:pt x="1172790" y="1509261"/>
                  </a:cubicBezTo>
                  <a:cubicBezTo>
                    <a:pt x="1212177" y="1459626"/>
                    <a:pt x="1231897" y="1401239"/>
                    <a:pt x="1237382" y="1338586"/>
                  </a:cubicBezTo>
                  <a:cubicBezTo>
                    <a:pt x="1243586" y="1267846"/>
                    <a:pt x="1235110" y="1196884"/>
                    <a:pt x="1239044" y="1126088"/>
                  </a:cubicBezTo>
                  <a:cubicBezTo>
                    <a:pt x="1243253" y="1050861"/>
                    <a:pt x="1266021" y="979455"/>
                    <a:pt x="1327344" y="931538"/>
                  </a:cubicBezTo>
                  <a:cubicBezTo>
                    <a:pt x="1391936" y="881072"/>
                    <a:pt x="1479461" y="858138"/>
                    <a:pt x="1559619" y="849331"/>
                  </a:cubicBezTo>
                  <a:cubicBezTo>
                    <a:pt x="1644873" y="839913"/>
                    <a:pt x="1729019" y="850715"/>
                    <a:pt x="1811393" y="873483"/>
                  </a:cubicBezTo>
                  <a:cubicBezTo>
                    <a:pt x="1891274" y="895530"/>
                    <a:pt x="1968828" y="925666"/>
                    <a:pt x="2049595" y="944611"/>
                  </a:cubicBezTo>
                  <a:cubicBezTo>
                    <a:pt x="2209190" y="982114"/>
                    <a:pt x="2377593" y="967767"/>
                    <a:pt x="2532369" y="916138"/>
                  </a:cubicBezTo>
                  <a:cubicBezTo>
                    <a:pt x="2602722" y="892650"/>
                    <a:pt x="2671634" y="861462"/>
                    <a:pt x="2730021" y="815041"/>
                  </a:cubicBezTo>
                  <a:cubicBezTo>
                    <a:pt x="2781429" y="774214"/>
                    <a:pt x="2822699" y="722142"/>
                    <a:pt x="2853443" y="664308"/>
                  </a:cubicBezTo>
                  <a:cubicBezTo>
                    <a:pt x="2916040" y="546648"/>
                    <a:pt x="2937091" y="411260"/>
                    <a:pt x="2949112" y="280083"/>
                  </a:cubicBezTo>
                  <a:cubicBezTo>
                    <a:pt x="2952214" y="246126"/>
                    <a:pt x="2954651" y="212113"/>
                    <a:pt x="2956867" y="178100"/>
                  </a:cubicBezTo>
                  <a:cubicBezTo>
                    <a:pt x="2957033" y="175441"/>
                    <a:pt x="2952879" y="175441"/>
                    <a:pt x="2952712" y="178100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475" name="Google Shape;462;p20"/>
            <p:cNvSpPr/>
            <p:nvPr/>
          </p:nvSpPr>
          <p:spPr>
            <a:xfrm>
              <a:off x="-1446120" y="-1791000"/>
              <a:ext cx="4382640" cy="3241080"/>
            </a:xfrm>
            <a:custGeom>
              <a:avLst/>
              <a:gdLst>
                <a:gd name="textAreaLeft" fmla="*/ 0 w 4382640"/>
                <a:gd name="textAreaRight" fmla="*/ 4383720 w 4382640"/>
                <a:gd name="textAreaTop" fmla="*/ 0 h 3241080"/>
                <a:gd name="textAreaBottom" fmla="*/ 3242160 h 3241080"/>
              </a:gdLst>
              <a:ahLst/>
              <a:rect l="textAreaLeft" t="textAreaTop" r="textAreaRight" b="textAreaBottom"/>
              <a:pathLst>
                <a:path w="2956871" h="2186887">
                  <a:moveTo>
                    <a:pt x="2952768" y="178044"/>
                  </a:moveTo>
                  <a:cubicBezTo>
                    <a:pt x="2944569" y="304180"/>
                    <a:pt x="2933823" y="432256"/>
                    <a:pt x="2895101" y="553351"/>
                  </a:cubicBezTo>
                  <a:cubicBezTo>
                    <a:pt x="2854994" y="678822"/>
                    <a:pt x="2780985" y="787454"/>
                    <a:pt x="2665042" y="853762"/>
                  </a:cubicBezTo>
                  <a:cubicBezTo>
                    <a:pt x="2600839" y="890490"/>
                    <a:pt x="2529766" y="915418"/>
                    <a:pt x="2458194" y="933366"/>
                  </a:cubicBezTo>
                  <a:cubicBezTo>
                    <a:pt x="2382800" y="952256"/>
                    <a:pt x="2305136" y="962227"/>
                    <a:pt x="2227360" y="961563"/>
                  </a:cubicBezTo>
                  <a:cubicBezTo>
                    <a:pt x="2149473" y="960898"/>
                    <a:pt x="2073194" y="948267"/>
                    <a:pt x="1998464" y="926774"/>
                  </a:cubicBezTo>
                  <a:cubicBezTo>
                    <a:pt x="1925785" y="905890"/>
                    <a:pt x="1854768" y="879134"/>
                    <a:pt x="1781202" y="861241"/>
                  </a:cubicBezTo>
                  <a:cubicBezTo>
                    <a:pt x="1708523" y="843570"/>
                    <a:pt x="1634126" y="836867"/>
                    <a:pt x="1559619" y="845120"/>
                  </a:cubicBezTo>
                  <a:cubicBezTo>
                    <a:pt x="1490540" y="852710"/>
                    <a:pt x="1419301" y="870880"/>
                    <a:pt x="1358643" y="905613"/>
                  </a:cubicBezTo>
                  <a:cubicBezTo>
                    <a:pt x="1304743" y="936468"/>
                    <a:pt x="1265079" y="983222"/>
                    <a:pt x="1247796" y="1043216"/>
                  </a:cubicBezTo>
                  <a:cubicBezTo>
                    <a:pt x="1230623" y="1102711"/>
                    <a:pt x="1233448" y="1165973"/>
                    <a:pt x="1234889" y="1227185"/>
                  </a:cubicBezTo>
                  <a:cubicBezTo>
                    <a:pt x="1236384" y="1291666"/>
                    <a:pt x="1238323" y="1358806"/>
                    <a:pt x="1217107" y="1420628"/>
                  </a:cubicBezTo>
                  <a:cubicBezTo>
                    <a:pt x="1197053" y="1479125"/>
                    <a:pt x="1157335" y="1529868"/>
                    <a:pt x="1107589" y="1566208"/>
                  </a:cubicBezTo>
                  <a:cubicBezTo>
                    <a:pt x="1058841" y="1601827"/>
                    <a:pt x="999900" y="1624263"/>
                    <a:pt x="939352" y="1626921"/>
                  </a:cubicBezTo>
                  <a:cubicBezTo>
                    <a:pt x="872323" y="1629858"/>
                    <a:pt x="807953" y="1605539"/>
                    <a:pt x="743306" y="1591579"/>
                  </a:cubicBezTo>
                  <a:cubicBezTo>
                    <a:pt x="686470" y="1579281"/>
                    <a:pt x="623707" y="1573852"/>
                    <a:pt x="573851" y="1609638"/>
                  </a:cubicBezTo>
                  <a:cubicBezTo>
                    <a:pt x="529922" y="1641158"/>
                    <a:pt x="512251" y="1693285"/>
                    <a:pt x="504661" y="1744748"/>
                  </a:cubicBezTo>
                  <a:cubicBezTo>
                    <a:pt x="496075" y="1802803"/>
                    <a:pt x="499011" y="1862243"/>
                    <a:pt x="487987" y="1919965"/>
                  </a:cubicBezTo>
                  <a:cubicBezTo>
                    <a:pt x="476465" y="1980457"/>
                    <a:pt x="450927" y="2039233"/>
                    <a:pt x="411707" y="2087039"/>
                  </a:cubicBezTo>
                  <a:cubicBezTo>
                    <a:pt x="374204" y="2132741"/>
                    <a:pt x="323185" y="2167806"/>
                    <a:pt x="264354" y="2178553"/>
                  </a:cubicBezTo>
                  <a:cubicBezTo>
                    <a:pt x="189238" y="2192291"/>
                    <a:pt x="113955" y="2168415"/>
                    <a:pt x="38561" y="2172626"/>
                  </a:cubicBezTo>
                  <a:cubicBezTo>
                    <a:pt x="33575" y="2172903"/>
                    <a:pt x="3551" y="2176558"/>
                    <a:pt x="4326" y="2178221"/>
                  </a:cubicBezTo>
                  <a:cubicBezTo>
                    <a:pt x="3828" y="2177112"/>
                    <a:pt x="4714" y="2174066"/>
                    <a:pt x="4770" y="2172903"/>
                  </a:cubicBezTo>
                  <a:lnTo>
                    <a:pt x="6819" y="2149304"/>
                  </a:lnTo>
                  <a:cubicBezTo>
                    <a:pt x="13910" y="2068315"/>
                    <a:pt x="20945" y="1987271"/>
                    <a:pt x="28036" y="1906283"/>
                  </a:cubicBezTo>
                  <a:cubicBezTo>
                    <a:pt x="39946" y="1770064"/>
                    <a:pt x="51801" y="1633846"/>
                    <a:pt x="63711" y="1497628"/>
                  </a:cubicBezTo>
                  <a:cubicBezTo>
                    <a:pt x="77837" y="1335540"/>
                    <a:pt x="92018" y="1173451"/>
                    <a:pt x="106144" y="1011419"/>
                  </a:cubicBezTo>
                  <a:cubicBezTo>
                    <a:pt x="120270" y="849386"/>
                    <a:pt x="133565" y="696992"/>
                    <a:pt x="147303" y="539779"/>
                  </a:cubicBezTo>
                  <a:cubicBezTo>
                    <a:pt x="157939" y="417797"/>
                    <a:pt x="168575" y="295871"/>
                    <a:pt x="179266" y="173890"/>
                  </a:cubicBezTo>
                  <a:lnTo>
                    <a:pt x="189293" y="58832"/>
                  </a:lnTo>
                  <a:lnTo>
                    <a:pt x="192340" y="23601"/>
                  </a:lnTo>
                  <a:cubicBezTo>
                    <a:pt x="192838" y="18006"/>
                    <a:pt x="194833" y="10472"/>
                    <a:pt x="194002" y="4877"/>
                  </a:cubicBezTo>
                  <a:cubicBezTo>
                    <a:pt x="193337" y="778"/>
                    <a:pt x="191841" y="3880"/>
                    <a:pt x="193836" y="4323"/>
                  </a:cubicBezTo>
                  <a:cubicBezTo>
                    <a:pt x="198212" y="5265"/>
                    <a:pt x="203308" y="4932"/>
                    <a:pt x="207795" y="5209"/>
                  </a:cubicBezTo>
                  <a:cubicBezTo>
                    <a:pt x="230286" y="6650"/>
                    <a:pt x="252777" y="8090"/>
                    <a:pt x="275267" y="9530"/>
                  </a:cubicBezTo>
                  <a:cubicBezTo>
                    <a:pt x="365396" y="15291"/>
                    <a:pt x="455470" y="20997"/>
                    <a:pt x="545599" y="26758"/>
                  </a:cubicBezTo>
                  <a:cubicBezTo>
                    <a:pt x="678826" y="35234"/>
                    <a:pt x="812108" y="43765"/>
                    <a:pt x="945335" y="52240"/>
                  </a:cubicBezTo>
                  <a:cubicBezTo>
                    <a:pt x="1104265" y="62378"/>
                    <a:pt x="1263141" y="72515"/>
                    <a:pt x="1422071" y="82597"/>
                  </a:cubicBezTo>
                  <a:cubicBezTo>
                    <a:pt x="1585877" y="93012"/>
                    <a:pt x="1749682" y="103481"/>
                    <a:pt x="1913432" y="113896"/>
                  </a:cubicBezTo>
                  <a:cubicBezTo>
                    <a:pt x="2064995" y="123535"/>
                    <a:pt x="2216558" y="133229"/>
                    <a:pt x="2368121" y="142868"/>
                  </a:cubicBezTo>
                  <a:cubicBezTo>
                    <a:pt x="2486778" y="150402"/>
                    <a:pt x="2605436" y="157991"/>
                    <a:pt x="2724039" y="165525"/>
                  </a:cubicBezTo>
                  <a:cubicBezTo>
                    <a:pt x="2792120" y="169845"/>
                    <a:pt x="2860201" y="174222"/>
                    <a:pt x="2928283" y="178543"/>
                  </a:cubicBezTo>
                  <a:cubicBezTo>
                    <a:pt x="2937091" y="179097"/>
                    <a:pt x="2945899" y="179651"/>
                    <a:pt x="2954707" y="180205"/>
                  </a:cubicBezTo>
                  <a:cubicBezTo>
                    <a:pt x="2957366" y="180371"/>
                    <a:pt x="2957366" y="176216"/>
                    <a:pt x="2954707" y="176050"/>
                  </a:cubicBezTo>
                  <a:cubicBezTo>
                    <a:pt x="2930056" y="174499"/>
                    <a:pt x="2905349" y="172893"/>
                    <a:pt x="2880698" y="171341"/>
                  </a:cubicBezTo>
                  <a:cubicBezTo>
                    <a:pt x="2813558" y="167076"/>
                    <a:pt x="2746474" y="162810"/>
                    <a:pt x="2679334" y="158489"/>
                  </a:cubicBezTo>
                  <a:cubicBezTo>
                    <a:pt x="2580508" y="152175"/>
                    <a:pt x="2481627" y="145915"/>
                    <a:pt x="2382800" y="139600"/>
                  </a:cubicBezTo>
                  <a:cubicBezTo>
                    <a:pt x="2261761" y="131899"/>
                    <a:pt x="2140776" y="124199"/>
                    <a:pt x="2019736" y="116444"/>
                  </a:cubicBezTo>
                  <a:cubicBezTo>
                    <a:pt x="1887174" y="108024"/>
                    <a:pt x="1754557" y="99549"/>
                    <a:pt x="1621995" y="91128"/>
                  </a:cubicBezTo>
                  <a:cubicBezTo>
                    <a:pt x="1488657" y="82653"/>
                    <a:pt x="1355319" y="74122"/>
                    <a:pt x="1221982" y="65646"/>
                  </a:cubicBezTo>
                  <a:cubicBezTo>
                    <a:pt x="1097175" y="57669"/>
                    <a:pt x="972423" y="49747"/>
                    <a:pt x="847617" y="41770"/>
                  </a:cubicBezTo>
                  <a:cubicBezTo>
                    <a:pt x="742199" y="35068"/>
                    <a:pt x="636725" y="28309"/>
                    <a:pt x="531307" y="21607"/>
                  </a:cubicBezTo>
                  <a:cubicBezTo>
                    <a:pt x="455747" y="16787"/>
                    <a:pt x="380187" y="11967"/>
                    <a:pt x="304627" y="7148"/>
                  </a:cubicBezTo>
                  <a:cubicBezTo>
                    <a:pt x="268841" y="4877"/>
                    <a:pt x="232613" y="611"/>
                    <a:pt x="196772" y="279"/>
                  </a:cubicBezTo>
                  <a:cubicBezTo>
                    <a:pt x="195220" y="279"/>
                    <a:pt x="193669" y="58"/>
                    <a:pt x="192174" y="2"/>
                  </a:cubicBezTo>
                  <a:cubicBezTo>
                    <a:pt x="191010" y="-53"/>
                    <a:pt x="190179" y="999"/>
                    <a:pt x="190069" y="2107"/>
                  </a:cubicBezTo>
                  <a:cubicBezTo>
                    <a:pt x="188351" y="21496"/>
                    <a:pt x="186689" y="40940"/>
                    <a:pt x="184972" y="60328"/>
                  </a:cubicBezTo>
                  <a:cubicBezTo>
                    <a:pt x="180374" y="113176"/>
                    <a:pt x="175776" y="165968"/>
                    <a:pt x="171123" y="218816"/>
                  </a:cubicBezTo>
                  <a:cubicBezTo>
                    <a:pt x="164310" y="296923"/>
                    <a:pt x="157496" y="375087"/>
                    <a:pt x="150682" y="453195"/>
                  </a:cubicBezTo>
                  <a:cubicBezTo>
                    <a:pt x="142373" y="548531"/>
                    <a:pt x="134063" y="643867"/>
                    <a:pt x="125699" y="739204"/>
                  </a:cubicBezTo>
                  <a:cubicBezTo>
                    <a:pt x="116614" y="843126"/>
                    <a:pt x="107529" y="947049"/>
                    <a:pt x="98499" y="1050971"/>
                  </a:cubicBezTo>
                  <a:cubicBezTo>
                    <a:pt x="89304" y="1156390"/>
                    <a:pt x="80108" y="1261752"/>
                    <a:pt x="70912" y="1367170"/>
                  </a:cubicBezTo>
                  <a:cubicBezTo>
                    <a:pt x="62326" y="1465443"/>
                    <a:pt x="53740" y="1563770"/>
                    <a:pt x="45153" y="1662042"/>
                  </a:cubicBezTo>
                  <a:cubicBezTo>
                    <a:pt x="37896" y="1745136"/>
                    <a:pt x="30639" y="1828230"/>
                    <a:pt x="23383" y="1911268"/>
                  </a:cubicBezTo>
                  <a:cubicBezTo>
                    <a:pt x="18175" y="1971040"/>
                    <a:pt x="12968" y="2030812"/>
                    <a:pt x="7761" y="2090529"/>
                  </a:cubicBezTo>
                  <a:lnTo>
                    <a:pt x="2886" y="2146146"/>
                  </a:lnTo>
                  <a:cubicBezTo>
                    <a:pt x="2055" y="2155619"/>
                    <a:pt x="-161" y="2166033"/>
                    <a:pt x="338" y="2175506"/>
                  </a:cubicBezTo>
                  <a:cubicBezTo>
                    <a:pt x="393" y="2176669"/>
                    <a:pt x="116" y="2177999"/>
                    <a:pt x="6" y="2179162"/>
                  </a:cubicBezTo>
                  <a:cubicBezTo>
                    <a:pt x="-105" y="2180602"/>
                    <a:pt x="1446" y="2181378"/>
                    <a:pt x="2609" y="2181157"/>
                  </a:cubicBezTo>
                  <a:cubicBezTo>
                    <a:pt x="85592" y="2165368"/>
                    <a:pt x="168630" y="2195171"/>
                    <a:pt x="251835" y="2184536"/>
                  </a:cubicBezTo>
                  <a:cubicBezTo>
                    <a:pt x="312493" y="2176780"/>
                    <a:pt x="366283" y="2144650"/>
                    <a:pt x="406555" y="2099282"/>
                  </a:cubicBezTo>
                  <a:cubicBezTo>
                    <a:pt x="447548" y="2053082"/>
                    <a:pt x="475080" y="1995359"/>
                    <a:pt x="488874" y="1935366"/>
                  </a:cubicBezTo>
                  <a:cubicBezTo>
                    <a:pt x="503332" y="1872491"/>
                    <a:pt x="499122" y="1807290"/>
                    <a:pt x="508871" y="1743696"/>
                  </a:cubicBezTo>
                  <a:cubicBezTo>
                    <a:pt x="518621" y="1680101"/>
                    <a:pt x="549089" y="1612297"/>
                    <a:pt x="618832" y="1592299"/>
                  </a:cubicBezTo>
                  <a:cubicBezTo>
                    <a:pt x="690182" y="1571803"/>
                    <a:pt x="767237" y="1602547"/>
                    <a:pt x="836427" y="1618667"/>
                  </a:cubicBezTo>
                  <a:cubicBezTo>
                    <a:pt x="900021" y="1633458"/>
                    <a:pt x="962341" y="1636173"/>
                    <a:pt x="1024772" y="1614346"/>
                  </a:cubicBezTo>
                  <a:cubicBezTo>
                    <a:pt x="1082606" y="1594127"/>
                    <a:pt x="1134678" y="1557289"/>
                    <a:pt x="1172790" y="1509261"/>
                  </a:cubicBezTo>
                  <a:cubicBezTo>
                    <a:pt x="1212177" y="1459626"/>
                    <a:pt x="1231897" y="1401239"/>
                    <a:pt x="1237382" y="1338586"/>
                  </a:cubicBezTo>
                  <a:cubicBezTo>
                    <a:pt x="1243586" y="1267846"/>
                    <a:pt x="1235110" y="1196884"/>
                    <a:pt x="1239044" y="1126088"/>
                  </a:cubicBezTo>
                  <a:cubicBezTo>
                    <a:pt x="1243253" y="1050861"/>
                    <a:pt x="1266021" y="979455"/>
                    <a:pt x="1327344" y="931538"/>
                  </a:cubicBezTo>
                  <a:cubicBezTo>
                    <a:pt x="1391936" y="881072"/>
                    <a:pt x="1479461" y="858138"/>
                    <a:pt x="1559619" y="849331"/>
                  </a:cubicBezTo>
                  <a:cubicBezTo>
                    <a:pt x="1644873" y="839913"/>
                    <a:pt x="1729019" y="850715"/>
                    <a:pt x="1811393" y="873483"/>
                  </a:cubicBezTo>
                  <a:cubicBezTo>
                    <a:pt x="1891274" y="895530"/>
                    <a:pt x="1968828" y="925666"/>
                    <a:pt x="2049595" y="944611"/>
                  </a:cubicBezTo>
                  <a:cubicBezTo>
                    <a:pt x="2209190" y="982114"/>
                    <a:pt x="2377593" y="967767"/>
                    <a:pt x="2532369" y="916138"/>
                  </a:cubicBezTo>
                  <a:cubicBezTo>
                    <a:pt x="2602722" y="892650"/>
                    <a:pt x="2671634" y="861462"/>
                    <a:pt x="2730021" y="815041"/>
                  </a:cubicBezTo>
                  <a:cubicBezTo>
                    <a:pt x="2781429" y="774214"/>
                    <a:pt x="2822699" y="722142"/>
                    <a:pt x="2853443" y="664308"/>
                  </a:cubicBezTo>
                  <a:cubicBezTo>
                    <a:pt x="2916040" y="546648"/>
                    <a:pt x="2937091" y="411260"/>
                    <a:pt x="2949112" y="280083"/>
                  </a:cubicBezTo>
                  <a:cubicBezTo>
                    <a:pt x="2952214" y="246126"/>
                    <a:pt x="2954651" y="212113"/>
                    <a:pt x="2956867" y="178100"/>
                  </a:cubicBezTo>
                  <a:cubicBezTo>
                    <a:pt x="2957033" y="175441"/>
                    <a:pt x="2952879" y="175441"/>
                    <a:pt x="2952712" y="178100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476" name="Google Shape;463;p20"/>
            <p:cNvSpPr/>
            <p:nvPr/>
          </p:nvSpPr>
          <p:spPr>
            <a:xfrm>
              <a:off x="-1602720" y="-2128680"/>
              <a:ext cx="4382640" cy="3241080"/>
            </a:xfrm>
            <a:custGeom>
              <a:avLst/>
              <a:gdLst>
                <a:gd name="textAreaLeft" fmla="*/ 0 w 4382640"/>
                <a:gd name="textAreaRight" fmla="*/ 4383720 w 4382640"/>
                <a:gd name="textAreaTop" fmla="*/ 0 h 3241080"/>
                <a:gd name="textAreaBottom" fmla="*/ 3242160 h 3241080"/>
              </a:gdLst>
              <a:ahLst/>
              <a:rect l="textAreaLeft" t="textAreaTop" r="textAreaRight" b="textAreaBottom"/>
              <a:pathLst>
                <a:path w="2956871" h="2186887">
                  <a:moveTo>
                    <a:pt x="2952768" y="178044"/>
                  </a:moveTo>
                  <a:cubicBezTo>
                    <a:pt x="2944569" y="304180"/>
                    <a:pt x="2933823" y="432256"/>
                    <a:pt x="2895101" y="553351"/>
                  </a:cubicBezTo>
                  <a:cubicBezTo>
                    <a:pt x="2854994" y="678822"/>
                    <a:pt x="2780985" y="787454"/>
                    <a:pt x="2665042" y="853762"/>
                  </a:cubicBezTo>
                  <a:cubicBezTo>
                    <a:pt x="2600839" y="890490"/>
                    <a:pt x="2529766" y="915418"/>
                    <a:pt x="2458194" y="933366"/>
                  </a:cubicBezTo>
                  <a:cubicBezTo>
                    <a:pt x="2382800" y="952256"/>
                    <a:pt x="2305136" y="962227"/>
                    <a:pt x="2227360" y="961563"/>
                  </a:cubicBezTo>
                  <a:cubicBezTo>
                    <a:pt x="2149473" y="960898"/>
                    <a:pt x="2073194" y="948267"/>
                    <a:pt x="1998464" y="926774"/>
                  </a:cubicBezTo>
                  <a:cubicBezTo>
                    <a:pt x="1925785" y="905890"/>
                    <a:pt x="1854768" y="879134"/>
                    <a:pt x="1781202" y="861241"/>
                  </a:cubicBezTo>
                  <a:cubicBezTo>
                    <a:pt x="1708523" y="843570"/>
                    <a:pt x="1634126" y="836867"/>
                    <a:pt x="1559619" y="845120"/>
                  </a:cubicBezTo>
                  <a:cubicBezTo>
                    <a:pt x="1490540" y="852710"/>
                    <a:pt x="1419301" y="870880"/>
                    <a:pt x="1358643" y="905613"/>
                  </a:cubicBezTo>
                  <a:cubicBezTo>
                    <a:pt x="1304743" y="936468"/>
                    <a:pt x="1265079" y="983222"/>
                    <a:pt x="1247796" y="1043216"/>
                  </a:cubicBezTo>
                  <a:cubicBezTo>
                    <a:pt x="1230623" y="1102711"/>
                    <a:pt x="1233448" y="1165973"/>
                    <a:pt x="1234889" y="1227185"/>
                  </a:cubicBezTo>
                  <a:cubicBezTo>
                    <a:pt x="1236384" y="1291666"/>
                    <a:pt x="1238323" y="1358806"/>
                    <a:pt x="1217107" y="1420628"/>
                  </a:cubicBezTo>
                  <a:cubicBezTo>
                    <a:pt x="1197053" y="1479125"/>
                    <a:pt x="1157335" y="1529868"/>
                    <a:pt x="1107589" y="1566208"/>
                  </a:cubicBezTo>
                  <a:cubicBezTo>
                    <a:pt x="1058841" y="1601827"/>
                    <a:pt x="999900" y="1624263"/>
                    <a:pt x="939352" y="1626921"/>
                  </a:cubicBezTo>
                  <a:cubicBezTo>
                    <a:pt x="872323" y="1629858"/>
                    <a:pt x="807953" y="1605539"/>
                    <a:pt x="743306" y="1591579"/>
                  </a:cubicBezTo>
                  <a:cubicBezTo>
                    <a:pt x="686470" y="1579281"/>
                    <a:pt x="623707" y="1573852"/>
                    <a:pt x="573851" y="1609638"/>
                  </a:cubicBezTo>
                  <a:cubicBezTo>
                    <a:pt x="529922" y="1641158"/>
                    <a:pt x="512251" y="1693285"/>
                    <a:pt x="504661" y="1744748"/>
                  </a:cubicBezTo>
                  <a:cubicBezTo>
                    <a:pt x="496075" y="1802803"/>
                    <a:pt x="499011" y="1862243"/>
                    <a:pt x="487987" y="1919965"/>
                  </a:cubicBezTo>
                  <a:cubicBezTo>
                    <a:pt x="476465" y="1980457"/>
                    <a:pt x="450927" y="2039233"/>
                    <a:pt x="411707" y="2087039"/>
                  </a:cubicBezTo>
                  <a:cubicBezTo>
                    <a:pt x="374204" y="2132741"/>
                    <a:pt x="323185" y="2167806"/>
                    <a:pt x="264354" y="2178553"/>
                  </a:cubicBezTo>
                  <a:cubicBezTo>
                    <a:pt x="189238" y="2192291"/>
                    <a:pt x="113955" y="2168415"/>
                    <a:pt x="38561" y="2172626"/>
                  </a:cubicBezTo>
                  <a:cubicBezTo>
                    <a:pt x="33575" y="2172903"/>
                    <a:pt x="3551" y="2176558"/>
                    <a:pt x="4326" y="2178221"/>
                  </a:cubicBezTo>
                  <a:cubicBezTo>
                    <a:pt x="3828" y="2177112"/>
                    <a:pt x="4714" y="2174066"/>
                    <a:pt x="4770" y="2172903"/>
                  </a:cubicBezTo>
                  <a:lnTo>
                    <a:pt x="6819" y="2149304"/>
                  </a:lnTo>
                  <a:cubicBezTo>
                    <a:pt x="13910" y="2068315"/>
                    <a:pt x="20945" y="1987271"/>
                    <a:pt x="28036" y="1906283"/>
                  </a:cubicBezTo>
                  <a:cubicBezTo>
                    <a:pt x="39946" y="1770064"/>
                    <a:pt x="51801" y="1633846"/>
                    <a:pt x="63711" y="1497628"/>
                  </a:cubicBezTo>
                  <a:cubicBezTo>
                    <a:pt x="77837" y="1335540"/>
                    <a:pt x="92018" y="1173451"/>
                    <a:pt x="106144" y="1011419"/>
                  </a:cubicBezTo>
                  <a:cubicBezTo>
                    <a:pt x="120270" y="849386"/>
                    <a:pt x="133565" y="696992"/>
                    <a:pt x="147303" y="539779"/>
                  </a:cubicBezTo>
                  <a:cubicBezTo>
                    <a:pt x="157939" y="417797"/>
                    <a:pt x="168575" y="295871"/>
                    <a:pt x="179266" y="173890"/>
                  </a:cubicBezTo>
                  <a:lnTo>
                    <a:pt x="189293" y="58832"/>
                  </a:lnTo>
                  <a:lnTo>
                    <a:pt x="192340" y="23601"/>
                  </a:lnTo>
                  <a:cubicBezTo>
                    <a:pt x="192838" y="18006"/>
                    <a:pt x="194833" y="10472"/>
                    <a:pt x="194002" y="4877"/>
                  </a:cubicBezTo>
                  <a:cubicBezTo>
                    <a:pt x="193337" y="778"/>
                    <a:pt x="191841" y="3880"/>
                    <a:pt x="193836" y="4323"/>
                  </a:cubicBezTo>
                  <a:cubicBezTo>
                    <a:pt x="198212" y="5265"/>
                    <a:pt x="203308" y="4932"/>
                    <a:pt x="207795" y="5209"/>
                  </a:cubicBezTo>
                  <a:cubicBezTo>
                    <a:pt x="230286" y="6650"/>
                    <a:pt x="252777" y="8090"/>
                    <a:pt x="275267" y="9530"/>
                  </a:cubicBezTo>
                  <a:cubicBezTo>
                    <a:pt x="365396" y="15291"/>
                    <a:pt x="455470" y="20997"/>
                    <a:pt x="545599" y="26758"/>
                  </a:cubicBezTo>
                  <a:cubicBezTo>
                    <a:pt x="678826" y="35234"/>
                    <a:pt x="812108" y="43765"/>
                    <a:pt x="945335" y="52240"/>
                  </a:cubicBezTo>
                  <a:cubicBezTo>
                    <a:pt x="1104265" y="62378"/>
                    <a:pt x="1263141" y="72515"/>
                    <a:pt x="1422071" y="82597"/>
                  </a:cubicBezTo>
                  <a:cubicBezTo>
                    <a:pt x="1585877" y="93012"/>
                    <a:pt x="1749682" y="103481"/>
                    <a:pt x="1913432" y="113896"/>
                  </a:cubicBezTo>
                  <a:cubicBezTo>
                    <a:pt x="2064995" y="123535"/>
                    <a:pt x="2216558" y="133229"/>
                    <a:pt x="2368121" y="142868"/>
                  </a:cubicBezTo>
                  <a:cubicBezTo>
                    <a:pt x="2486778" y="150402"/>
                    <a:pt x="2605436" y="157991"/>
                    <a:pt x="2724039" y="165525"/>
                  </a:cubicBezTo>
                  <a:cubicBezTo>
                    <a:pt x="2792120" y="169845"/>
                    <a:pt x="2860201" y="174222"/>
                    <a:pt x="2928283" y="178543"/>
                  </a:cubicBezTo>
                  <a:cubicBezTo>
                    <a:pt x="2937091" y="179097"/>
                    <a:pt x="2945899" y="179651"/>
                    <a:pt x="2954707" y="180205"/>
                  </a:cubicBezTo>
                  <a:cubicBezTo>
                    <a:pt x="2957366" y="180371"/>
                    <a:pt x="2957366" y="176216"/>
                    <a:pt x="2954707" y="176050"/>
                  </a:cubicBezTo>
                  <a:cubicBezTo>
                    <a:pt x="2930056" y="174499"/>
                    <a:pt x="2905349" y="172893"/>
                    <a:pt x="2880698" y="171341"/>
                  </a:cubicBezTo>
                  <a:cubicBezTo>
                    <a:pt x="2813558" y="167076"/>
                    <a:pt x="2746474" y="162810"/>
                    <a:pt x="2679334" y="158489"/>
                  </a:cubicBezTo>
                  <a:cubicBezTo>
                    <a:pt x="2580508" y="152175"/>
                    <a:pt x="2481627" y="145915"/>
                    <a:pt x="2382800" y="139600"/>
                  </a:cubicBezTo>
                  <a:cubicBezTo>
                    <a:pt x="2261761" y="131899"/>
                    <a:pt x="2140776" y="124199"/>
                    <a:pt x="2019736" y="116444"/>
                  </a:cubicBezTo>
                  <a:cubicBezTo>
                    <a:pt x="1887174" y="108024"/>
                    <a:pt x="1754557" y="99549"/>
                    <a:pt x="1621995" y="91128"/>
                  </a:cubicBezTo>
                  <a:cubicBezTo>
                    <a:pt x="1488657" y="82653"/>
                    <a:pt x="1355319" y="74122"/>
                    <a:pt x="1221982" y="65646"/>
                  </a:cubicBezTo>
                  <a:cubicBezTo>
                    <a:pt x="1097175" y="57669"/>
                    <a:pt x="972423" y="49747"/>
                    <a:pt x="847617" y="41770"/>
                  </a:cubicBezTo>
                  <a:cubicBezTo>
                    <a:pt x="742199" y="35068"/>
                    <a:pt x="636725" y="28309"/>
                    <a:pt x="531307" y="21607"/>
                  </a:cubicBezTo>
                  <a:cubicBezTo>
                    <a:pt x="455747" y="16787"/>
                    <a:pt x="380187" y="11967"/>
                    <a:pt x="304627" y="7148"/>
                  </a:cubicBezTo>
                  <a:cubicBezTo>
                    <a:pt x="268841" y="4877"/>
                    <a:pt x="232613" y="611"/>
                    <a:pt x="196772" y="279"/>
                  </a:cubicBezTo>
                  <a:cubicBezTo>
                    <a:pt x="195220" y="279"/>
                    <a:pt x="193669" y="58"/>
                    <a:pt x="192174" y="2"/>
                  </a:cubicBezTo>
                  <a:cubicBezTo>
                    <a:pt x="191010" y="-53"/>
                    <a:pt x="190179" y="999"/>
                    <a:pt x="190069" y="2107"/>
                  </a:cubicBezTo>
                  <a:cubicBezTo>
                    <a:pt x="188351" y="21496"/>
                    <a:pt x="186689" y="40940"/>
                    <a:pt x="184972" y="60328"/>
                  </a:cubicBezTo>
                  <a:cubicBezTo>
                    <a:pt x="180374" y="113176"/>
                    <a:pt x="175776" y="165968"/>
                    <a:pt x="171123" y="218816"/>
                  </a:cubicBezTo>
                  <a:cubicBezTo>
                    <a:pt x="164310" y="296923"/>
                    <a:pt x="157496" y="375087"/>
                    <a:pt x="150682" y="453195"/>
                  </a:cubicBezTo>
                  <a:cubicBezTo>
                    <a:pt x="142373" y="548531"/>
                    <a:pt x="134063" y="643867"/>
                    <a:pt x="125699" y="739204"/>
                  </a:cubicBezTo>
                  <a:cubicBezTo>
                    <a:pt x="116614" y="843126"/>
                    <a:pt x="107529" y="947049"/>
                    <a:pt x="98499" y="1050971"/>
                  </a:cubicBezTo>
                  <a:cubicBezTo>
                    <a:pt x="89304" y="1156390"/>
                    <a:pt x="80108" y="1261752"/>
                    <a:pt x="70912" y="1367170"/>
                  </a:cubicBezTo>
                  <a:cubicBezTo>
                    <a:pt x="62326" y="1465443"/>
                    <a:pt x="53740" y="1563770"/>
                    <a:pt x="45153" y="1662042"/>
                  </a:cubicBezTo>
                  <a:cubicBezTo>
                    <a:pt x="37896" y="1745136"/>
                    <a:pt x="30639" y="1828230"/>
                    <a:pt x="23383" y="1911268"/>
                  </a:cubicBezTo>
                  <a:cubicBezTo>
                    <a:pt x="18175" y="1971040"/>
                    <a:pt x="12968" y="2030812"/>
                    <a:pt x="7761" y="2090529"/>
                  </a:cubicBezTo>
                  <a:lnTo>
                    <a:pt x="2886" y="2146146"/>
                  </a:lnTo>
                  <a:cubicBezTo>
                    <a:pt x="2055" y="2155619"/>
                    <a:pt x="-161" y="2166033"/>
                    <a:pt x="338" y="2175506"/>
                  </a:cubicBezTo>
                  <a:cubicBezTo>
                    <a:pt x="393" y="2176669"/>
                    <a:pt x="116" y="2177999"/>
                    <a:pt x="6" y="2179162"/>
                  </a:cubicBezTo>
                  <a:cubicBezTo>
                    <a:pt x="-105" y="2180602"/>
                    <a:pt x="1446" y="2181378"/>
                    <a:pt x="2609" y="2181157"/>
                  </a:cubicBezTo>
                  <a:cubicBezTo>
                    <a:pt x="85592" y="2165368"/>
                    <a:pt x="168630" y="2195171"/>
                    <a:pt x="251835" y="2184536"/>
                  </a:cubicBezTo>
                  <a:cubicBezTo>
                    <a:pt x="312493" y="2176780"/>
                    <a:pt x="366283" y="2144650"/>
                    <a:pt x="406555" y="2099282"/>
                  </a:cubicBezTo>
                  <a:cubicBezTo>
                    <a:pt x="447548" y="2053082"/>
                    <a:pt x="475080" y="1995359"/>
                    <a:pt x="488874" y="1935366"/>
                  </a:cubicBezTo>
                  <a:cubicBezTo>
                    <a:pt x="503332" y="1872491"/>
                    <a:pt x="499122" y="1807290"/>
                    <a:pt x="508871" y="1743696"/>
                  </a:cubicBezTo>
                  <a:cubicBezTo>
                    <a:pt x="518621" y="1680101"/>
                    <a:pt x="549089" y="1612297"/>
                    <a:pt x="618832" y="1592299"/>
                  </a:cubicBezTo>
                  <a:cubicBezTo>
                    <a:pt x="690182" y="1571803"/>
                    <a:pt x="767237" y="1602547"/>
                    <a:pt x="836427" y="1618667"/>
                  </a:cubicBezTo>
                  <a:cubicBezTo>
                    <a:pt x="900021" y="1633458"/>
                    <a:pt x="962341" y="1636173"/>
                    <a:pt x="1024772" y="1614346"/>
                  </a:cubicBezTo>
                  <a:cubicBezTo>
                    <a:pt x="1082606" y="1594127"/>
                    <a:pt x="1134678" y="1557289"/>
                    <a:pt x="1172790" y="1509261"/>
                  </a:cubicBezTo>
                  <a:cubicBezTo>
                    <a:pt x="1212177" y="1459626"/>
                    <a:pt x="1231897" y="1401239"/>
                    <a:pt x="1237382" y="1338586"/>
                  </a:cubicBezTo>
                  <a:cubicBezTo>
                    <a:pt x="1243586" y="1267846"/>
                    <a:pt x="1235110" y="1196884"/>
                    <a:pt x="1239044" y="1126088"/>
                  </a:cubicBezTo>
                  <a:cubicBezTo>
                    <a:pt x="1243253" y="1050861"/>
                    <a:pt x="1266021" y="979455"/>
                    <a:pt x="1327344" y="931538"/>
                  </a:cubicBezTo>
                  <a:cubicBezTo>
                    <a:pt x="1391936" y="881072"/>
                    <a:pt x="1479461" y="858138"/>
                    <a:pt x="1559619" y="849331"/>
                  </a:cubicBezTo>
                  <a:cubicBezTo>
                    <a:pt x="1644873" y="839913"/>
                    <a:pt x="1729019" y="850715"/>
                    <a:pt x="1811393" y="873483"/>
                  </a:cubicBezTo>
                  <a:cubicBezTo>
                    <a:pt x="1891274" y="895530"/>
                    <a:pt x="1968828" y="925666"/>
                    <a:pt x="2049595" y="944611"/>
                  </a:cubicBezTo>
                  <a:cubicBezTo>
                    <a:pt x="2209190" y="982114"/>
                    <a:pt x="2377593" y="967767"/>
                    <a:pt x="2532369" y="916138"/>
                  </a:cubicBezTo>
                  <a:cubicBezTo>
                    <a:pt x="2602722" y="892650"/>
                    <a:pt x="2671634" y="861462"/>
                    <a:pt x="2730021" y="815041"/>
                  </a:cubicBezTo>
                  <a:cubicBezTo>
                    <a:pt x="2781429" y="774214"/>
                    <a:pt x="2822699" y="722142"/>
                    <a:pt x="2853443" y="664308"/>
                  </a:cubicBezTo>
                  <a:cubicBezTo>
                    <a:pt x="2916040" y="546648"/>
                    <a:pt x="2937091" y="411260"/>
                    <a:pt x="2949112" y="280083"/>
                  </a:cubicBezTo>
                  <a:cubicBezTo>
                    <a:pt x="2952214" y="246126"/>
                    <a:pt x="2954651" y="212113"/>
                    <a:pt x="2956867" y="178100"/>
                  </a:cubicBezTo>
                  <a:cubicBezTo>
                    <a:pt x="2957033" y="175441"/>
                    <a:pt x="2952879" y="175441"/>
                    <a:pt x="2952712" y="178100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grpSp>
        <p:nvGrpSpPr>
          <p:cNvPr id="477" name="Google Shape;466;p20"/>
          <p:cNvGrpSpPr/>
          <p:nvPr/>
        </p:nvGrpSpPr>
        <p:grpSpPr>
          <a:xfrm>
            <a:off x="270000" y="158760"/>
            <a:ext cx="8528400" cy="4824720"/>
            <a:chOff x="270000" y="158760"/>
            <a:chExt cx="8528400" cy="4824720"/>
          </a:xfrm>
        </p:grpSpPr>
        <p:sp>
          <p:nvSpPr>
            <p:cNvPr id="478" name="Google Shape;467;p20"/>
            <p:cNvSpPr/>
            <p:nvPr/>
          </p:nvSpPr>
          <p:spPr>
            <a:xfrm>
              <a:off x="8597520" y="1215360"/>
              <a:ext cx="142920" cy="142920"/>
            </a:xfrm>
            <a:custGeom>
              <a:avLst/>
              <a:gdLst>
                <a:gd name="textAreaLeft" fmla="*/ 0 w 142920"/>
                <a:gd name="textAreaRight" fmla="*/ 144000 w 142920"/>
                <a:gd name="textAreaTop" fmla="*/ 0 h 142920"/>
                <a:gd name="textAreaBottom" fmla="*/ 144000 h 142920"/>
              </a:gdLst>
              <a:ahLst/>
              <a:rect l="textAreaLeft" t="textAreaTop" r="textAreaRight" b="textAreaBottom"/>
              <a:pathLst>
                <a:path w="116109" h="116109">
                  <a:moveTo>
                    <a:pt x="58055" y="116110"/>
                  </a:moveTo>
                  <a:cubicBezTo>
                    <a:pt x="26036" y="116110"/>
                    <a:pt x="0" y="90074"/>
                    <a:pt x="0" y="58055"/>
                  </a:cubicBezTo>
                  <a:cubicBezTo>
                    <a:pt x="0" y="26036"/>
                    <a:pt x="26036" y="0"/>
                    <a:pt x="58055" y="0"/>
                  </a:cubicBezTo>
                  <a:cubicBezTo>
                    <a:pt x="90073" y="0"/>
                    <a:pt x="116110" y="26036"/>
                    <a:pt x="116110" y="58055"/>
                  </a:cubicBezTo>
                  <a:cubicBezTo>
                    <a:pt x="116110" y="90074"/>
                    <a:pt x="90073" y="116110"/>
                    <a:pt x="58055" y="116110"/>
                  </a:cubicBezTo>
                  <a:close/>
                  <a:moveTo>
                    <a:pt x="58055" y="5540"/>
                  </a:moveTo>
                  <a:cubicBezTo>
                    <a:pt x="29083" y="5540"/>
                    <a:pt x="5540" y="29083"/>
                    <a:pt x="5540" y="58055"/>
                  </a:cubicBezTo>
                  <a:cubicBezTo>
                    <a:pt x="5540" y="87027"/>
                    <a:pt x="29083" y="110570"/>
                    <a:pt x="58055" y="110570"/>
                  </a:cubicBezTo>
                  <a:cubicBezTo>
                    <a:pt x="87027" y="110570"/>
                    <a:pt x="110570" y="87027"/>
                    <a:pt x="110570" y="58055"/>
                  </a:cubicBezTo>
                  <a:cubicBezTo>
                    <a:pt x="110570" y="29083"/>
                    <a:pt x="87027" y="5540"/>
                    <a:pt x="58055" y="5540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479" name="Google Shape;468;p20"/>
            <p:cNvSpPr/>
            <p:nvPr/>
          </p:nvSpPr>
          <p:spPr>
            <a:xfrm>
              <a:off x="8539200" y="1844640"/>
              <a:ext cx="57240" cy="57240"/>
            </a:xfrm>
            <a:custGeom>
              <a:avLst/>
              <a:gdLst>
                <a:gd name="textAreaLeft" fmla="*/ 0 w 57240"/>
                <a:gd name="textAreaRight" fmla="*/ 58320 w 57240"/>
                <a:gd name="textAreaTop" fmla="*/ 0 h 57240"/>
                <a:gd name="textAreaBottom" fmla="*/ 58320 h 57240"/>
              </a:gdLst>
              <a:ahLst/>
              <a:rect l="textAreaLeft" t="textAreaTop" r="textAreaRight" b="textAreaBottom"/>
              <a:pathLst>
                <a:path w="46975" h="46975">
                  <a:moveTo>
                    <a:pt x="23488" y="46976"/>
                  </a:moveTo>
                  <a:cubicBezTo>
                    <a:pt x="10525" y="46976"/>
                    <a:pt x="0" y="36450"/>
                    <a:pt x="0" y="23488"/>
                  </a:cubicBezTo>
                  <a:cubicBezTo>
                    <a:pt x="0" y="10525"/>
                    <a:pt x="10525" y="0"/>
                    <a:pt x="23488" y="0"/>
                  </a:cubicBezTo>
                  <a:cubicBezTo>
                    <a:pt x="36451" y="0"/>
                    <a:pt x="46976" y="10525"/>
                    <a:pt x="46976" y="23488"/>
                  </a:cubicBezTo>
                  <a:cubicBezTo>
                    <a:pt x="46976" y="36450"/>
                    <a:pt x="36451" y="46976"/>
                    <a:pt x="23488" y="46976"/>
                  </a:cubicBezTo>
                  <a:close/>
                  <a:moveTo>
                    <a:pt x="23488" y="5540"/>
                  </a:moveTo>
                  <a:cubicBezTo>
                    <a:pt x="13572" y="5540"/>
                    <a:pt x="5540" y="13572"/>
                    <a:pt x="5540" y="23488"/>
                  </a:cubicBezTo>
                  <a:cubicBezTo>
                    <a:pt x="5540" y="33404"/>
                    <a:pt x="13572" y="41436"/>
                    <a:pt x="23488" y="41436"/>
                  </a:cubicBezTo>
                  <a:cubicBezTo>
                    <a:pt x="33404" y="41436"/>
                    <a:pt x="41436" y="33404"/>
                    <a:pt x="41436" y="23488"/>
                  </a:cubicBezTo>
                  <a:cubicBezTo>
                    <a:pt x="41436" y="13572"/>
                    <a:pt x="33348" y="5540"/>
                    <a:pt x="23488" y="5540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29160" bIns="2916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480" name="Google Shape;469;p20"/>
            <p:cNvSpPr/>
            <p:nvPr/>
          </p:nvSpPr>
          <p:spPr>
            <a:xfrm>
              <a:off x="270000" y="2332800"/>
              <a:ext cx="88920" cy="88920"/>
            </a:xfrm>
            <a:custGeom>
              <a:avLst/>
              <a:gdLst>
                <a:gd name="textAreaLeft" fmla="*/ 0 w 88920"/>
                <a:gd name="textAreaRight" fmla="*/ 90000 w 88920"/>
                <a:gd name="textAreaTop" fmla="*/ 0 h 88920"/>
                <a:gd name="textAreaBottom" fmla="*/ 90000 h 88920"/>
              </a:gdLst>
              <a:ahLst/>
              <a:rect l="textAreaLeft" t="textAreaTop" r="textAreaRight" b="textAreaBottom"/>
              <a:pathLst>
                <a:path w="72679" h="72679">
                  <a:moveTo>
                    <a:pt x="36340" y="72679"/>
                  </a:moveTo>
                  <a:cubicBezTo>
                    <a:pt x="16286" y="72679"/>
                    <a:pt x="0" y="56393"/>
                    <a:pt x="0" y="36340"/>
                  </a:cubicBezTo>
                  <a:cubicBezTo>
                    <a:pt x="0" y="16286"/>
                    <a:pt x="16286" y="0"/>
                    <a:pt x="36340" y="0"/>
                  </a:cubicBezTo>
                  <a:cubicBezTo>
                    <a:pt x="56393" y="0"/>
                    <a:pt x="72679" y="16286"/>
                    <a:pt x="72679" y="36340"/>
                  </a:cubicBezTo>
                  <a:cubicBezTo>
                    <a:pt x="72679" y="56393"/>
                    <a:pt x="56393" y="72679"/>
                    <a:pt x="36340" y="72679"/>
                  </a:cubicBezTo>
                  <a:close/>
                  <a:moveTo>
                    <a:pt x="36340" y="5540"/>
                  </a:moveTo>
                  <a:cubicBezTo>
                    <a:pt x="19333" y="5540"/>
                    <a:pt x="5540" y="19333"/>
                    <a:pt x="5540" y="36340"/>
                  </a:cubicBezTo>
                  <a:cubicBezTo>
                    <a:pt x="5540" y="53346"/>
                    <a:pt x="19333" y="67140"/>
                    <a:pt x="36340" y="67140"/>
                  </a:cubicBezTo>
                  <a:cubicBezTo>
                    <a:pt x="53346" y="67140"/>
                    <a:pt x="67140" y="53346"/>
                    <a:pt x="67140" y="36340"/>
                  </a:cubicBezTo>
                  <a:cubicBezTo>
                    <a:pt x="67140" y="19333"/>
                    <a:pt x="53346" y="5540"/>
                    <a:pt x="36340" y="5540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481" name="Google Shape;470;p20"/>
            <p:cNvSpPr/>
            <p:nvPr/>
          </p:nvSpPr>
          <p:spPr>
            <a:xfrm>
              <a:off x="438840" y="1972080"/>
              <a:ext cx="184680" cy="184680"/>
            </a:xfrm>
            <a:custGeom>
              <a:avLst/>
              <a:gdLst>
                <a:gd name="textAreaLeft" fmla="*/ 0 w 184680"/>
                <a:gd name="textAreaRight" fmla="*/ 185760 w 184680"/>
                <a:gd name="textAreaTop" fmla="*/ 0 h 184680"/>
                <a:gd name="textAreaBottom" fmla="*/ 185760 h 184680"/>
              </a:gdLst>
              <a:ahLst/>
              <a:rect l="textAreaLeft" t="textAreaTop" r="textAreaRight" b="textAreaBottom"/>
              <a:pathLst>
                <a:path w="149679" h="149679">
                  <a:moveTo>
                    <a:pt x="74840" y="149679"/>
                  </a:moveTo>
                  <a:cubicBezTo>
                    <a:pt x="33570" y="149679"/>
                    <a:pt x="0" y="116110"/>
                    <a:pt x="0" y="74840"/>
                  </a:cubicBezTo>
                  <a:cubicBezTo>
                    <a:pt x="0" y="33570"/>
                    <a:pt x="33570" y="0"/>
                    <a:pt x="74840" y="0"/>
                  </a:cubicBezTo>
                  <a:cubicBezTo>
                    <a:pt x="116110" y="0"/>
                    <a:pt x="149679" y="33570"/>
                    <a:pt x="149679" y="74840"/>
                  </a:cubicBezTo>
                  <a:cubicBezTo>
                    <a:pt x="149679" y="116110"/>
                    <a:pt x="116110" y="149679"/>
                    <a:pt x="74840" y="149679"/>
                  </a:cubicBezTo>
                  <a:close/>
                  <a:moveTo>
                    <a:pt x="74840" y="5540"/>
                  </a:moveTo>
                  <a:cubicBezTo>
                    <a:pt x="36617" y="5540"/>
                    <a:pt x="5540" y="36617"/>
                    <a:pt x="5540" y="74840"/>
                  </a:cubicBezTo>
                  <a:cubicBezTo>
                    <a:pt x="5540" y="113063"/>
                    <a:pt x="36617" y="144140"/>
                    <a:pt x="74840" y="144140"/>
                  </a:cubicBezTo>
                  <a:cubicBezTo>
                    <a:pt x="113063" y="144140"/>
                    <a:pt x="144140" y="113063"/>
                    <a:pt x="144140" y="74840"/>
                  </a:cubicBezTo>
                  <a:cubicBezTo>
                    <a:pt x="144140" y="36617"/>
                    <a:pt x="113063" y="5540"/>
                    <a:pt x="74840" y="5540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482" name="Google Shape;471;p20"/>
            <p:cNvSpPr/>
            <p:nvPr/>
          </p:nvSpPr>
          <p:spPr>
            <a:xfrm>
              <a:off x="4314960" y="4761000"/>
              <a:ext cx="57240" cy="57240"/>
            </a:xfrm>
            <a:custGeom>
              <a:avLst/>
              <a:gdLst>
                <a:gd name="textAreaLeft" fmla="*/ 0 w 57240"/>
                <a:gd name="textAreaRight" fmla="*/ 58320 w 57240"/>
                <a:gd name="textAreaTop" fmla="*/ 0 h 57240"/>
                <a:gd name="textAreaBottom" fmla="*/ 58320 h 57240"/>
              </a:gdLst>
              <a:ahLst/>
              <a:rect l="textAreaLeft" t="textAreaTop" r="textAreaRight" b="textAreaBottom"/>
              <a:pathLst>
                <a:path w="46975" h="46975">
                  <a:moveTo>
                    <a:pt x="23488" y="46976"/>
                  </a:moveTo>
                  <a:cubicBezTo>
                    <a:pt x="10525" y="46976"/>
                    <a:pt x="0" y="36450"/>
                    <a:pt x="0" y="23488"/>
                  </a:cubicBezTo>
                  <a:cubicBezTo>
                    <a:pt x="0" y="10525"/>
                    <a:pt x="10525" y="0"/>
                    <a:pt x="23488" y="0"/>
                  </a:cubicBezTo>
                  <a:cubicBezTo>
                    <a:pt x="36451" y="0"/>
                    <a:pt x="46976" y="10525"/>
                    <a:pt x="46976" y="23488"/>
                  </a:cubicBezTo>
                  <a:cubicBezTo>
                    <a:pt x="46976" y="36450"/>
                    <a:pt x="36451" y="46976"/>
                    <a:pt x="23488" y="46976"/>
                  </a:cubicBezTo>
                  <a:close/>
                  <a:moveTo>
                    <a:pt x="23488" y="5484"/>
                  </a:moveTo>
                  <a:cubicBezTo>
                    <a:pt x="13572" y="5484"/>
                    <a:pt x="5540" y="13517"/>
                    <a:pt x="5540" y="23432"/>
                  </a:cubicBezTo>
                  <a:cubicBezTo>
                    <a:pt x="5540" y="33348"/>
                    <a:pt x="13572" y="41381"/>
                    <a:pt x="23488" y="41381"/>
                  </a:cubicBezTo>
                  <a:cubicBezTo>
                    <a:pt x="33404" y="41381"/>
                    <a:pt x="41436" y="33348"/>
                    <a:pt x="41436" y="23432"/>
                  </a:cubicBezTo>
                  <a:cubicBezTo>
                    <a:pt x="41436" y="13517"/>
                    <a:pt x="33348" y="5484"/>
                    <a:pt x="23488" y="5484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29160" bIns="2916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483" name="Google Shape;472;p20"/>
            <p:cNvSpPr/>
            <p:nvPr/>
          </p:nvSpPr>
          <p:spPr>
            <a:xfrm>
              <a:off x="4420800" y="173520"/>
              <a:ext cx="59760" cy="59760"/>
            </a:xfrm>
            <a:custGeom>
              <a:avLst/>
              <a:gdLst>
                <a:gd name="textAreaLeft" fmla="*/ 0 w 59760"/>
                <a:gd name="textAreaRight" fmla="*/ 60840 w 59760"/>
                <a:gd name="textAreaTop" fmla="*/ 0 h 59760"/>
                <a:gd name="textAreaBottom" fmla="*/ 60840 h 59760"/>
              </a:gdLst>
              <a:ahLst/>
              <a:rect l="textAreaLeft" t="textAreaTop" r="textAreaRight" b="textAreaBottom"/>
              <a:pathLst>
                <a:path w="48969" h="48969">
                  <a:moveTo>
                    <a:pt x="24485" y="48970"/>
                  </a:moveTo>
                  <a:cubicBezTo>
                    <a:pt x="10968" y="48970"/>
                    <a:pt x="0" y="38002"/>
                    <a:pt x="0" y="24485"/>
                  </a:cubicBezTo>
                  <a:cubicBezTo>
                    <a:pt x="0" y="10968"/>
                    <a:pt x="10968" y="0"/>
                    <a:pt x="24485" y="0"/>
                  </a:cubicBezTo>
                  <a:cubicBezTo>
                    <a:pt x="38002" y="0"/>
                    <a:pt x="48970" y="10968"/>
                    <a:pt x="48970" y="24485"/>
                  </a:cubicBezTo>
                  <a:cubicBezTo>
                    <a:pt x="48970" y="38002"/>
                    <a:pt x="38002" y="48970"/>
                    <a:pt x="24485" y="48970"/>
                  </a:cubicBezTo>
                  <a:close/>
                  <a:moveTo>
                    <a:pt x="24485" y="5540"/>
                  </a:moveTo>
                  <a:cubicBezTo>
                    <a:pt x="14015" y="5540"/>
                    <a:pt x="5540" y="14015"/>
                    <a:pt x="5540" y="24485"/>
                  </a:cubicBezTo>
                  <a:cubicBezTo>
                    <a:pt x="5540" y="34955"/>
                    <a:pt x="14015" y="43430"/>
                    <a:pt x="24485" y="43430"/>
                  </a:cubicBezTo>
                  <a:cubicBezTo>
                    <a:pt x="34955" y="43430"/>
                    <a:pt x="43430" y="34955"/>
                    <a:pt x="43430" y="24485"/>
                  </a:cubicBezTo>
                  <a:cubicBezTo>
                    <a:pt x="43430" y="14015"/>
                    <a:pt x="34955" y="5540"/>
                    <a:pt x="24485" y="5540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0240" bIns="302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484" name="Google Shape;473;p20"/>
            <p:cNvSpPr/>
            <p:nvPr/>
          </p:nvSpPr>
          <p:spPr>
            <a:xfrm>
              <a:off x="3350880" y="158760"/>
              <a:ext cx="88920" cy="88920"/>
            </a:xfrm>
            <a:custGeom>
              <a:avLst/>
              <a:gdLst>
                <a:gd name="textAreaLeft" fmla="*/ 0 w 88920"/>
                <a:gd name="textAreaRight" fmla="*/ 90000 w 88920"/>
                <a:gd name="textAreaTop" fmla="*/ 0 h 88920"/>
                <a:gd name="textAreaBottom" fmla="*/ 90000 h 88920"/>
              </a:gdLst>
              <a:ahLst/>
              <a:rect l="textAreaLeft" t="textAreaTop" r="textAreaRight" b="textAreaBottom"/>
              <a:pathLst>
                <a:path w="72679" h="72679">
                  <a:moveTo>
                    <a:pt x="36340" y="72679"/>
                  </a:moveTo>
                  <a:cubicBezTo>
                    <a:pt x="16286" y="72679"/>
                    <a:pt x="0" y="56393"/>
                    <a:pt x="0" y="36340"/>
                  </a:cubicBezTo>
                  <a:cubicBezTo>
                    <a:pt x="0" y="16286"/>
                    <a:pt x="16286" y="0"/>
                    <a:pt x="36340" y="0"/>
                  </a:cubicBezTo>
                  <a:cubicBezTo>
                    <a:pt x="56393" y="0"/>
                    <a:pt x="72679" y="16286"/>
                    <a:pt x="72679" y="36340"/>
                  </a:cubicBezTo>
                  <a:cubicBezTo>
                    <a:pt x="72679" y="56393"/>
                    <a:pt x="56393" y="72679"/>
                    <a:pt x="36340" y="72679"/>
                  </a:cubicBezTo>
                  <a:close/>
                  <a:moveTo>
                    <a:pt x="36340" y="5540"/>
                  </a:moveTo>
                  <a:cubicBezTo>
                    <a:pt x="19333" y="5540"/>
                    <a:pt x="5540" y="19333"/>
                    <a:pt x="5540" y="36340"/>
                  </a:cubicBezTo>
                  <a:cubicBezTo>
                    <a:pt x="5540" y="53346"/>
                    <a:pt x="19333" y="67140"/>
                    <a:pt x="36340" y="67140"/>
                  </a:cubicBezTo>
                  <a:cubicBezTo>
                    <a:pt x="53346" y="67140"/>
                    <a:pt x="67140" y="53346"/>
                    <a:pt x="67140" y="36340"/>
                  </a:cubicBezTo>
                  <a:cubicBezTo>
                    <a:pt x="67140" y="19333"/>
                    <a:pt x="53346" y="5540"/>
                    <a:pt x="36340" y="5540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485" name="Google Shape;474;p20"/>
            <p:cNvSpPr/>
            <p:nvPr/>
          </p:nvSpPr>
          <p:spPr>
            <a:xfrm>
              <a:off x="8117280" y="171000"/>
              <a:ext cx="64440" cy="64440"/>
            </a:xfrm>
            <a:custGeom>
              <a:avLst/>
              <a:gdLst>
                <a:gd name="textAreaLeft" fmla="*/ 0 w 64440"/>
                <a:gd name="textAreaRight" fmla="*/ 65520 w 64440"/>
                <a:gd name="textAreaTop" fmla="*/ 0 h 64440"/>
                <a:gd name="textAreaBottom" fmla="*/ 65520 h 64440"/>
              </a:gdLst>
              <a:ahLst/>
              <a:rect l="textAreaLeft" t="textAreaTop" r="textAreaRight" b="textAreaBottom"/>
              <a:pathLst>
                <a:path w="52958" h="52958">
                  <a:moveTo>
                    <a:pt x="26479" y="52958"/>
                  </a:moveTo>
                  <a:cubicBezTo>
                    <a:pt x="11910" y="52958"/>
                    <a:pt x="0" y="41104"/>
                    <a:pt x="0" y="26479"/>
                  </a:cubicBezTo>
                  <a:cubicBezTo>
                    <a:pt x="0" y="11855"/>
                    <a:pt x="11855" y="0"/>
                    <a:pt x="26479" y="0"/>
                  </a:cubicBezTo>
                  <a:cubicBezTo>
                    <a:pt x="41104" y="0"/>
                    <a:pt x="52958" y="11855"/>
                    <a:pt x="52958" y="26479"/>
                  </a:cubicBezTo>
                  <a:cubicBezTo>
                    <a:pt x="52958" y="41104"/>
                    <a:pt x="41104" y="52958"/>
                    <a:pt x="26479" y="52958"/>
                  </a:cubicBezTo>
                  <a:close/>
                  <a:moveTo>
                    <a:pt x="26479" y="5595"/>
                  </a:moveTo>
                  <a:cubicBezTo>
                    <a:pt x="14957" y="5595"/>
                    <a:pt x="5540" y="14957"/>
                    <a:pt x="5540" y="26535"/>
                  </a:cubicBezTo>
                  <a:cubicBezTo>
                    <a:pt x="5540" y="38112"/>
                    <a:pt x="14901" y="47474"/>
                    <a:pt x="26479" y="47474"/>
                  </a:cubicBezTo>
                  <a:cubicBezTo>
                    <a:pt x="38057" y="47474"/>
                    <a:pt x="47419" y="38112"/>
                    <a:pt x="47419" y="26535"/>
                  </a:cubicBezTo>
                  <a:cubicBezTo>
                    <a:pt x="47419" y="14957"/>
                    <a:pt x="38057" y="5595"/>
                    <a:pt x="26479" y="5595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2760" bIns="3276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486" name="Google Shape;475;p20"/>
            <p:cNvSpPr/>
            <p:nvPr/>
          </p:nvSpPr>
          <p:spPr>
            <a:xfrm>
              <a:off x="8539200" y="234360"/>
              <a:ext cx="259200" cy="237600"/>
            </a:xfrm>
            <a:custGeom>
              <a:avLst/>
              <a:gdLst>
                <a:gd name="textAreaLeft" fmla="*/ 0 w 259200"/>
                <a:gd name="textAreaRight" fmla="*/ 260280 w 259200"/>
                <a:gd name="textAreaTop" fmla="*/ 0 h 237600"/>
                <a:gd name="textAreaBottom" fmla="*/ 238680 h 237600"/>
              </a:gdLst>
              <a:ahLst/>
              <a:rect l="textAreaLeft" t="textAreaTop" r="textAreaRight" b="textAreaBottom"/>
              <a:pathLst>
                <a:path w="210005" h="192444">
                  <a:moveTo>
                    <a:pt x="210005" y="192445"/>
                  </a:moveTo>
                  <a:lnTo>
                    <a:pt x="0" y="192445"/>
                  </a:lnTo>
                  <a:lnTo>
                    <a:pt x="1108" y="190395"/>
                  </a:lnTo>
                  <a:lnTo>
                    <a:pt x="104975" y="0"/>
                  </a:lnTo>
                  <a:lnTo>
                    <a:pt x="210005" y="192445"/>
                  </a:lnTo>
                  <a:close/>
                  <a:moveTo>
                    <a:pt x="4653" y="189675"/>
                  </a:moveTo>
                  <a:lnTo>
                    <a:pt x="205352" y="189675"/>
                  </a:lnTo>
                  <a:lnTo>
                    <a:pt x="105030" y="5761"/>
                  </a:lnTo>
                  <a:lnTo>
                    <a:pt x="4709" y="189675"/>
                  </a:ln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487" name="Google Shape;476;p20"/>
            <p:cNvSpPr/>
            <p:nvPr/>
          </p:nvSpPr>
          <p:spPr>
            <a:xfrm>
              <a:off x="4985640" y="345240"/>
              <a:ext cx="92880" cy="84960"/>
            </a:xfrm>
            <a:custGeom>
              <a:avLst/>
              <a:gdLst>
                <a:gd name="textAreaLeft" fmla="*/ 0 w 92880"/>
                <a:gd name="textAreaRight" fmla="*/ 93960 w 92880"/>
                <a:gd name="textAreaTop" fmla="*/ 0 h 84960"/>
                <a:gd name="textAreaBottom" fmla="*/ 86040 h 84960"/>
              </a:gdLst>
              <a:ahLst/>
              <a:rect l="textAreaLeft" t="textAreaTop" r="textAreaRight" b="textAreaBottom"/>
              <a:pathLst>
                <a:path w="75726" h="69410">
                  <a:moveTo>
                    <a:pt x="37835" y="0"/>
                  </a:moveTo>
                  <a:lnTo>
                    <a:pt x="0" y="69411"/>
                  </a:lnTo>
                  <a:lnTo>
                    <a:pt x="37835" y="69411"/>
                  </a:lnTo>
                  <a:lnTo>
                    <a:pt x="75726" y="69411"/>
                  </a:lnTo>
                  <a:lnTo>
                    <a:pt x="37835" y="0"/>
                  </a:ln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488" name="Google Shape;477;p20"/>
            <p:cNvSpPr/>
            <p:nvPr/>
          </p:nvSpPr>
          <p:spPr>
            <a:xfrm>
              <a:off x="1075320" y="4378680"/>
              <a:ext cx="345960" cy="317160"/>
            </a:xfrm>
            <a:custGeom>
              <a:avLst/>
              <a:gdLst>
                <a:gd name="textAreaLeft" fmla="*/ 0 w 345960"/>
                <a:gd name="textAreaRight" fmla="*/ 347040 w 345960"/>
                <a:gd name="textAreaTop" fmla="*/ 0 h 317160"/>
                <a:gd name="textAreaBottom" fmla="*/ 318240 h 317160"/>
              </a:gdLst>
              <a:ahLst/>
              <a:rect l="textAreaLeft" t="textAreaTop" r="textAreaRight" b="textAreaBottom"/>
              <a:pathLst>
                <a:path w="75726" h="69410">
                  <a:moveTo>
                    <a:pt x="37891" y="0"/>
                  </a:moveTo>
                  <a:lnTo>
                    <a:pt x="0" y="69411"/>
                  </a:lnTo>
                  <a:lnTo>
                    <a:pt x="37891" y="69411"/>
                  </a:lnTo>
                  <a:lnTo>
                    <a:pt x="75726" y="69411"/>
                  </a:lnTo>
                  <a:lnTo>
                    <a:pt x="37891" y="0"/>
                  </a:ln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489" name="Google Shape;478;p20"/>
            <p:cNvSpPr/>
            <p:nvPr/>
          </p:nvSpPr>
          <p:spPr>
            <a:xfrm>
              <a:off x="438840" y="3949560"/>
              <a:ext cx="184680" cy="184680"/>
            </a:xfrm>
            <a:custGeom>
              <a:avLst/>
              <a:gdLst>
                <a:gd name="textAreaLeft" fmla="*/ 0 w 184680"/>
                <a:gd name="textAreaRight" fmla="*/ 185760 w 184680"/>
                <a:gd name="textAreaTop" fmla="*/ 0 h 184680"/>
                <a:gd name="textAreaBottom" fmla="*/ 185760 h 184680"/>
              </a:gdLst>
              <a:ahLst/>
              <a:rect l="textAreaLeft" t="textAreaTop" r="textAreaRight" b="textAreaBottom"/>
              <a:pathLst>
                <a:path w="149679" h="149679">
                  <a:moveTo>
                    <a:pt x="74840" y="149679"/>
                  </a:moveTo>
                  <a:cubicBezTo>
                    <a:pt x="33570" y="149679"/>
                    <a:pt x="0" y="116110"/>
                    <a:pt x="0" y="74840"/>
                  </a:cubicBezTo>
                  <a:cubicBezTo>
                    <a:pt x="0" y="33570"/>
                    <a:pt x="33570" y="0"/>
                    <a:pt x="74840" y="0"/>
                  </a:cubicBezTo>
                  <a:cubicBezTo>
                    <a:pt x="116110" y="0"/>
                    <a:pt x="149679" y="33570"/>
                    <a:pt x="149679" y="74840"/>
                  </a:cubicBezTo>
                  <a:cubicBezTo>
                    <a:pt x="149679" y="116110"/>
                    <a:pt x="116110" y="149679"/>
                    <a:pt x="74840" y="149679"/>
                  </a:cubicBezTo>
                  <a:close/>
                  <a:moveTo>
                    <a:pt x="74840" y="5540"/>
                  </a:moveTo>
                  <a:cubicBezTo>
                    <a:pt x="36617" y="5540"/>
                    <a:pt x="5540" y="36617"/>
                    <a:pt x="5540" y="74840"/>
                  </a:cubicBezTo>
                  <a:cubicBezTo>
                    <a:pt x="5540" y="113063"/>
                    <a:pt x="36617" y="144140"/>
                    <a:pt x="74840" y="144140"/>
                  </a:cubicBezTo>
                  <a:cubicBezTo>
                    <a:pt x="113063" y="144140"/>
                    <a:pt x="144140" y="113063"/>
                    <a:pt x="144140" y="74840"/>
                  </a:cubicBezTo>
                  <a:cubicBezTo>
                    <a:pt x="144140" y="36617"/>
                    <a:pt x="113063" y="5540"/>
                    <a:pt x="74840" y="5540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490" name="Google Shape;479;p20"/>
            <p:cNvSpPr/>
            <p:nvPr/>
          </p:nvSpPr>
          <p:spPr>
            <a:xfrm>
              <a:off x="3414960" y="4894560"/>
              <a:ext cx="88920" cy="88920"/>
            </a:xfrm>
            <a:custGeom>
              <a:avLst/>
              <a:gdLst>
                <a:gd name="textAreaLeft" fmla="*/ 0 w 88920"/>
                <a:gd name="textAreaRight" fmla="*/ 90000 w 88920"/>
                <a:gd name="textAreaTop" fmla="*/ 0 h 88920"/>
                <a:gd name="textAreaBottom" fmla="*/ 90000 h 88920"/>
              </a:gdLst>
              <a:ahLst/>
              <a:rect l="textAreaLeft" t="textAreaTop" r="textAreaRight" b="textAreaBottom"/>
              <a:pathLst>
                <a:path w="72679" h="72679">
                  <a:moveTo>
                    <a:pt x="36340" y="72679"/>
                  </a:moveTo>
                  <a:cubicBezTo>
                    <a:pt x="16286" y="72679"/>
                    <a:pt x="0" y="56393"/>
                    <a:pt x="0" y="36340"/>
                  </a:cubicBezTo>
                  <a:cubicBezTo>
                    <a:pt x="0" y="16286"/>
                    <a:pt x="16286" y="0"/>
                    <a:pt x="36340" y="0"/>
                  </a:cubicBezTo>
                  <a:cubicBezTo>
                    <a:pt x="56393" y="0"/>
                    <a:pt x="72679" y="16286"/>
                    <a:pt x="72679" y="36340"/>
                  </a:cubicBezTo>
                  <a:cubicBezTo>
                    <a:pt x="72679" y="56393"/>
                    <a:pt x="56393" y="72679"/>
                    <a:pt x="36340" y="72679"/>
                  </a:cubicBezTo>
                  <a:close/>
                  <a:moveTo>
                    <a:pt x="36340" y="5540"/>
                  </a:moveTo>
                  <a:cubicBezTo>
                    <a:pt x="19333" y="5540"/>
                    <a:pt x="5540" y="19333"/>
                    <a:pt x="5540" y="36340"/>
                  </a:cubicBezTo>
                  <a:cubicBezTo>
                    <a:pt x="5540" y="53346"/>
                    <a:pt x="19333" y="67140"/>
                    <a:pt x="36340" y="67140"/>
                  </a:cubicBezTo>
                  <a:cubicBezTo>
                    <a:pt x="53346" y="67140"/>
                    <a:pt x="67140" y="53346"/>
                    <a:pt x="67140" y="36340"/>
                  </a:cubicBezTo>
                  <a:cubicBezTo>
                    <a:pt x="67140" y="19333"/>
                    <a:pt x="53346" y="5540"/>
                    <a:pt x="36340" y="5540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491" name="Google Shape;480;p20"/>
          <p:cNvSpPr/>
          <p:nvPr/>
        </p:nvSpPr>
        <p:spPr>
          <a:xfrm>
            <a:off x="2496240" y="3529080"/>
            <a:ext cx="4150800" cy="555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 algn="ctr"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r>
              <a:rPr b="1" lang="pt-BR" sz="1200" spc="-1" strike="noStrike">
                <a:solidFill>
                  <a:schemeClr val="dk1"/>
                </a:solidFill>
                <a:latin typeface="Didact Gothic"/>
                <a:ea typeface="Didact Gothic"/>
              </a:rPr>
              <a:t>CRÉDITOS:</a:t>
            </a:r>
            <a:r>
              <a:rPr b="0" lang="pt-BR" sz="1200" spc="-1" strike="noStrike">
                <a:solidFill>
                  <a:schemeClr val="dk1"/>
                </a:solidFill>
                <a:latin typeface="Didact Gothic"/>
                <a:ea typeface="Didact Gothic"/>
              </a:rPr>
              <a:t> Este modelo foi criado pelo </a:t>
            </a:r>
            <a:r>
              <a:rPr b="1" lang="pt-BR" sz="1200" spc="-1" strike="noStrike" u="sng">
                <a:solidFill>
                  <a:schemeClr val="dk1"/>
                </a:solidFill>
                <a:uFillTx/>
                <a:latin typeface="Didact Gothic"/>
                <a:ea typeface="Didact Gothic"/>
                <a:hlinkClick r:id="rId9"/>
              </a:rPr>
              <a:t>Slidesgo</a:t>
            </a:r>
            <a:r>
              <a:rPr b="0" lang="pt-BR" sz="1200" spc="-1" strike="noStrike">
                <a:solidFill>
                  <a:schemeClr val="dk1"/>
                </a:solidFill>
                <a:latin typeface="Didact Gothic"/>
                <a:ea typeface="Didact Gothic"/>
              </a:rPr>
              <a:t>, e inclui ícones do </a:t>
            </a:r>
            <a:r>
              <a:rPr b="1" lang="pt-BR" sz="1200" spc="-1" strike="noStrike" u="sng">
                <a:solidFill>
                  <a:schemeClr val="dk1"/>
                </a:solidFill>
                <a:uFillTx/>
                <a:latin typeface="Didact Gothic"/>
                <a:ea typeface="Didact Gothic"/>
                <a:hlinkClick r:id="rId10"/>
              </a:rPr>
              <a:t>Flaticon</a:t>
            </a:r>
            <a:r>
              <a:rPr b="0" lang="pt-BR" sz="1200" spc="-1" strike="noStrike">
                <a:solidFill>
                  <a:schemeClr val="dk1"/>
                </a:solidFill>
                <a:latin typeface="Didact Gothic"/>
                <a:ea typeface="Didact Gothic"/>
              </a:rPr>
              <a:t>, e infográficos e imagens da </a:t>
            </a:r>
            <a:r>
              <a:rPr b="1" lang="pt-BR" sz="1200" spc="-1" strike="noStrike" u="sng">
                <a:solidFill>
                  <a:schemeClr val="dk1"/>
                </a:solidFill>
                <a:uFillTx/>
                <a:latin typeface="Didact Gothic"/>
                <a:ea typeface="Didact Gothic"/>
                <a:hlinkClick r:id="rId11"/>
              </a:rPr>
              <a:t>Freepik</a:t>
            </a:r>
            <a:r>
              <a:rPr b="0" lang="pt-BR" sz="1200" spc="-1" strike="noStrike" u="sng">
                <a:solidFill>
                  <a:schemeClr val="dk1"/>
                </a:solidFill>
                <a:uFillTx/>
                <a:latin typeface="Didact Gothic"/>
                <a:ea typeface="Didact Gothic"/>
              </a:rPr>
              <a:t> </a:t>
            </a:r>
            <a:endParaRPr b="0" lang="en-US" sz="1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92" name="PlaceHolder 1"/>
          <p:cNvSpPr>
            <a:spLocks noGrp="1"/>
          </p:cNvSpPr>
          <p:nvPr>
            <p:ph type="title"/>
          </p:nvPr>
        </p:nvSpPr>
        <p:spPr>
          <a:xfrm>
            <a:off x="720000" y="418320"/>
            <a:ext cx="7702920" cy="62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7" r:id="rId12"/>
  </p:sldLayoutIdLst>
</p:sldMaster>
</file>

<file path=ppt/slideMasters/slideMaster2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4" name="Google Shape;41;p3" descr=""/>
          <p:cNvPicPr/>
          <p:nvPr/>
        </p:nvPicPr>
        <p:blipFill>
          <a:blip r:embed="rId2"/>
          <a:stretch/>
        </p:blipFill>
        <p:spPr>
          <a:xfrm>
            <a:off x="0" y="9360"/>
            <a:ext cx="9142920" cy="5123880"/>
          </a:xfrm>
          <a:prstGeom prst="rect">
            <a:avLst/>
          </a:prstGeom>
          <a:ln w="0">
            <a:noFill/>
          </a:ln>
        </p:spPr>
      </p:pic>
      <p:grpSp>
        <p:nvGrpSpPr>
          <p:cNvPr id="495" name="Google Shape;44;p3"/>
          <p:cNvGrpSpPr/>
          <p:nvPr/>
        </p:nvGrpSpPr>
        <p:grpSpPr>
          <a:xfrm>
            <a:off x="-1723320" y="-1647360"/>
            <a:ext cx="12537360" cy="7071840"/>
            <a:chOff x="-1723320" y="-1647360"/>
            <a:chExt cx="12537360" cy="7071840"/>
          </a:xfrm>
        </p:grpSpPr>
        <p:pic>
          <p:nvPicPr>
            <p:cNvPr id="496" name="Google Shape;45;p3" descr=""/>
            <p:cNvPicPr/>
            <p:nvPr/>
          </p:nvPicPr>
          <p:blipFill>
            <a:blip r:embed="rId3"/>
            <a:stretch/>
          </p:blipFill>
          <p:spPr>
            <a:xfrm rot="16200000">
              <a:off x="4450680" y="-285480"/>
              <a:ext cx="5789520" cy="45738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497" name="Google Shape;46;p3" descr=""/>
            <p:cNvPicPr/>
            <p:nvPr/>
          </p:nvPicPr>
          <p:blipFill>
            <a:blip r:embed="rId4"/>
            <a:stretch/>
          </p:blipFill>
          <p:spPr>
            <a:xfrm rot="16200000">
              <a:off x="5136480" y="-834120"/>
              <a:ext cx="5789520" cy="45738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498" name="Google Shape;47;p3" descr=""/>
            <p:cNvPicPr/>
            <p:nvPr/>
          </p:nvPicPr>
          <p:blipFill>
            <a:blip r:embed="rId5"/>
            <a:stretch/>
          </p:blipFill>
          <p:spPr>
            <a:xfrm flipH="1" rot="10800000">
              <a:off x="-1239840" y="-894600"/>
              <a:ext cx="4928400" cy="32241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499" name="Google Shape;48;p3"/>
            <p:cNvSpPr/>
            <p:nvPr/>
          </p:nvSpPr>
          <p:spPr>
            <a:xfrm rot="4860600">
              <a:off x="6698160" y="-651240"/>
              <a:ext cx="4017960" cy="2971440"/>
            </a:xfrm>
            <a:custGeom>
              <a:avLst/>
              <a:gdLst>
                <a:gd name="textAreaLeft" fmla="*/ 0 w 4017960"/>
                <a:gd name="textAreaRight" fmla="*/ 4019040 w 4017960"/>
                <a:gd name="textAreaTop" fmla="*/ 0 h 2971440"/>
                <a:gd name="textAreaBottom" fmla="*/ 2972520 h 2971440"/>
              </a:gdLst>
              <a:ahLst/>
              <a:rect l="textAreaLeft" t="textAreaTop" r="textAreaRight" b="textAreaBottom"/>
              <a:pathLst>
                <a:path w="2956871" h="2186887">
                  <a:moveTo>
                    <a:pt x="2952768" y="178044"/>
                  </a:moveTo>
                  <a:cubicBezTo>
                    <a:pt x="2944569" y="304180"/>
                    <a:pt x="2933823" y="432256"/>
                    <a:pt x="2895101" y="553351"/>
                  </a:cubicBezTo>
                  <a:cubicBezTo>
                    <a:pt x="2854994" y="678822"/>
                    <a:pt x="2780985" y="787454"/>
                    <a:pt x="2665042" y="853762"/>
                  </a:cubicBezTo>
                  <a:cubicBezTo>
                    <a:pt x="2600839" y="890490"/>
                    <a:pt x="2529766" y="915418"/>
                    <a:pt x="2458194" y="933366"/>
                  </a:cubicBezTo>
                  <a:cubicBezTo>
                    <a:pt x="2382800" y="952256"/>
                    <a:pt x="2305136" y="962227"/>
                    <a:pt x="2227360" y="961563"/>
                  </a:cubicBezTo>
                  <a:cubicBezTo>
                    <a:pt x="2149473" y="960898"/>
                    <a:pt x="2073194" y="948267"/>
                    <a:pt x="1998464" y="926774"/>
                  </a:cubicBezTo>
                  <a:cubicBezTo>
                    <a:pt x="1925785" y="905890"/>
                    <a:pt x="1854768" y="879134"/>
                    <a:pt x="1781202" y="861241"/>
                  </a:cubicBezTo>
                  <a:cubicBezTo>
                    <a:pt x="1708523" y="843570"/>
                    <a:pt x="1634126" y="836867"/>
                    <a:pt x="1559619" y="845120"/>
                  </a:cubicBezTo>
                  <a:cubicBezTo>
                    <a:pt x="1490540" y="852710"/>
                    <a:pt x="1419301" y="870880"/>
                    <a:pt x="1358643" y="905613"/>
                  </a:cubicBezTo>
                  <a:cubicBezTo>
                    <a:pt x="1304743" y="936468"/>
                    <a:pt x="1265079" y="983222"/>
                    <a:pt x="1247796" y="1043216"/>
                  </a:cubicBezTo>
                  <a:cubicBezTo>
                    <a:pt x="1230623" y="1102711"/>
                    <a:pt x="1233448" y="1165973"/>
                    <a:pt x="1234889" y="1227185"/>
                  </a:cubicBezTo>
                  <a:cubicBezTo>
                    <a:pt x="1236384" y="1291666"/>
                    <a:pt x="1238323" y="1358806"/>
                    <a:pt x="1217107" y="1420628"/>
                  </a:cubicBezTo>
                  <a:cubicBezTo>
                    <a:pt x="1197053" y="1479125"/>
                    <a:pt x="1157335" y="1529868"/>
                    <a:pt x="1107589" y="1566208"/>
                  </a:cubicBezTo>
                  <a:cubicBezTo>
                    <a:pt x="1058841" y="1601827"/>
                    <a:pt x="999900" y="1624263"/>
                    <a:pt x="939352" y="1626921"/>
                  </a:cubicBezTo>
                  <a:cubicBezTo>
                    <a:pt x="872323" y="1629858"/>
                    <a:pt x="807953" y="1605539"/>
                    <a:pt x="743306" y="1591579"/>
                  </a:cubicBezTo>
                  <a:cubicBezTo>
                    <a:pt x="686470" y="1579281"/>
                    <a:pt x="623707" y="1573852"/>
                    <a:pt x="573851" y="1609638"/>
                  </a:cubicBezTo>
                  <a:cubicBezTo>
                    <a:pt x="529922" y="1641158"/>
                    <a:pt x="512251" y="1693285"/>
                    <a:pt x="504661" y="1744748"/>
                  </a:cubicBezTo>
                  <a:cubicBezTo>
                    <a:pt x="496075" y="1802803"/>
                    <a:pt x="499011" y="1862243"/>
                    <a:pt x="487987" y="1919965"/>
                  </a:cubicBezTo>
                  <a:cubicBezTo>
                    <a:pt x="476465" y="1980457"/>
                    <a:pt x="450927" y="2039233"/>
                    <a:pt x="411707" y="2087039"/>
                  </a:cubicBezTo>
                  <a:cubicBezTo>
                    <a:pt x="374204" y="2132741"/>
                    <a:pt x="323185" y="2167806"/>
                    <a:pt x="264354" y="2178553"/>
                  </a:cubicBezTo>
                  <a:cubicBezTo>
                    <a:pt x="189238" y="2192291"/>
                    <a:pt x="113955" y="2168415"/>
                    <a:pt x="38561" y="2172626"/>
                  </a:cubicBezTo>
                  <a:cubicBezTo>
                    <a:pt x="33575" y="2172903"/>
                    <a:pt x="3551" y="2176558"/>
                    <a:pt x="4326" y="2178221"/>
                  </a:cubicBezTo>
                  <a:cubicBezTo>
                    <a:pt x="3828" y="2177112"/>
                    <a:pt x="4714" y="2174066"/>
                    <a:pt x="4770" y="2172903"/>
                  </a:cubicBezTo>
                  <a:lnTo>
                    <a:pt x="6819" y="2149304"/>
                  </a:lnTo>
                  <a:cubicBezTo>
                    <a:pt x="13910" y="2068315"/>
                    <a:pt x="20945" y="1987271"/>
                    <a:pt x="28036" y="1906283"/>
                  </a:cubicBezTo>
                  <a:cubicBezTo>
                    <a:pt x="39946" y="1770064"/>
                    <a:pt x="51801" y="1633846"/>
                    <a:pt x="63711" y="1497628"/>
                  </a:cubicBezTo>
                  <a:cubicBezTo>
                    <a:pt x="77837" y="1335540"/>
                    <a:pt x="92018" y="1173451"/>
                    <a:pt x="106144" y="1011419"/>
                  </a:cubicBezTo>
                  <a:cubicBezTo>
                    <a:pt x="120270" y="849386"/>
                    <a:pt x="133565" y="696992"/>
                    <a:pt x="147303" y="539779"/>
                  </a:cubicBezTo>
                  <a:cubicBezTo>
                    <a:pt x="157939" y="417797"/>
                    <a:pt x="168575" y="295871"/>
                    <a:pt x="179266" y="173890"/>
                  </a:cubicBezTo>
                  <a:lnTo>
                    <a:pt x="189293" y="58832"/>
                  </a:lnTo>
                  <a:lnTo>
                    <a:pt x="192340" y="23601"/>
                  </a:lnTo>
                  <a:cubicBezTo>
                    <a:pt x="192838" y="18006"/>
                    <a:pt x="194833" y="10472"/>
                    <a:pt x="194002" y="4877"/>
                  </a:cubicBezTo>
                  <a:cubicBezTo>
                    <a:pt x="193337" y="778"/>
                    <a:pt x="191841" y="3880"/>
                    <a:pt x="193836" y="4323"/>
                  </a:cubicBezTo>
                  <a:cubicBezTo>
                    <a:pt x="198212" y="5265"/>
                    <a:pt x="203308" y="4932"/>
                    <a:pt x="207795" y="5209"/>
                  </a:cubicBezTo>
                  <a:cubicBezTo>
                    <a:pt x="230286" y="6650"/>
                    <a:pt x="252777" y="8090"/>
                    <a:pt x="275267" y="9530"/>
                  </a:cubicBezTo>
                  <a:cubicBezTo>
                    <a:pt x="365396" y="15291"/>
                    <a:pt x="455470" y="20997"/>
                    <a:pt x="545599" y="26758"/>
                  </a:cubicBezTo>
                  <a:cubicBezTo>
                    <a:pt x="678826" y="35234"/>
                    <a:pt x="812108" y="43765"/>
                    <a:pt x="945335" y="52240"/>
                  </a:cubicBezTo>
                  <a:cubicBezTo>
                    <a:pt x="1104265" y="62378"/>
                    <a:pt x="1263141" y="72515"/>
                    <a:pt x="1422071" y="82597"/>
                  </a:cubicBezTo>
                  <a:cubicBezTo>
                    <a:pt x="1585877" y="93012"/>
                    <a:pt x="1749682" y="103481"/>
                    <a:pt x="1913432" y="113896"/>
                  </a:cubicBezTo>
                  <a:cubicBezTo>
                    <a:pt x="2064995" y="123535"/>
                    <a:pt x="2216558" y="133229"/>
                    <a:pt x="2368121" y="142868"/>
                  </a:cubicBezTo>
                  <a:cubicBezTo>
                    <a:pt x="2486778" y="150402"/>
                    <a:pt x="2605436" y="157991"/>
                    <a:pt x="2724039" y="165525"/>
                  </a:cubicBezTo>
                  <a:cubicBezTo>
                    <a:pt x="2792120" y="169845"/>
                    <a:pt x="2860201" y="174222"/>
                    <a:pt x="2928283" y="178543"/>
                  </a:cubicBezTo>
                  <a:cubicBezTo>
                    <a:pt x="2937091" y="179097"/>
                    <a:pt x="2945899" y="179651"/>
                    <a:pt x="2954707" y="180205"/>
                  </a:cubicBezTo>
                  <a:cubicBezTo>
                    <a:pt x="2957366" y="180371"/>
                    <a:pt x="2957366" y="176216"/>
                    <a:pt x="2954707" y="176050"/>
                  </a:cubicBezTo>
                  <a:cubicBezTo>
                    <a:pt x="2930056" y="174499"/>
                    <a:pt x="2905349" y="172893"/>
                    <a:pt x="2880698" y="171341"/>
                  </a:cubicBezTo>
                  <a:cubicBezTo>
                    <a:pt x="2813558" y="167076"/>
                    <a:pt x="2746474" y="162810"/>
                    <a:pt x="2679334" y="158489"/>
                  </a:cubicBezTo>
                  <a:cubicBezTo>
                    <a:pt x="2580508" y="152175"/>
                    <a:pt x="2481627" y="145915"/>
                    <a:pt x="2382800" y="139600"/>
                  </a:cubicBezTo>
                  <a:cubicBezTo>
                    <a:pt x="2261761" y="131899"/>
                    <a:pt x="2140776" y="124199"/>
                    <a:pt x="2019736" y="116444"/>
                  </a:cubicBezTo>
                  <a:cubicBezTo>
                    <a:pt x="1887174" y="108024"/>
                    <a:pt x="1754557" y="99549"/>
                    <a:pt x="1621995" y="91128"/>
                  </a:cubicBezTo>
                  <a:cubicBezTo>
                    <a:pt x="1488657" y="82653"/>
                    <a:pt x="1355319" y="74122"/>
                    <a:pt x="1221982" y="65646"/>
                  </a:cubicBezTo>
                  <a:cubicBezTo>
                    <a:pt x="1097175" y="57669"/>
                    <a:pt x="972423" y="49747"/>
                    <a:pt x="847617" y="41770"/>
                  </a:cubicBezTo>
                  <a:cubicBezTo>
                    <a:pt x="742199" y="35068"/>
                    <a:pt x="636725" y="28309"/>
                    <a:pt x="531307" y="21607"/>
                  </a:cubicBezTo>
                  <a:cubicBezTo>
                    <a:pt x="455747" y="16787"/>
                    <a:pt x="380187" y="11967"/>
                    <a:pt x="304627" y="7148"/>
                  </a:cubicBezTo>
                  <a:cubicBezTo>
                    <a:pt x="268841" y="4877"/>
                    <a:pt x="232613" y="611"/>
                    <a:pt x="196772" y="279"/>
                  </a:cubicBezTo>
                  <a:cubicBezTo>
                    <a:pt x="195220" y="279"/>
                    <a:pt x="193669" y="58"/>
                    <a:pt x="192174" y="2"/>
                  </a:cubicBezTo>
                  <a:cubicBezTo>
                    <a:pt x="191010" y="-53"/>
                    <a:pt x="190179" y="999"/>
                    <a:pt x="190069" y="2107"/>
                  </a:cubicBezTo>
                  <a:cubicBezTo>
                    <a:pt x="188351" y="21496"/>
                    <a:pt x="186689" y="40940"/>
                    <a:pt x="184972" y="60328"/>
                  </a:cubicBezTo>
                  <a:cubicBezTo>
                    <a:pt x="180374" y="113176"/>
                    <a:pt x="175776" y="165968"/>
                    <a:pt x="171123" y="218816"/>
                  </a:cubicBezTo>
                  <a:cubicBezTo>
                    <a:pt x="164310" y="296923"/>
                    <a:pt x="157496" y="375087"/>
                    <a:pt x="150682" y="453195"/>
                  </a:cubicBezTo>
                  <a:cubicBezTo>
                    <a:pt x="142373" y="548531"/>
                    <a:pt x="134063" y="643867"/>
                    <a:pt x="125699" y="739204"/>
                  </a:cubicBezTo>
                  <a:cubicBezTo>
                    <a:pt x="116614" y="843126"/>
                    <a:pt x="107529" y="947049"/>
                    <a:pt x="98499" y="1050971"/>
                  </a:cubicBezTo>
                  <a:cubicBezTo>
                    <a:pt x="89304" y="1156390"/>
                    <a:pt x="80108" y="1261752"/>
                    <a:pt x="70912" y="1367170"/>
                  </a:cubicBezTo>
                  <a:cubicBezTo>
                    <a:pt x="62326" y="1465443"/>
                    <a:pt x="53740" y="1563770"/>
                    <a:pt x="45153" y="1662042"/>
                  </a:cubicBezTo>
                  <a:cubicBezTo>
                    <a:pt x="37896" y="1745136"/>
                    <a:pt x="30639" y="1828230"/>
                    <a:pt x="23383" y="1911268"/>
                  </a:cubicBezTo>
                  <a:cubicBezTo>
                    <a:pt x="18175" y="1971040"/>
                    <a:pt x="12968" y="2030812"/>
                    <a:pt x="7761" y="2090529"/>
                  </a:cubicBezTo>
                  <a:lnTo>
                    <a:pt x="2886" y="2146146"/>
                  </a:lnTo>
                  <a:cubicBezTo>
                    <a:pt x="2055" y="2155619"/>
                    <a:pt x="-161" y="2166033"/>
                    <a:pt x="338" y="2175506"/>
                  </a:cubicBezTo>
                  <a:cubicBezTo>
                    <a:pt x="393" y="2176669"/>
                    <a:pt x="116" y="2177999"/>
                    <a:pt x="6" y="2179162"/>
                  </a:cubicBezTo>
                  <a:cubicBezTo>
                    <a:pt x="-105" y="2180602"/>
                    <a:pt x="1446" y="2181378"/>
                    <a:pt x="2609" y="2181157"/>
                  </a:cubicBezTo>
                  <a:cubicBezTo>
                    <a:pt x="85592" y="2165368"/>
                    <a:pt x="168630" y="2195171"/>
                    <a:pt x="251835" y="2184536"/>
                  </a:cubicBezTo>
                  <a:cubicBezTo>
                    <a:pt x="312493" y="2176780"/>
                    <a:pt x="366283" y="2144650"/>
                    <a:pt x="406555" y="2099282"/>
                  </a:cubicBezTo>
                  <a:cubicBezTo>
                    <a:pt x="447548" y="2053082"/>
                    <a:pt x="475080" y="1995359"/>
                    <a:pt x="488874" y="1935366"/>
                  </a:cubicBezTo>
                  <a:cubicBezTo>
                    <a:pt x="503332" y="1872491"/>
                    <a:pt x="499122" y="1807290"/>
                    <a:pt x="508871" y="1743696"/>
                  </a:cubicBezTo>
                  <a:cubicBezTo>
                    <a:pt x="518621" y="1680101"/>
                    <a:pt x="549089" y="1612297"/>
                    <a:pt x="618832" y="1592299"/>
                  </a:cubicBezTo>
                  <a:cubicBezTo>
                    <a:pt x="690182" y="1571803"/>
                    <a:pt x="767237" y="1602547"/>
                    <a:pt x="836427" y="1618667"/>
                  </a:cubicBezTo>
                  <a:cubicBezTo>
                    <a:pt x="900021" y="1633458"/>
                    <a:pt x="962341" y="1636173"/>
                    <a:pt x="1024772" y="1614346"/>
                  </a:cubicBezTo>
                  <a:cubicBezTo>
                    <a:pt x="1082606" y="1594127"/>
                    <a:pt x="1134678" y="1557289"/>
                    <a:pt x="1172790" y="1509261"/>
                  </a:cubicBezTo>
                  <a:cubicBezTo>
                    <a:pt x="1212177" y="1459626"/>
                    <a:pt x="1231897" y="1401239"/>
                    <a:pt x="1237382" y="1338586"/>
                  </a:cubicBezTo>
                  <a:cubicBezTo>
                    <a:pt x="1243586" y="1267846"/>
                    <a:pt x="1235110" y="1196884"/>
                    <a:pt x="1239044" y="1126088"/>
                  </a:cubicBezTo>
                  <a:cubicBezTo>
                    <a:pt x="1243253" y="1050861"/>
                    <a:pt x="1266021" y="979455"/>
                    <a:pt x="1327344" y="931538"/>
                  </a:cubicBezTo>
                  <a:cubicBezTo>
                    <a:pt x="1391936" y="881072"/>
                    <a:pt x="1479461" y="858138"/>
                    <a:pt x="1559619" y="849331"/>
                  </a:cubicBezTo>
                  <a:cubicBezTo>
                    <a:pt x="1644873" y="839913"/>
                    <a:pt x="1729019" y="850715"/>
                    <a:pt x="1811393" y="873483"/>
                  </a:cubicBezTo>
                  <a:cubicBezTo>
                    <a:pt x="1891274" y="895530"/>
                    <a:pt x="1968828" y="925666"/>
                    <a:pt x="2049595" y="944611"/>
                  </a:cubicBezTo>
                  <a:cubicBezTo>
                    <a:pt x="2209190" y="982114"/>
                    <a:pt x="2377593" y="967767"/>
                    <a:pt x="2532369" y="916138"/>
                  </a:cubicBezTo>
                  <a:cubicBezTo>
                    <a:pt x="2602722" y="892650"/>
                    <a:pt x="2671634" y="861462"/>
                    <a:pt x="2730021" y="815041"/>
                  </a:cubicBezTo>
                  <a:cubicBezTo>
                    <a:pt x="2781429" y="774214"/>
                    <a:pt x="2822699" y="722142"/>
                    <a:pt x="2853443" y="664308"/>
                  </a:cubicBezTo>
                  <a:cubicBezTo>
                    <a:pt x="2916040" y="546648"/>
                    <a:pt x="2937091" y="411260"/>
                    <a:pt x="2949112" y="280083"/>
                  </a:cubicBezTo>
                  <a:cubicBezTo>
                    <a:pt x="2952214" y="246126"/>
                    <a:pt x="2954651" y="212113"/>
                    <a:pt x="2956867" y="178100"/>
                  </a:cubicBezTo>
                  <a:cubicBezTo>
                    <a:pt x="2957033" y="175441"/>
                    <a:pt x="2952879" y="175441"/>
                    <a:pt x="2952712" y="178100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500" name="Google Shape;49;p3"/>
            <p:cNvSpPr/>
            <p:nvPr/>
          </p:nvSpPr>
          <p:spPr>
            <a:xfrm rot="4860600">
              <a:off x="7023600" y="-916560"/>
              <a:ext cx="4017960" cy="2971440"/>
            </a:xfrm>
            <a:custGeom>
              <a:avLst/>
              <a:gdLst>
                <a:gd name="textAreaLeft" fmla="*/ 0 w 4017960"/>
                <a:gd name="textAreaRight" fmla="*/ 4019040 w 4017960"/>
                <a:gd name="textAreaTop" fmla="*/ 0 h 2971440"/>
                <a:gd name="textAreaBottom" fmla="*/ 2972520 h 2971440"/>
              </a:gdLst>
              <a:ahLst/>
              <a:rect l="textAreaLeft" t="textAreaTop" r="textAreaRight" b="textAreaBottom"/>
              <a:pathLst>
                <a:path w="2956871" h="2186887">
                  <a:moveTo>
                    <a:pt x="2952768" y="178044"/>
                  </a:moveTo>
                  <a:cubicBezTo>
                    <a:pt x="2944569" y="304180"/>
                    <a:pt x="2933823" y="432256"/>
                    <a:pt x="2895101" y="553351"/>
                  </a:cubicBezTo>
                  <a:cubicBezTo>
                    <a:pt x="2854994" y="678822"/>
                    <a:pt x="2780985" y="787454"/>
                    <a:pt x="2665042" y="853762"/>
                  </a:cubicBezTo>
                  <a:cubicBezTo>
                    <a:pt x="2600839" y="890490"/>
                    <a:pt x="2529766" y="915418"/>
                    <a:pt x="2458194" y="933366"/>
                  </a:cubicBezTo>
                  <a:cubicBezTo>
                    <a:pt x="2382800" y="952256"/>
                    <a:pt x="2305136" y="962227"/>
                    <a:pt x="2227360" y="961563"/>
                  </a:cubicBezTo>
                  <a:cubicBezTo>
                    <a:pt x="2149473" y="960898"/>
                    <a:pt x="2073194" y="948267"/>
                    <a:pt x="1998464" y="926774"/>
                  </a:cubicBezTo>
                  <a:cubicBezTo>
                    <a:pt x="1925785" y="905890"/>
                    <a:pt x="1854768" y="879134"/>
                    <a:pt x="1781202" y="861241"/>
                  </a:cubicBezTo>
                  <a:cubicBezTo>
                    <a:pt x="1708523" y="843570"/>
                    <a:pt x="1634126" y="836867"/>
                    <a:pt x="1559619" y="845120"/>
                  </a:cubicBezTo>
                  <a:cubicBezTo>
                    <a:pt x="1490540" y="852710"/>
                    <a:pt x="1419301" y="870880"/>
                    <a:pt x="1358643" y="905613"/>
                  </a:cubicBezTo>
                  <a:cubicBezTo>
                    <a:pt x="1304743" y="936468"/>
                    <a:pt x="1265079" y="983222"/>
                    <a:pt x="1247796" y="1043216"/>
                  </a:cubicBezTo>
                  <a:cubicBezTo>
                    <a:pt x="1230623" y="1102711"/>
                    <a:pt x="1233448" y="1165973"/>
                    <a:pt x="1234889" y="1227185"/>
                  </a:cubicBezTo>
                  <a:cubicBezTo>
                    <a:pt x="1236384" y="1291666"/>
                    <a:pt x="1238323" y="1358806"/>
                    <a:pt x="1217107" y="1420628"/>
                  </a:cubicBezTo>
                  <a:cubicBezTo>
                    <a:pt x="1197053" y="1479125"/>
                    <a:pt x="1157335" y="1529868"/>
                    <a:pt x="1107589" y="1566208"/>
                  </a:cubicBezTo>
                  <a:cubicBezTo>
                    <a:pt x="1058841" y="1601827"/>
                    <a:pt x="999900" y="1624263"/>
                    <a:pt x="939352" y="1626921"/>
                  </a:cubicBezTo>
                  <a:cubicBezTo>
                    <a:pt x="872323" y="1629858"/>
                    <a:pt x="807953" y="1605539"/>
                    <a:pt x="743306" y="1591579"/>
                  </a:cubicBezTo>
                  <a:cubicBezTo>
                    <a:pt x="686470" y="1579281"/>
                    <a:pt x="623707" y="1573852"/>
                    <a:pt x="573851" y="1609638"/>
                  </a:cubicBezTo>
                  <a:cubicBezTo>
                    <a:pt x="529922" y="1641158"/>
                    <a:pt x="512251" y="1693285"/>
                    <a:pt x="504661" y="1744748"/>
                  </a:cubicBezTo>
                  <a:cubicBezTo>
                    <a:pt x="496075" y="1802803"/>
                    <a:pt x="499011" y="1862243"/>
                    <a:pt x="487987" y="1919965"/>
                  </a:cubicBezTo>
                  <a:cubicBezTo>
                    <a:pt x="476465" y="1980457"/>
                    <a:pt x="450927" y="2039233"/>
                    <a:pt x="411707" y="2087039"/>
                  </a:cubicBezTo>
                  <a:cubicBezTo>
                    <a:pt x="374204" y="2132741"/>
                    <a:pt x="323185" y="2167806"/>
                    <a:pt x="264354" y="2178553"/>
                  </a:cubicBezTo>
                  <a:cubicBezTo>
                    <a:pt x="189238" y="2192291"/>
                    <a:pt x="113955" y="2168415"/>
                    <a:pt x="38561" y="2172626"/>
                  </a:cubicBezTo>
                  <a:cubicBezTo>
                    <a:pt x="33575" y="2172903"/>
                    <a:pt x="3551" y="2176558"/>
                    <a:pt x="4326" y="2178221"/>
                  </a:cubicBezTo>
                  <a:cubicBezTo>
                    <a:pt x="3828" y="2177112"/>
                    <a:pt x="4714" y="2174066"/>
                    <a:pt x="4770" y="2172903"/>
                  </a:cubicBezTo>
                  <a:lnTo>
                    <a:pt x="6819" y="2149304"/>
                  </a:lnTo>
                  <a:cubicBezTo>
                    <a:pt x="13910" y="2068315"/>
                    <a:pt x="20945" y="1987271"/>
                    <a:pt x="28036" y="1906283"/>
                  </a:cubicBezTo>
                  <a:cubicBezTo>
                    <a:pt x="39946" y="1770064"/>
                    <a:pt x="51801" y="1633846"/>
                    <a:pt x="63711" y="1497628"/>
                  </a:cubicBezTo>
                  <a:cubicBezTo>
                    <a:pt x="77837" y="1335540"/>
                    <a:pt x="92018" y="1173451"/>
                    <a:pt x="106144" y="1011419"/>
                  </a:cubicBezTo>
                  <a:cubicBezTo>
                    <a:pt x="120270" y="849386"/>
                    <a:pt x="133565" y="696992"/>
                    <a:pt x="147303" y="539779"/>
                  </a:cubicBezTo>
                  <a:cubicBezTo>
                    <a:pt x="157939" y="417797"/>
                    <a:pt x="168575" y="295871"/>
                    <a:pt x="179266" y="173890"/>
                  </a:cubicBezTo>
                  <a:lnTo>
                    <a:pt x="189293" y="58832"/>
                  </a:lnTo>
                  <a:lnTo>
                    <a:pt x="192340" y="23601"/>
                  </a:lnTo>
                  <a:cubicBezTo>
                    <a:pt x="192838" y="18006"/>
                    <a:pt x="194833" y="10472"/>
                    <a:pt x="194002" y="4877"/>
                  </a:cubicBezTo>
                  <a:cubicBezTo>
                    <a:pt x="193337" y="778"/>
                    <a:pt x="191841" y="3880"/>
                    <a:pt x="193836" y="4323"/>
                  </a:cubicBezTo>
                  <a:cubicBezTo>
                    <a:pt x="198212" y="5265"/>
                    <a:pt x="203308" y="4932"/>
                    <a:pt x="207795" y="5209"/>
                  </a:cubicBezTo>
                  <a:cubicBezTo>
                    <a:pt x="230286" y="6650"/>
                    <a:pt x="252777" y="8090"/>
                    <a:pt x="275267" y="9530"/>
                  </a:cubicBezTo>
                  <a:cubicBezTo>
                    <a:pt x="365396" y="15291"/>
                    <a:pt x="455470" y="20997"/>
                    <a:pt x="545599" y="26758"/>
                  </a:cubicBezTo>
                  <a:cubicBezTo>
                    <a:pt x="678826" y="35234"/>
                    <a:pt x="812108" y="43765"/>
                    <a:pt x="945335" y="52240"/>
                  </a:cubicBezTo>
                  <a:cubicBezTo>
                    <a:pt x="1104265" y="62378"/>
                    <a:pt x="1263141" y="72515"/>
                    <a:pt x="1422071" y="82597"/>
                  </a:cubicBezTo>
                  <a:cubicBezTo>
                    <a:pt x="1585877" y="93012"/>
                    <a:pt x="1749682" y="103481"/>
                    <a:pt x="1913432" y="113896"/>
                  </a:cubicBezTo>
                  <a:cubicBezTo>
                    <a:pt x="2064995" y="123535"/>
                    <a:pt x="2216558" y="133229"/>
                    <a:pt x="2368121" y="142868"/>
                  </a:cubicBezTo>
                  <a:cubicBezTo>
                    <a:pt x="2486778" y="150402"/>
                    <a:pt x="2605436" y="157991"/>
                    <a:pt x="2724039" y="165525"/>
                  </a:cubicBezTo>
                  <a:cubicBezTo>
                    <a:pt x="2792120" y="169845"/>
                    <a:pt x="2860201" y="174222"/>
                    <a:pt x="2928283" y="178543"/>
                  </a:cubicBezTo>
                  <a:cubicBezTo>
                    <a:pt x="2937091" y="179097"/>
                    <a:pt x="2945899" y="179651"/>
                    <a:pt x="2954707" y="180205"/>
                  </a:cubicBezTo>
                  <a:cubicBezTo>
                    <a:pt x="2957366" y="180371"/>
                    <a:pt x="2957366" y="176216"/>
                    <a:pt x="2954707" y="176050"/>
                  </a:cubicBezTo>
                  <a:cubicBezTo>
                    <a:pt x="2930056" y="174499"/>
                    <a:pt x="2905349" y="172893"/>
                    <a:pt x="2880698" y="171341"/>
                  </a:cubicBezTo>
                  <a:cubicBezTo>
                    <a:pt x="2813558" y="167076"/>
                    <a:pt x="2746474" y="162810"/>
                    <a:pt x="2679334" y="158489"/>
                  </a:cubicBezTo>
                  <a:cubicBezTo>
                    <a:pt x="2580508" y="152175"/>
                    <a:pt x="2481627" y="145915"/>
                    <a:pt x="2382800" y="139600"/>
                  </a:cubicBezTo>
                  <a:cubicBezTo>
                    <a:pt x="2261761" y="131899"/>
                    <a:pt x="2140776" y="124199"/>
                    <a:pt x="2019736" y="116444"/>
                  </a:cubicBezTo>
                  <a:cubicBezTo>
                    <a:pt x="1887174" y="108024"/>
                    <a:pt x="1754557" y="99549"/>
                    <a:pt x="1621995" y="91128"/>
                  </a:cubicBezTo>
                  <a:cubicBezTo>
                    <a:pt x="1488657" y="82653"/>
                    <a:pt x="1355319" y="74122"/>
                    <a:pt x="1221982" y="65646"/>
                  </a:cubicBezTo>
                  <a:cubicBezTo>
                    <a:pt x="1097175" y="57669"/>
                    <a:pt x="972423" y="49747"/>
                    <a:pt x="847617" y="41770"/>
                  </a:cubicBezTo>
                  <a:cubicBezTo>
                    <a:pt x="742199" y="35068"/>
                    <a:pt x="636725" y="28309"/>
                    <a:pt x="531307" y="21607"/>
                  </a:cubicBezTo>
                  <a:cubicBezTo>
                    <a:pt x="455747" y="16787"/>
                    <a:pt x="380187" y="11967"/>
                    <a:pt x="304627" y="7148"/>
                  </a:cubicBezTo>
                  <a:cubicBezTo>
                    <a:pt x="268841" y="4877"/>
                    <a:pt x="232613" y="611"/>
                    <a:pt x="196772" y="279"/>
                  </a:cubicBezTo>
                  <a:cubicBezTo>
                    <a:pt x="195220" y="279"/>
                    <a:pt x="193669" y="58"/>
                    <a:pt x="192174" y="2"/>
                  </a:cubicBezTo>
                  <a:cubicBezTo>
                    <a:pt x="191010" y="-53"/>
                    <a:pt x="190179" y="999"/>
                    <a:pt x="190069" y="2107"/>
                  </a:cubicBezTo>
                  <a:cubicBezTo>
                    <a:pt x="188351" y="21496"/>
                    <a:pt x="186689" y="40940"/>
                    <a:pt x="184972" y="60328"/>
                  </a:cubicBezTo>
                  <a:cubicBezTo>
                    <a:pt x="180374" y="113176"/>
                    <a:pt x="175776" y="165968"/>
                    <a:pt x="171123" y="218816"/>
                  </a:cubicBezTo>
                  <a:cubicBezTo>
                    <a:pt x="164310" y="296923"/>
                    <a:pt x="157496" y="375087"/>
                    <a:pt x="150682" y="453195"/>
                  </a:cubicBezTo>
                  <a:cubicBezTo>
                    <a:pt x="142373" y="548531"/>
                    <a:pt x="134063" y="643867"/>
                    <a:pt x="125699" y="739204"/>
                  </a:cubicBezTo>
                  <a:cubicBezTo>
                    <a:pt x="116614" y="843126"/>
                    <a:pt x="107529" y="947049"/>
                    <a:pt x="98499" y="1050971"/>
                  </a:cubicBezTo>
                  <a:cubicBezTo>
                    <a:pt x="89304" y="1156390"/>
                    <a:pt x="80108" y="1261752"/>
                    <a:pt x="70912" y="1367170"/>
                  </a:cubicBezTo>
                  <a:cubicBezTo>
                    <a:pt x="62326" y="1465443"/>
                    <a:pt x="53740" y="1563770"/>
                    <a:pt x="45153" y="1662042"/>
                  </a:cubicBezTo>
                  <a:cubicBezTo>
                    <a:pt x="37896" y="1745136"/>
                    <a:pt x="30639" y="1828230"/>
                    <a:pt x="23383" y="1911268"/>
                  </a:cubicBezTo>
                  <a:cubicBezTo>
                    <a:pt x="18175" y="1971040"/>
                    <a:pt x="12968" y="2030812"/>
                    <a:pt x="7761" y="2090529"/>
                  </a:cubicBezTo>
                  <a:lnTo>
                    <a:pt x="2886" y="2146146"/>
                  </a:lnTo>
                  <a:cubicBezTo>
                    <a:pt x="2055" y="2155619"/>
                    <a:pt x="-161" y="2166033"/>
                    <a:pt x="338" y="2175506"/>
                  </a:cubicBezTo>
                  <a:cubicBezTo>
                    <a:pt x="393" y="2176669"/>
                    <a:pt x="116" y="2177999"/>
                    <a:pt x="6" y="2179162"/>
                  </a:cubicBezTo>
                  <a:cubicBezTo>
                    <a:pt x="-105" y="2180602"/>
                    <a:pt x="1446" y="2181378"/>
                    <a:pt x="2609" y="2181157"/>
                  </a:cubicBezTo>
                  <a:cubicBezTo>
                    <a:pt x="85592" y="2165368"/>
                    <a:pt x="168630" y="2195171"/>
                    <a:pt x="251835" y="2184536"/>
                  </a:cubicBezTo>
                  <a:cubicBezTo>
                    <a:pt x="312493" y="2176780"/>
                    <a:pt x="366283" y="2144650"/>
                    <a:pt x="406555" y="2099282"/>
                  </a:cubicBezTo>
                  <a:cubicBezTo>
                    <a:pt x="447548" y="2053082"/>
                    <a:pt x="475080" y="1995359"/>
                    <a:pt x="488874" y="1935366"/>
                  </a:cubicBezTo>
                  <a:cubicBezTo>
                    <a:pt x="503332" y="1872491"/>
                    <a:pt x="499122" y="1807290"/>
                    <a:pt x="508871" y="1743696"/>
                  </a:cubicBezTo>
                  <a:cubicBezTo>
                    <a:pt x="518621" y="1680101"/>
                    <a:pt x="549089" y="1612297"/>
                    <a:pt x="618832" y="1592299"/>
                  </a:cubicBezTo>
                  <a:cubicBezTo>
                    <a:pt x="690182" y="1571803"/>
                    <a:pt x="767237" y="1602547"/>
                    <a:pt x="836427" y="1618667"/>
                  </a:cubicBezTo>
                  <a:cubicBezTo>
                    <a:pt x="900021" y="1633458"/>
                    <a:pt x="962341" y="1636173"/>
                    <a:pt x="1024772" y="1614346"/>
                  </a:cubicBezTo>
                  <a:cubicBezTo>
                    <a:pt x="1082606" y="1594127"/>
                    <a:pt x="1134678" y="1557289"/>
                    <a:pt x="1172790" y="1509261"/>
                  </a:cubicBezTo>
                  <a:cubicBezTo>
                    <a:pt x="1212177" y="1459626"/>
                    <a:pt x="1231897" y="1401239"/>
                    <a:pt x="1237382" y="1338586"/>
                  </a:cubicBezTo>
                  <a:cubicBezTo>
                    <a:pt x="1243586" y="1267846"/>
                    <a:pt x="1235110" y="1196884"/>
                    <a:pt x="1239044" y="1126088"/>
                  </a:cubicBezTo>
                  <a:cubicBezTo>
                    <a:pt x="1243253" y="1050861"/>
                    <a:pt x="1266021" y="979455"/>
                    <a:pt x="1327344" y="931538"/>
                  </a:cubicBezTo>
                  <a:cubicBezTo>
                    <a:pt x="1391936" y="881072"/>
                    <a:pt x="1479461" y="858138"/>
                    <a:pt x="1559619" y="849331"/>
                  </a:cubicBezTo>
                  <a:cubicBezTo>
                    <a:pt x="1644873" y="839913"/>
                    <a:pt x="1729019" y="850715"/>
                    <a:pt x="1811393" y="873483"/>
                  </a:cubicBezTo>
                  <a:cubicBezTo>
                    <a:pt x="1891274" y="895530"/>
                    <a:pt x="1968828" y="925666"/>
                    <a:pt x="2049595" y="944611"/>
                  </a:cubicBezTo>
                  <a:cubicBezTo>
                    <a:pt x="2209190" y="982114"/>
                    <a:pt x="2377593" y="967767"/>
                    <a:pt x="2532369" y="916138"/>
                  </a:cubicBezTo>
                  <a:cubicBezTo>
                    <a:pt x="2602722" y="892650"/>
                    <a:pt x="2671634" y="861462"/>
                    <a:pt x="2730021" y="815041"/>
                  </a:cubicBezTo>
                  <a:cubicBezTo>
                    <a:pt x="2781429" y="774214"/>
                    <a:pt x="2822699" y="722142"/>
                    <a:pt x="2853443" y="664308"/>
                  </a:cubicBezTo>
                  <a:cubicBezTo>
                    <a:pt x="2916040" y="546648"/>
                    <a:pt x="2937091" y="411260"/>
                    <a:pt x="2949112" y="280083"/>
                  </a:cubicBezTo>
                  <a:cubicBezTo>
                    <a:pt x="2952214" y="246126"/>
                    <a:pt x="2954651" y="212113"/>
                    <a:pt x="2956867" y="178100"/>
                  </a:cubicBezTo>
                  <a:cubicBezTo>
                    <a:pt x="2957033" y="175441"/>
                    <a:pt x="2952879" y="175441"/>
                    <a:pt x="2952712" y="178100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501" name="Google Shape;50;p3"/>
            <p:cNvSpPr/>
            <p:nvPr/>
          </p:nvSpPr>
          <p:spPr>
            <a:xfrm>
              <a:off x="-1338840" y="-815760"/>
              <a:ext cx="4463640" cy="3301200"/>
            </a:xfrm>
            <a:custGeom>
              <a:avLst/>
              <a:gdLst>
                <a:gd name="textAreaLeft" fmla="*/ 0 w 4463640"/>
                <a:gd name="textAreaRight" fmla="*/ 4464720 w 4463640"/>
                <a:gd name="textAreaTop" fmla="*/ 0 h 3301200"/>
                <a:gd name="textAreaBottom" fmla="*/ 3302280 h 3301200"/>
              </a:gdLst>
              <a:ahLst/>
              <a:rect l="textAreaLeft" t="textAreaTop" r="textAreaRight" b="textAreaBottom"/>
              <a:pathLst>
                <a:path w="2956871" h="2186887">
                  <a:moveTo>
                    <a:pt x="2952768" y="178044"/>
                  </a:moveTo>
                  <a:cubicBezTo>
                    <a:pt x="2944569" y="304180"/>
                    <a:pt x="2933823" y="432256"/>
                    <a:pt x="2895101" y="553351"/>
                  </a:cubicBezTo>
                  <a:cubicBezTo>
                    <a:pt x="2854994" y="678822"/>
                    <a:pt x="2780985" y="787454"/>
                    <a:pt x="2665042" y="853762"/>
                  </a:cubicBezTo>
                  <a:cubicBezTo>
                    <a:pt x="2600839" y="890490"/>
                    <a:pt x="2529766" y="915418"/>
                    <a:pt x="2458194" y="933366"/>
                  </a:cubicBezTo>
                  <a:cubicBezTo>
                    <a:pt x="2382800" y="952256"/>
                    <a:pt x="2305136" y="962227"/>
                    <a:pt x="2227360" y="961563"/>
                  </a:cubicBezTo>
                  <a:cubicBezTo>
                    <a:pt x="2149473" y="960898"/>
                    <a:pt x="2073194" y="948267"/>
                    <a:pt x="1998464" y="926774"/>
                  </a:cubicBezTo>
                  <a:cubicBezTo>
                    <a:pt x="1925785" y="905890"/>
                    <a:pt x="1854768" y="879134"/>
                    <a:pt x="1781202" y="861241"/>
                  </a:cubicBezTo>
                  <a:cubicBezTo>
                    <a:pt x="1708523" y="843570"/>
                    <a:pt x="1634126" y="836867"/>
                    <a:pt x="1559619" y="845120"/>
                  </a:cubicBezTo>
                  <a:cubicBezTo>
                    <a:pt x="1490540" y="852710"/>
                    <a:pt x="1419301" y="870880"/>
                    <a:pt x="1358643" y="905613"/>
                  </a:cubicBezTo>
                  <a:cubicBezTo>
                    <a:pt x="1304743" y="936468"/>
                    <a:pt x="1265079" y="983222"/>
                    <a:pt x="1247796" y="1043216"/>
                  </a:cubicBezTo>
                  <a:cubicBezTo>
                    <a:pt x="1230623" y="1102711"/>
                    <a:pt x="1233448" y="1165973"/>
                    <a:pt x="1234889" y="1227185"/>
                  </a:cubicBezTo>
                  <a:cubicBezTo>
                    <a:pt x="1236384" y="1291666"/>
                    <a:pt x="1238323" y="1358806"/>
                    <a:pt x="1217107" y="1420628"/>
                  </a:cubicBezTo>
                  <a:cubicBezTo>
                    <a:pt x="1197053" y="1479125"/>
                    <a:pt x="1157335" y="1529868"/>
                    <a:pt x="1107589" y="1566208"/>
                  </a:cubicBezTo>
                  <a:cubicBezTo>
                    <a:pt x="1058841" y="1601827"/>
                    <a:pt x="999900" y="1624263"/>
                    <a:pt x="939352" y="1626921"/>
                  </a:cubicBezTo>
                  <a:cubicBezTo>
                    <a:pt x="872323" y="1629858"/>
                    <a:pt x="807953" y="1605539"/>
                    <a:pt x="743306" y="1591579"/>
                  </a:cubicBezTo>
                  <a:cubicBezTo>
                    <a:pt x="686470" y="1579281"/>
                    <a:pt x="623707" y="1573852"/>
                    <a:pt x="573851" y="1609638"/>
                  </a:cubicBezTo>
                  <a:cubicBezTo>
                    <a:pt x="529922" y="1641158"/>
                    <a:pt x="512251" y="1693285"/>
                    <a:pt x="504661" y="1744748"/>
                  </a:cubicBezTo>
                  <a:cubicBezTo>
                    <a:pt x="496075" y="1802803"/>
                    <a:pt x="499011" y="1862243"/>
                    <a:pt x="487987" y="1919965"/>
                  </a:cubicBezTo>
                  <a:cubicBezTo>
                    <a:pt x="476465" y="1980457"/>
                    <a:pt x="450927" y="2039233"/>
                    <a:pt x="411707" y="2087039"/>
                  </a:cubicBezTo>
                  <a:cubicBezTo>
                    <a:pt x="374204" y="2132741"/>
                    <a:pt x="323185" y="2167806"/>
                    <a:pt x="264354" y="2178553"/>
                  </a:cubicBezTo>
                  <a:cubicBezTo>
                    <a:pt x="189238" y="2192291"/>
                    <a:pt x="113955" y="2168415"/>
                    <a:pt x="38561" y="2172626"/>
                  </a:cubicBezTo>
                  <a:cubicBezTo>
                    <a:pt x="33575" y="2172903"/>
                    <a:pt x="3551" y="2176558"/>
                    <a:pt x="4326" y="2178221"/>
                  </a:cubicBezTo>
                  <a:cubicBezTo>
                    <a:pt x="3828" y="2177112"/>
                    <a:pt x="4714" y="2174066"/>
                    <a:pt x="4770" y="2172903"/>
                  </a:cubicBezTo>
                  <a:lnTo>
                    <a:pt x="6819" y="2149304"/>
                  </a:lnTo>
                  <a:cubicBezTo>
                    <a:pt x="13910" y="2068315"/>
                    <a:pt x="20945" y="1987271"/>
                    <a:pt x="28036" y="1906283"/>
                  </a:cubicBezTo>
                  <a:cubicBezTo>
                    <a:pt x="39946" y="1770064"/>
                    <a:pt x="51801" y="1633846"/>
                    <a:pt x="63711" y="1497628"/>
                  </a:cubicBezTo>
                  <a:cubicBezTo>
                    <a:pt x="77837" y="1335540"/>
                    <a:pt x="92018" y="1173451"/>
                    <a:pt x="106144" y="1011419"/>
                  </a:cubicBezTo>
                  <a:cubicBezTo>
                    <a:pt x="120270" y="849386"/>
                    <a:pt x="133565" y="696992"/>
                    <a:pt x="147303" y="539779"/>
                  </a:cubicBezTo>
                  <a:cubicBezTo>
                    <a:pt x="157939" y="417797"/>
                    <a:pt x="168575" y="295871"/>
                    <a:pt x="179266" y="173890"/>
                  </a:cubicBezTo>
                  <a:lnTo>
                    <a:pt x="189293" y="58832"/>
                  </a:lnTo>
                  <a:lnTo>
                    <a:pt x="192340" y="23601"/>
                  </a:lnTo>
                  <a:cubicBezTo>
                    <a:pt x="192838" y="18006"/>
                    <a:pt x="194833" y="10472"/>
                    <a:pt x="194002" y="4877"/>
                  </a:cubicBezTo>
                  <a:cubicBezTo>
                    <a:pt x="193337" y="778"/>
                    <a:pt x="191841" y="3880"/>
                    <a:pt x="193836" y="4323"/>
                  </a:cubicBezTo>
                  <a:cubicBezTo>
                    <a:pt x="198212" y="5265"/>
                    <a:pt x="203308" y="4932"/>
                    <a:pt x="207795" y="5209"/>
                  </a:cubicBezTo>
                  <a:cubicBezTo>
                    <a:pt x="230286" y="6650"/>
                    <a:pt x="252777" y="8090"/>
                    <a:pt x="275267" y="9530"/>
                  </a:cubicBezTo>
                  <a:cubicBezTo>
                    <a:pt x="365396" y="15291"/>
                    <a:pt x="455470" y="20997"/>
                    <a:pt x="545599" y="26758"/>
                  </a:cubicBezTo>
                  <a:cubicBezTo>
                    <a:pt x="678826" y="35234"/>
                    <a:pt x="812108" y="43765"/>
                    <a:pt x="945335" y="52240"/>
                  </a:cubicBezTo>
                  <a:cubicBezTo>
                    <a:pt x="1104265" y="62378"/>
                    <a:pt x="1263141" y="72515"/>
                    <a:pt x="1422071" y="82597"/>
                  </a:cubicBezTo>
                  <a:cubicBezTo>
                    <a:pt x="1585877" y="93012"/>
                    <a:pt x="1749682" y="103481"/>
                    <a:pt x="1913432" y="113896"/>
                  </a:cubicBezTo>
                  <a:cubicBezTo>
                    <a:pt x="2064995" y="123535"/>
                    <a:pt x="2216558" y="133229"/>
                    <a:pt x="2368121" y="142868"/>
                  </a:cubicBezTo>
                  <a:cubicBezTo>
                    <a:pt x="2486778" y="150402"/>
                    <a:pt x="2605436" y="157991"/>
                    <a:pt x="2724039" y="165525"/>
                  </a:cubicBezTo>
                  <a:cubicBezTo>
                    <a:pt x="2792120" y="169845"/>
                    <a:pt x="2860201" y="174222"/>
                    <a:pt x="2928283" y="178543"/>
                  </a:cubicBezTo>
                  <a:cubicBezTo>
                    <a:pt x="2937091" y="179097"/>
                    <a:pt x="2945899" y="179651"/>
                    <a:pt x="2954707" y="180205"/>
                  </a:cubicBezTo>
                  <a:cubicBezTo>
                    <a:pt x="2957366" y="180371"/>
                    <a:pt x="2957366" y="176216"/>
                    <a:pt x="2954707" y="176050"/>
                  </a:cubicBezTo>
                  <a:cubicBezTo>
                    <a:pt x="2930056" y="174499"/>
                    <a:pt x="2905349" y="172893"/>
                    <a:pt x="2880698" y="171341"/>
                  </a:cubicBezTo>
                  <a:cubicBezTo>
                    <a:pt x="2813558" y="167076"/>
                    <a:pt x="2746474" y="162810"/>
                    <a:pt x="2679334" y="158489"/>
                  </a:cubicBezTo>
                  <a:cubicBezTo>
                    <a:pt x="2580508" y="152175"/>
                    <a:pt x="2481627" y="145915"/>
                    <a:pt x="2382800" y="139600"/>
                  </a:cubicBezTo>
                  <a:cubicBezTo>
                    <a:pt x="2261761" y="131899"/>
                    <a:pt x="2140776" y="124199"/>
                    <a:pt x="2019736" y="116444"/>
                  </a:cubicBezTo>
                  <a:cubicBezTo>
                    <a:pt x="1887174" y="108024"/>
                    <a:pt x="1754557" y="99549"/>
                    <a:pt x="1621995" y="91128"/>
                  </a:cubicBezTo>
                  <a:cubicBezTo>
                    <a:pt x="1488657" y="82653"/>
                    <a:pt x="1355319" y="74122"/>
                    <a:pt x="1221982" y="65646"/>
                  </a:cubicBezTo>
                  <a:cubicBezTo>
                    <a:pt x="1097175" y="57669"/>
                    <a:pt x="972423" y="49747"/>
                    <a:pt x="847617" y="41770"/>
                  </a:cubicBezTo>
                  <a:cubicBezTo>
                    <a:pt x="742199" y="35068"/>
                    <a:pt x="636725" y="28309"/>
                    <a:pt x="531307" y="21607"/>
                  </a:cubicBezTo>
                  <a:cubicBezTo>
                    <a:pt x="455747" y="16787"/>
                    <a:pt x="380187" y="11967"/>
                    <a:pt x="304627" y="7148"/>
                  </a:cubicBezTo>
                  <a:cubicBezTo>
                    <a:pt x="268841" y="4877"/>
                    <a:pt x="232613" y="611"/>
                    <a:pt x="196772" y="279"/>
                  </a:cubicBezTo>
                  <a:cubicBezTo>
                    <a:pt x="195220" y="279"/>
                    <a:pt x="193669" y="58"/>
                    <a:pt x="192174" y="2"/>
                  </a:cubicBezTo>
                  <a:cubicBezTo>
                    <a:pt x="191010" y="-53"/>
                    <a:pt x="190179" y="999"/>
                    <a:pt x="190069" y="2107"/>
                  </a:cubicBezTo>
                  <a:cubicBezTo>
                    <a:pt x="188351" y="21496"/>
                    <a:pt x="186689" y="40940"/>
                    <a:pt x="184972" y="60328"/>
                  </a:cubicBezTo>
                  <a:cubicBezTo>
                    <a:pt x="180374" y="113176"/>
                    <a:pt x="175776" y="165968"/>
                    <a:pt x="171123" y="218816"/>
                  </a:cubicBezTo>
                  <a:cubicBezTo>
                    <a:pt x="164310" y="296923"/>
                    <a:pt x="157496" y="375087"/>
                    <a:pt x="150682" y="453195"/>
                  </a:cubicBezTo>
                  <a:cubicBezTo>
                    <a:pt x="142373" y="548531"/>
                    <a:pt x="134063" y="643867"/>
                    <a:pt x="125699" y="739204"/>
                  </a:cubicBezTo>
                  <a:cubicBezTo>
                    <a:pt x="116614" y="843126"/>
                    <a:pt x="107529" y="947049"/>
                    <a:pt x="98499" y="1050971"/>
                  </a:cubicBezTo>
                  <a:cubicBezTo>
                    <a:pt x="89304" y="1156390"/>
                    <a:pt x="80108" y="1261752"/>
                    <a:pt x="70912" y="1367170"/>
                  </a:cubicBezTo>
                  <a:cubicBezTo>
                    <a:pt x="62326" y="1465443"/>
                    <a:pt x="53740" y="1563770"/>
                    <a:pt x="45153" y="1662042"/>
                  </a:cubicBezTo>
                  <a:cubicBezTo>
                    <a:pt x="37896" y="1745136"/>
                    <a:pt x="30639" y="1828230"/>
                    <a:pt x="23383" y="1911268"/>
                  </a:cubicBezTo>
                  <a:cubicBezTo>
                    <a:pt x="18175" y="1971040"/>
                    <a:pt x="12968" y="2030812"/>
                    <a:pt x="7761" y="2090529"/>
                  </a:cubicBezTo>
                  <a:lnTo>
                    <a:pt x="2886" y="2146146"/>
                  </a:lnTo>
                  <a:cubicBezTo>
                    <a:pt x="2055" y="2155619"/>
                    <a:pt x="-161" y="2166033"/>
                    <a:pt x="338" y="2175506"/>
                  </a:cubicBezTo>
                  <a:cubicBezTo>
                    <a:pt x="393" y="2176669"/>
                    <a:pt x="116" y="2177999"/>
                    <a:pt x="6" y="2179162"/>
                  </a:cubicBezTo>
                  <a:cubicBezTo>
                    <a:pt x="-105" y="2180602"/>
                    <a:pt x="1446" y="2181378"/>
                    <a:pt x="2609" y="2181157"/>
                  </a:cubicBezTo>
                  <a:cubicBezTo>
                    <a:pt x="85592" y="2165368"/>
                    <a:pt x="168630" y="2195171"/>
                    <a:pt x="251835" y="2184536"/>
                  </a:cubicBezTo>
                  <a:cubicBezTo>
                    <a:pt x="312493" y="2176780"/>
                    <a:pt x="366283" y="2144650"/>
                    <a:pt x="406555" y="2099282"/>
                  </a:cubicBezTo>
                  <a:cubicBezTo>
                    <a:pt x="447548" y="2053082"/>
                    <a:pt x="475080" y="1995359"/>
                    <a:pt x="488874" y="1935366"/>
                  </a:cubicBezTo>
                  <a:cubicBezTo>
                    <a:pt x="503332" y="1872491"/>
                    <a:pt x="499122" y="1807290"/>
                    <a:pt x="508871" y="1743696"/>
                  </a:cubicBezTo>
                  <a:cubicBezTo>
                    <a:pt x="518621" y="1680101"/>
                    <a:pt x="549089" y="1612297"/>
                    <a:pt x="618832" y="1592299"/>
                  </a:cubicBezTo>
                  <a:cubicBezTo>
                    <a:pt x="690182" y="1571803"/>
                    <a:pt x="767237" y="1602547"/>
                    <a:pt x="836427" y="1618667"/>
                  </a:cubicBezTo>
                  <a:cubicBezTo>
                    <a:pt x="900021" y="1633458"/>
                    <a:pt x="962341" y="1636173"/>
                    <a:pt x="1024772" y="1614346"/>
                  </a:cubicBezTo>
                  <a:cubicBezTo>
                    <a:pt x="1082606" y="1594127"/>
                    <a:pt x="1134678" y="1557289"/>
                    <a:pt x="1172790" y="1509261"/>
                  </a:cubicBezTo>
                  <a:cubicBezTo>
                    <a:pt x="1212177" y="1459626"/>
                    <a:pt x="1231897" y="1401239"/>
                    <a:pt x="1237382" y="1338586"/>
                  </a:cubicBezTo>
                  <a:cubicBezTo>
                    <a:pt x="1243586" y="1267846"/>
                    <a:pt x="1235110" y="1196884"/>
                    <a:pt x="1239044" y="1126088"/>
                  </a:cubicBezTo>
                  <a:cubicBezTo>
                    <a:pt x="1243253" y="1050861"/>
                    <a:pt x="1266021" y="979455"/>
                    <a:pt x="1327344" y="931538"/>
                  </a:cubicBezTo>
                  <a:cubicBezTo>
                    <a:pt x="1391936" y="881072"/>
                    <a:pt x="1479461" y="858138"/>
                    <a:pt x="1559619" y="849331"/>
                  </a:cubicBezTo>
                  <a:cubicBezTo>
                    <a:pt x="1644873" y="839913"/>
                    <a:pt x="1729019" y="850715"/>
                    <a:pt x="1811393" y="873483"/>
                  </a:cubicBezTo>
                  <a:cubicBezTo>
                    <a:pt x="1891274" y="895530"/>
                    <a:pt x="1968828" y="925666"/>
                    <a:pt x="2049595" y="944611"/>
                  </a:cubicBezTo>
                  <a:cubicBezTo>
                    <a:pt x="2209190" y="982114"/>
                    <a:pt x="2377593" y="967767"/>
                    <a:pt x="2532369" y="916138"/>
                  </a:cubicBezTo>
                  <a:cubicBezTo>
                    <a:pt x="2602722" y="892650"/>
                    <a:pt x="2671634" y="861462"/>
                    <a:pt x="2730021" y="815041"/>
                  </a:cubicBezTo>
                  <a:cubicBezTo>
                    <a:pt x="2781429" y="774214"/>
                    <a:pt x="2822699" y="722142"/>
                    <a:pt x="2853443" y="664308"/>
                  </a:cubicBezTo>
                  <a:cubicBezTo>
                    <a:pt x="2916040" y="546648"/>
                    <a:pt x="2937091" y="411260"/>
                    <a:pt x="2949112" y="280083"/>
                  </a:cubicBezTo>
                  <a:cubicBezTo>
                    <a:pt x="2952214" y="246126"/>
                    <a:pt x="2954651" y="212113"/>
                    <a:pt x="2956867" y="178100"/>
                  </a:cubicBezTo>
                  <a:cubicBezTo>
                    <a:pt x="2957033" y="175441"/>
                    <a:pt x="2952879" y="175441"/>
                    <a:pt x="2952712" y="178100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502" name="Google Shape;51;p3"/>
            <p:cNvSpPr/>
            <p:nvPr/>
          </p:nvSpPr>
          <p:spPr>
            <a:xfrm>
              <a:off x="-1433160" y="-1137960"/>
              <a:ext cx="4109040" cy="3038760"/>
            </a:xfrm>
            <a:custGeom>
              <a:avLst/>
              <a:gdLst>
                <a:gd name="textAreaLeft" fmla="*/ 0 w 4109040"/>
                <a:gd name="textAreaRight" fmla="*/ 4110120 w 4109040"/>
                <a:gd name="textAreaTop" fmla="*/ 0 h 3038760"/>
                <a:gd name="textAreaBottom" fmla="*/ 3039840 h 3038760"/>
              </a:gdLst>
              <a:ahLst/>
              <a:rect l="textAreaLeft" t="textAreaTop" r="textAreaRight" b="textAreaBottom"/>
              <a:pathLst>
                <a:path w="2956871" h="2186887">
                  <a:moveTo>
                    <a:pt x="2952768" y="178044"/>
                  </a:moveTo>
                  <a:cubicBezTo>
                    <a:pt x="2944569" y="304180"/>
                    <a:pt x="2933823" y="432256"/>
                    <a:pt x="2895101" y="553351"/>
                  </a:cubicBezTo>
                  <a:cubicBezTo>
                    <a:pt x="2854994" y="678822"/>
                    <a:pt x="2780985" y="787454"/>
                    <a:pt x="2665042" y="853762"/>
                  </a:cubicBezTo>
                  <a:cubicBezTo>
                    <a:pt x="2600839" y="890490"/>
                    <a:pt x="2529766" y="915418"/>
                    <a:pt x="2458194" y="933366"/>
                  </a:cubicBezTo>
                  <a:cubicBezTo>
                    <a:pt x="2382800" y="952256"/>
                    <a:pt x="2305136" y="962227"/>
                    <a:pt x="2227360" y="961563"/>
                  </a:cubicBezTo>
                  <a:cubicBezTo>
                    <a:pt x="2149473" y="960898"/>
                    <a:pt x="2073194" y="948267"/>
                    <a:pt x="1998464" y="926774"/>
                  </a:cubicBezTo>
                  <a:cubicBezTo>
                    <a:pt x="1925785" y="905890"/>
                    <a:pt x="1854768" y="879134"/>
                    <a:pt x="1781202" y="861241"/>
                  </a:cubicBezTo>
                  <a:cubicBezTo>
                    <a:pt x="1708523" y="843570"/>
                    <a:pt x="1634126" y="836867"/>
                    <a:pt x="1559619" y="845120"/>
                  </a:cubicBezTo>
                  <a:cubicBezTo>
                    <a:pt x="1490540" y="852710"/>
                    <a:pt x="1419301" y="870880"/>
                    <a:pt x="1358643" y="905613"/>
                  </a:cubicBezTo>
                  <a:cubicBezTo>
                    <a:pt x="1304743" y="936468"/>
                    <a:pt x="1265079" y="983222"/>
                    <a:pt x="1247796" y="1043216"/>
                  </a:cubicBezTo>
                  <a:cubicBezTo>
                    <a:pt x="1230623" y="1102711"/>
                    <a:pt x="1233448" y="1165973"/>
                    <a:pt x="1234889" y="1227185"/>
                  </a:cubicBezTo>
                  <a:cubicBezTo>
                    <a:pt x="1236384" y="1291666"/>
                    <a:pt x="1238323" y="1358806"/>
                    <a:pt x="1217107" y="1420628"/>
                  </a:cubicBezTo>
                  <a:cubicBezTo>
                    <a:pt x="1197053" y="1479125"/>
                    <a:pt x="1157335" y="1529868"/>
                    <a:pt x="1107589" y="1566208"/>
                  </a:cubicBezTo>
                  <a:cubicBezTo>
                    <a:pt x="1058841" y="1601827"/>
                    <a:pt x="999900" y="1624263"/>
                    <a:pt x="939352" y="1626921"/>
                  </a:cubicBezTo>
                  <a:cubicBezTo>
                    <a:pt x="872323" y="1629858"/>
                    <a:pt x="807953" y="1605539"/>
                    <a:pt x="743306" y="1591579"/>
                  </a:cubicBezTo>
                  <a:cubicBezTo>
                    <a:pt x="686470" y="1579281"/>
                    <a:pt x="623707" y="1573852"/>
                    <a:pt x="573851" y="1609638"/>
                  </a:cubicBezTo>
                  <a:cubicBezTo>
                    <a:pt x="529922" y="1641158"/>
                    <a:pt x="512251" y="1693285"/>
                    <a:pt x="504661" y="1744748"/>
                  </a:cubicBezTo>
                  <a:cubicBezTo>
                    <a:pt x="496075" y="1802803"/>
                    <a:pt x="499011" y="1862243"/>
                    <a:pt x="487987" y="1919965"/>
                  </a:cubicBezTo>
                  <a:cubicBezTo>
                    <a:pt x="476465" y="1980457"/>
                    <a:pt x="450927" y="2039233"/>
                    <a:pt x="411707" y="2087039"/>
                  </a:cubicBezTo>
                  <a:cubicBezTo>
                    <a:pt x="374204" y="2132741"/>
                    <a:pt x="323185" y="2167806"/>
                    <a:pt x="264354" y="2178553"/>
                  </a:cubicBezTo>
                  <a:cubicBezTo>
                    <a:pt x="189238" y="2192291"/>
                    <a:pt x="113955" y="2168415"/>
                    <a:pt x="38561" y="2172626"/>
                  </a:cubicBezTo>
                  <a:cubicBezTo>
                    <a:pt x="33575" y="2172903"/>
                    <a:pt x="3551" y="2176558"/>
                    <a:pt x="4326" y="2178221"/>
                  </a:cubicBezTo>
                  <a:cubicBezTo>
                    <a:pt x="3828" y="2177112"/>
                    <a:pt x="4714" y="2174066"/>
                    <a:pt x="4770" y="2172903"/>
                  </a:cubicBezTo>
                  <a:lnTo>
                    <a:pt x="6819" y="2149304"/>
                  </a:lnTo>
                  <a:cubicBezTo>
                    <a:pt x="13910" y="2068315"/>
                    <a:pt x="20945" y="1987271"/>
                    <a:pt x="28036" y="1906283"/>
                  </a:cubicBezTo>
                  <a:cubicBezTo>
                    <a:pt x="39946" y="1770064"/>
                    <a:pt x="51801" y="1633846"/>
                    <a:pt x="63711" y="1497628"/>
                  </a:cubicBezTo>
                  <a:cubicBezTo>
                    <a:pt x="77837" y="1335540"/>
                    <a:pt x="92018" y="1173451"/>
                    <a:pt x="106144" y="1011419"/>
                  </a:cubicBezTo>
                  <a:cubicBezTo>
                    <a:pt x="120270" y="849386"/>
                    <a:pt x="133565" y="696992"/>
                    <a:pt x="147303" y="539779"/>
                  </a:cubicBezTo>
                  <a:cubicBezTo>
                    <a:pt x="157939" y="417797"/>
                    <a:pt x="168575" y="295871"/>
                    <a:pt x="179266" y="173890"/>
                  </a:cubicBezTo>
                  <a:lnTo>
                    <a:pt x="189293" y="58832"/>
                  </a:lnTo>
                  <a:lnTo>
                    <a:pt x="192340" y="23601"/>
                  </a:lnTo>
                  <a:cubicBezTo>
                    <a:pt x="192838" y="18006"/>
                    <a:pt x="194833" y="10472"/>
                    <a:pt x="194002" y="4877"/>
                  </a:cubicBezTo>
                  <a:cubicBezTo>
                    <a:pt x="193337" y="778"/>
                    <a:pt x="191841" y="3880"/>
                    <a:pt x="193836" y="4323"/>
                  </a:cubicBezTo>
                  <a:cubicBezTo>
                    <a:pt x="198212" y="5265"/>
                    <a:pt x="203308" y="4932"/>
                    <a:pt x="207795" y="5209"/>
                  </a:cubicBezTo>
                  <a:cubicBezTo>
                    <a:pt x="230286" y="6650"/>
                    <a:pt x="252777" y="8090"/>
                    <a:pt x="275267" y="9530"/>
                  </a:cubicBezTo>
                  <a:cubicBezTo>
                    <a:pt x="365396" y="15291"/>
                    <a:pt x="455470" y="20997"/>
                    <a:pt x="545599" y="26758"/>
                  </a:cubicBezTo>
                  <a:cubicBezTo>
                    <a:pt x="678826" y="35234"/>
                    <a:pt x="812108" y="43765"/>
                    <a:pt x="945335" y="52240"/>
                  </a:cubicBezTo>
                  <a:cubicBezTo>
                    <a:pt x="1104265" y="62378"/>
                    <a:pt x="1263141" y="72515"/>
                    <a:pt x="1422071" y="82597"/>
                  </a:cubicBezTo>
                  <a:cubicBezTo>
                    <a:pt x="1585877" y="93012"/>
                    <a:pt x="1749682" y="103481"/>
                    <a:pt x="1913432" y="113896"/>
                  </a:cubicBezTo>
                  <a:cubicBezTo>
                    <a:pt x="2064995" y="123535"/>
                    <a:pt x="2216558" y="133229"/>
                    <a:pt x="2368121" y="142868"/>
                  </a:cubicBezTo>
                  <a:cubicBezTo>
                    <a:pt x="2486778" y="150402"/>
                    <a:pt x="2605436" y="157991"/>
                    <a:pt x="2724039" y="165525"/>
                  </a:cubicBezTo>
                  <a:cubicBezTo>
                    <a:pt x="2792120" y="169845"/>
                    <a:pt x="2860201" y="174222"/>
                    <a:pt x="2928283" y="178543"/>
                  </a:cubicBezTo>
                  <a:cubicBezTo>
                    <a:pt x="2937091" y="179097"/>
                    <a:pt x="2945899" y="179651"/>
                    <a:pt x="2954707" y="180205"/>
                  </a:cubicBezTo>
                  <a:cubicBezTo>
                    <a:pt x="2957366" y="180371"/>
                    <a:pt x="2957366" y="176216"/>
                    <a:pt x="2954707" y="176050"/>
                  </a:cubicBezTo>
                  <a:cubicBezTo>
                    <a:pt x="2930056" y="174499"/>
                    <a:pt x="2905349" y="172893"/>
                    <a:pt x="2880698" y="171341"/>
                  </a:cubicBezTo>
                  <a:cubicBezTo>
                    <a:pt x="2813558" y="167076"/>
                    <a:pt x="2746474" y="162810"/>
                    <a:pt x="2679334" y="158489"/>
                  </a:cubicBezTo>
                  <a:cubicBezTo>
                    <a:pt x="2580508" y="152175"/>
                    <a:pt x="2481627" y="145915"/>
                    <a:pt x="2382800" y="139600"/>
                  </a:cubicBezTo>
                  <a:cubicBezTo>
                    <a:pt x="2261761" y="131899"/>
                    <a:pt x="2140776" y="124199"/>
                    <a:pt x="2019736" y="116444"/>
                  </a:cubicBezTo>
                  <a:cubicBezTo>
                    <a:pt x="1887174" y="108024"/>
                    <a:pt x="1754557" y="99549"/>
                    <a:pt x="1621995" y="91128"/>
                  </a:cubicBezTo>
                  <a:cubicBezTo>
                    <a:pt x="1488657" y="82653"/>
                    <a:pt x="1355319" y="74122"/>
                    <a:pt x="1221982" y="65646"/>
                  </a:cubicBezTo>
                  <a:cubicBezTo>
                    <a:pt x="1097175" y="57669"/>
                    <a:pt x="972423" y="49747"/>
                    <a:pt x="847617" y="41770"/>
                  </a:cubicBezTo>
                  <a:cubicBezTo>
                    <a:pt x="742199" y="35068"/>
                    <a:pt x="636725" y="28309"/>
                    <a:pt x="531307" y="21607"/>
                  </a:cubicBezTo>
                  <a:cubicBezTo>
                    <a:pt x="455747" y="16787"/>
                    <a:pt x="380187" y="11967"/>
                    <a:pt x="304627" y="7148"/>
                  </a:cubicBezTo>
                  <a:cubicBezTo>
                    <a:pt x="268841" y="4877"/>
                    <a:pt x="232613" y="611"/>
                    <a:pt x="196772" y="279"/>
                  </a:cubicBezTo>
                  <a:cubicBezTo>
                    <a:pt x="195220" y="279"/>
                    <a:pt x="193669" y="58"/>
                    <a:pt x="192174" y="2"/>
                  </a:cubicBezTo>
                  <a:cubicBezTo>
                    <a:pt x="191010" y="-53"/>
                    <a:pt x="190179" y="999"/>
                    <a:pt x="190069" y="2107"/>
                  </a:cubicBezTo>
                  <a:cubicBezTo>
                    <a:pt x="188351" y="21496"/>
                    <a:pt x="186689" y="40940"/>
                    <a:pt x="184972" y="60328"/>
                  </a:cubicBezTo>
                  <a:cubicBezTo>
                    <a:pt x="180374" y="113176"/>
                    <a:pt x="175776" y="165968"/>
                    <a:pt x="171123" y="218816"/>
                  </a:cubicBezTo>
                  <a:cubicBezTo>
                    <a:pt x="164310" y="296923"/>
                    <a:pt x="157496" y="375087"/>
                    <a:pt x="150682" y="453195"/>
                  </a:cubicBezTo>
                  <a:cubicBezTo>
                    <a:pt x="142373" y="548531"/>
                    <a:pt x="134063" y="643867"/>
                    <a:pt x="125699" y="739204"/>
                  </a:cubicBezTo>
                  <a:cubicBezTo>
                    <a:pt x="116614" y="843126"/>
                    <a:pt x="107529" y="947049"/>
                    <a:pt x="98499" y="1050971"/>
                  </a:cubicBezTo>
                  <a:cubicBezTo>
                    <a:pt x="89304" y="1156390"/>
                    <a:pt x="80108" y="1261752"/>
                    <a:pt x="70912" y="1367170"/>
                  </a:cubicBezTo>
                  <a:cubicBezTo>
                    <a:pt x="62326" y="1465443"/>
                    <a:pt x="53740" y="1563770"/>
                    <a:pt x="45153" y="1662042"/>
                  </a:cubicBezTo>
                  <a:cubicBezTo>
                    <a:pt x="37896" y="1745136"/>
                    <a:pt x="30639" y="1828230"/>
                    <a:pt x="23383" y="1911268"/>
                  </a:cubicBezTo>
                  <a:cubicBezTo>
                    <a:pt x="18175" y="1971040"/>
                    <a:pt x="12968" y="2030812"/>
                    <a:pt x="7761" y="2090529"/>
                  </a:cubicBezTo>
                  <a:lnTo>
                    <a:pt x="2886" y="2146146"/>
                  </a:lnTo>
                  <a:cubicBezTo>
                    <a:pt x="2055" y="2155619"/>
                    <a:pt x="-161" y="2166033"/>
                    <a:pt x="338" y="2175506"/>
                  </a:cubicBezTo>
                  <a:cubicBezTo>
                    <a:pt x="393" y="2176669"/>
                    <a:pt x="116" y="2177999"/>
                    <a:pt x="6" y="2179162"/>
                  </a:cubicBezTo>
                  <a:cubicBezTo>
                    <a:pt x="-105" y="2180602"/>
                    <a:pt x="1446" y="2181378"/>
                    <a:pt x="2609" y="2181157"/>
                  </a:cubicBezTo>
                  <a:cubicBezTo>
                    <a:pt x="85592" y="2165368"/>
                    <a:pt x="168630" y="2195171"/>
                    <a:pt x="251835" y="2184536"/>
                  </a:cubicBezTo>
                  <a:cubicBezTo>
                    <a:pt x="312493" y="2176780"/>
                    <a:pt x="366283" y="2144650"/>
                    <a:pt x="406555" y="2099282"/>
                  </a:cubicBezTo>
                  <a:cubicBezTo>
                    <a:pt x="447548" y="2053082"/>
                    <a:pt x="475080" y="1995359"/>
                    <a:pt x="488874" y="1935366"/>
                  </a:cubicBezTo>
                  <a:cubicBezTo>
                    <a:pt x="503332" y="1872491"/>
                    <a:pt x="499122" y="1807290"/>
                    <a:pt x="508871" y="1743696"/>
                  </a:cubicBezTo>
                  <a:cubicBezTo>
                    <a:pt x="518621" y="1680101"/>
                    <a:pt x="549089" y="1612297"/>
                    <a:pt x="618832" y="1592299"/>
                  </a:cubicBezTo>
                  <a:cubicBezTo>
                    <a:pt x="690182" y="1571803"/>
                    <a:pt x="767237" y="1602547"/>
                    <a:pt x="836427" y="1618667"/>
                  </a:cubicBezTo>
                  <a:cubicBezTo>
                    <a:pt x="900021" y="1633458"/>
                    <a:pt x="962341" y="1636173"/>
                    <a:pt x="1024772" y="1614346"/>
                  </a:cubicBezTo>
                  <a:cubicBezTo>
                    <a:pt x="1082606" y="1594127"/>
                    <a:pt x="1134678" y="1557289"/>
                    <a:pt x="1172790" y="1509261"/>
                  </a:cubicBezTo>
                  <a:cubicBezTo>
                    <a:pt x="1212177" y="1459626"/>
                    <a:pt x="1231897" y="1401239"/>
                    <a:pt x="1237382" y="1338586"/>
                  </a:cubicBezTo>
                  <a:cubicBezTo>
                    <a:pt x="1243586" y="1267846"/>
                    <a:pt x="1235110" y="1196884"/>
                    <a:pt x="1239044" y="1126088"/>
                  </a:cubicBezTo>
                  <a:cubicBezTo>
                    <a:pt x="1243253" y="1050861"/>
                    <a:pt x="1266021" y="979455"/>
                    <a:pt x="1327344" y="931538"/>
                  </a:cubicBezTo>
                  <a:cubicBezTo>
                    <a:pt x="1391936" y="881072"/>
                    <a:pt x="1479461" y="858138"/>
                    <a:pt x="1559619" y="849331"/>
                  </a:cubicBezTo>
                  <a:cubicBezTo>
                    <a:pt x="1644873" y="839913"/>
                    <a:pt x="1729019" y="850715"/>
                    <a:pt x="1811393" y="873483"/>
                  </a:cubicBezTo>
                  <a:cubicBezTo>
                    <a:pt x="1891274" y="895530"/>
                    <a:pt x="1968828" y="925666"/>
                    <a:pt x="2049595" y="944611"/>
                  </a:cubicBezTo>
                  <a:cubicBezTo>
                    <a:pt x="2209190" y="982114"/>
                    <a:pt x="2377593" y="967767"/>
                    <a:pt x="2532369" y="916138"/>
                  </a:cubicBezTo>
                  <a:cubicBezTo>
                    <a:pt x="2602722" y="892650"/>
                    <a:pt x="2671634" y="861462"/>
                    <a:pt x="2730021" y="815041"/>
                  </a:cubicBezTo>
                  <a:cubicBezTo>
                    <a:pt x="2781429" y="774214"/>
                    <a:pt x="2822699" y="722142"/>
                    <a:pt x="2853443" y="664308"/>
                  </a:cubicBezTo>
                  <a:cubicBezTo>
                    <a:pt x="2916040" y="546648"/>
                    <a:pt x="2937091" y="411260"/>
                    <a:pt x="2949112" y="280083"/>
                  </a:cubicBezTo>
                  <a:cubicBezTo>
                    <a:pt x="2952214" y="246126"/>
                    <a:pt x="2954651" y="212113"/>
                    <a:pt x="2956867" y="178100"/>
                  </a:cubicBezTo>
                  <a:cubicBezTo>
                    <a:pt x="2957033" y="175441"/>
                    <a:pt x="2952879" y="175441"/>
                    <a:pt x="2952712" y="178100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503" name="Google Shape;52;p3"/>
            <p:cNvSpPr/>
            <p:nvPr/>
          </p:nvSpPr>
          <p:spPr>
            <a:xfrm>
              <a:off x="-1723320" y="-1618560"/>
              <a:ext cx="4109040" cy="3038760"/>
            </a:xfrm>
            <a:custGeom>
              <a:avLst/>
              <a:gdLst>
                <a:gd name="textAreaLeft" fmla="*/ 0 w 4109040"/>
                <a:gd name="textAreaRight" fmla="*/ 4110120 w 4109040"/>
                <a:gd name="textAreaTop" fmla="*/ 0 h 3038760"/>
                <a:gd name="textAreaBottom" fmla="*/ 3039840 h 3038760"/>
              </a:gdLst>
              <a:ahLst/>
              <a:rect l="textAreaLeft" t="textAreaTop" r="textAreaRight" b="textAreaBottom"/>
              <a:pathLst>
                <a:path w="2956871" h="2186887">
                  <a:moveTo>
                    <a:pt x="2952768" y="178044"/>
                  </a:moveTo>
                  <a:cubicBezTo>
                    <a:pt x="2944569" y="304180"/>
                    <a:pt x="2933823" y="432256"/>
                    <a:pt x="2895101" y="553351"/>
                  </a:cubicBezTo>
                  <a:cubicBezTo>
                    <a:pt x="2854994" y="678822"/>
                    <a:pt x="2780985" y="787454"/>
                    <a:pt x="2665042" y="853762"/>
                  </a:cubicBezTo>
                  <a:cubicBezTo>
                    <a:pt x="2600839" y="890490"/>
                    <a:pt x="2529766" y="915418"/>
                    <a:pt x="2458194" y="933366"/>
                  </a:cubicBezTo>
                  <a:cubicBezTo>
                    <a:pt x="2382800" y="952256"/>
                    <a:pt x="2305136" y="962227"/>
                    <a:pt x="2227360" y="961563"/>
                  </a:cubicBezTo>
                  <a:cubicBezTo>
                    <a:pt x="2149473" y="960898"/>
                    <a:pt x="2073194" y="948267"/>
                    <a:pt x="1998464" y="926774"/>
                  </a:cubicBezTo>
                  <a:cubicBezTo>
                    <a:pt x="1925785" y="905890"/>
                    <a:pt x="1854768" y="879134"/>
                    <a:pt x="1781202" y="861241"/>
                  </a:cubicBezTo>
                  <a:cubicBezTo>
                    <a:pt x="1708523" y="843570"/>
                    <a:pt x="1634126" y="836867"/>
                    <a:pt x="1559619" y="845120"/>
                  </a:cubicBezTo>
                  <a:cubicBezTo>
                    <a:pt x="1490540" y="852710"/>
                    <a:pt x="1419301" y="870880"/>
                    <a:pt x="1358643" y="905613"/>
                  </a:cubicBezTo>
                  <a:cubicBezTo>
                    <a:pt x="1304743" y="936468"/>
                    <a:pt x="1265079" y="983222"/>
                    <a:pt x="1247796" y="1043216"/>
                  </a:cubicBezTo>
                  <a:cubicBezTo>
                    <a:pt x="1230623" y="1102711"/>
                    <a:pt x="1233448" y="1165973"/>
                    <a:pt x="1234889" y="1227185"/>
                  </a:cubicBezTo>
                  <a:cubicBezTo>
                    <a:pt x="1236384" y="1291666"/>
                    <a:pt x="1238323" y="1358806"/>
                    <a:pt x="1217107" y="1420628"/>
                  </a:cubicBezTo>
                  <a:cubicBezTo>
                    <a:pt x="1197053" y="1479125"/>
                    <a:pt x="1157335" y="1529868"/>
                    <a:pt x="1107589" y="1566208"/>
                  </a:cubicBezTo>
                  <a:cubicBezTo>
                    <a:pt x="1058841" y="1601827"/>
                    <a:pt x="999900" y="1624263"/>
                    <a:pt x="939352" y="1626921"/>
                  </a:cubicBezTo>
                  <a:cubicBezTo>
                    <a:pt x="872323" y="1629858"/>
                    <a:pt x="807953" y="1605539"/>
                    <a:pt x="743306" y="1591579"/>
                  </a:cubicBezTo>
                  <a:cubicBezTo>
                    <a:pt x="686470" y="1579281"/>
                    <a:pt x="623707" y="1573852"/>
                    <a:pt x="573851" y="1609638"/>
                  </a:cubicBezTo>
                  <a:cubicBezTo>
                    <a:pt x="529922" y="1641158"/>
                    <a:pt x="512251" y="1693285"/>
                    <a:pt x="504661" y="1744748"/>
                  </a:cubicBezTo>
                  <a:cubicBezTo>
                    <a:pt x="496075" y="1802803"/>
                    <a:pt x="499011" y="1862243"/>
                    <a:pt x="487987" y="1919965"/>
                  </a:cubicBezTo>
                  <a:cubicBezTo>
                    <a:pt x="476465" y="1980457"/>
                    <a:pt x="450927" y="2039233"/>
                    <a:pt x="411707" y="2087039"/>
                  </a:cubicBezTo>
                  <a:cubicBezTo>
                    <a:pt x="374204" y="2132741"/>
                    <a:pt x="323185" y="2167806"/>
                    <a:pt x="264354" y="2178553"/>
                  </a:cubicBezTo>
                  <a:cubicBezTo>
                    <a:pt x="189238" y="2192291"/>
                    <a:pt x="113955" y="2168415"/>
                    <a:pt x="38561" y="2172626"/>
                  </a:cubicBezTo>
                  <a:cubicBezTo>
                    <a:pt x="33575" y="2172903"/>
                    <a:pt x="3551" y="2176558"/>
                    <a:pt x="4326" y="2178221"/>
                  </a:cubicBezTo>
                  <a:cubicBezTo>
                    <a:pt x="3828" y="2177112"/>
                    <a:pt x="4714" y="2174066"/>
                    <a:pt x="4770" y="2172903"/>
                  </a:cubicBezTo>
                  <a:lnTo>
                    <a:pt x="6819" y="2149304"/>
                  </a:lnTo>
                  <a:cubicBezTo>
                    <a:pt x="13910" y="2068315"/>
                    <a:pt x="20945" y="1987271"/>
                    <a:pt x="28036" y="1906283"/>
                  </a:cubicBezTo>
                  <a:cubicBezTo>
                    <a:pt x="39946" y="1770064"/>
                    <a:pt x="51801" y="1633846"/>
                    <a:pt x="63711" y="1497628"/>
                  </a:cubicBezTo>
                  <a:cubicBezTo>
                    <a:pt x="77837" y="1335540"/>
                    <a:pt x="92018" y="1173451"/>
                    <a:pt x="106144" y="1011419"/>
                  </a:cubicBezTo>
                  <a:cubicBezTo>
                    <a:pt x="120270" y="849386"/>
                    <a:pt x="133565" y="696992"/>
                    <a:pt x="147303" y="539779"/>
                  </a:cubicBezTo>
                  <a:cubicBezTo>
                    <a:pt x="157939" y="417797"/>
                    <a:pt x="168575" y="295871"/>
                    <a:pt x="179266" y="173890"/>
                  </a:cubicBezTo>
                  <a:lnTo>
                    <a:pt x="189293" y="58832"/>
                  </a:lnTo>
                  <a:lnTo>
                    <a:pt x="192340" y="23601"/>
                  </a:lnTo>
                  <a:cubicBezTo>
                    <a:pt x="192838" y="18006"/>
                    <a:pt x="194833" y="10472"/>
                    <a:pt x="194002" y="4877"/>
                  </a:cubicBezTo>
                  <a:cubicBezTo>
                    <a:pt x="193337" y="778"/>
                    <a:pt x="191841" y="3880"/>
                    <a:pt x="193836" y="4323"/>
                  </a:cubicBezTo>
                  <a:cubicBezTo>
                    <a:pt x="198212" y="5265"/>
                    <a:pt x="203308" y="4932"/>
                    <a:pt x="207795" y="5209"/>
                  </a:cubicBezTo>
                  <a:cubicBezTo>
                    <a:pt x="230286" y="6650"/>
                    <a:pt x="252777" y="8090"/>
                    <a:pt x="275267" y="9530"/>
                  </a:cubicBezTo>
                  <a:cubicBezTo>
                    <a:pt x="365396" y="15291"/>
                    <a:pt x="455470" y="20997"/>
                    <a:pt x="545599" y="26758"/>
                  </a:cubicBezTo>
                  <a:cubicBezTo>
                    <a:pt x="678826" y="35234"/>
                    <a:pt x="812108" y="43765"/>
                    <a:pt x="945335" y="52240"/>
                  </a:cubicBezTo>
                  <a:cubicBezTo>
                    <a:pt x="1104265" y="62378"/>
                    <a:pt x="1263141" y="72515"/>
                    <a:pt x="1422071" y="82597"/>
                  </a:cubicBezTo>
                  <a:cubicBezTo>
                    <a:pt x="1585877" y="93012"/>
                    <a:pt x="1749682" y="103481"/>
                    <a:pt x="1913432" y="113896"/>
                  </a:cubicBezTo>
                  <a:cubicBezTo>
                    <a:pt x="2064995" y="123535"/>
                    <a:pt x="2216558" y="133229"/>
                    <a:pt x="2368121" y="142868"/>
                  </a:cubicBezTo>
                  <a:cubicBezTo>
                    <a:pt x="2486778" y="150402"/>
                    <a:pt x="2605436" y="157991"/>
                    <a:pt x="2724039" y="165525"/>
                  </a:cubicBezTo>
                  <a:cubicBezTo>
                    <a:pt x="2792120" y="169845"/>
                    <a:pt x="2860201" y="174222"/>
                    <a:pt x="2928283" y="178543"/>
                  </a:cubicBezTo>
                  <a:cubicBezTo>
                    <a:pt x="2937091" y="179097"/>
                    <a:pt x="2945899" y="179651"/>
                    <a:pt x="2954707" y="180205"/>
                  </a:cubicBezTo>
                  <a:cubicBezTo>
                    <a:pt x="2957366" y="180371"/>
                    <a:pt x="2957366" y="176216"/>
                    <a:pt x="2954707" y="176050"/>
                  </a:cubicBezTo>
                  <a:cubicBezTo>
                    <a:pt x="2930056" y="174499"/>
                    <a:pt x="2905349" y="172893"/>
                    <a:pt x="2880698" y="171341"/>
                  </a:cubicBezTo>
                  <a:cubicBezTo>
                    <a:pt x="2813558" y="167076"/>
                    <a:pt x="2746474" y="162810"/>
                    <a:pt x="2679334" y="158489"/>
                  </a:cubicBezTo>
                  <a:cubicBezTo>
                    <a:pt x="2580508" y="152175"/>
                    <a:pt x="2481627" y="145915"/>
                    <a:pt x="2382800" y="139600"/>
                  </a:cubicBezTo>
                  <a:cubicBezTo>
                    <a:pt x="2261761" y="131899"/>
                    <a:pt x="2140776" y="124199"/>
                    <a:pt x="2019736" y="116444"/>
                  </a:cubicBezTo>
                  <a:cubicBezTo>
                    <a:pt x="1887174" y="108024"/>
                    <a:pt x="1754557" y="99549"/>
                    <a:pt x="1621995" y="91128"/>
                  </a:cubicBezTo>
                  <a:cubicBezTo>
                    <a:pt x="1488657" y="82653"/>
                    <a:pt x="1355319" y="74122"/>
                    <a:pt x="1221982" y="65646"/>
                  </a:cubicBezTo>
                  <a:cubicBezTo>
                    <a:pt x="1097175" y="57669"/>
                    <a:pt x="972423" y="49747"/>
                    <a:pt x="847617" y="41770"/>
                  </a:cubicBezTo>
                  <a:cubicBezTo>
                    <a:pt x="742199" y="35068"/>
                    <a:pt x="636725" y="28309"/>
                    <a:pt x="531307" y="21607"/>
                  </a:cubicBezTo>
                  <a:cubicBezTo>
                    <a:pt x="455747" y="16787"/>
                    <a:pt x="380187" y="11967"/>
                    <a:pt x="304627" y="7148"/>
                  </a:cubicBezTo>
                  <a:cubicBezTo>
                    <a:pt x="268841" y="4877"/>
                    <a:pt x="232613" y="611"/>
                    <a:pt x="196772" y="279"/>
                  </a:cubicBezTo>
                  <a:cubicBezTo>
                    <a:pt x="195220" y="279"/>
                    <a:pt x="193669" y="58"/>
                    <a:pt x="192174" y="2"/>
                  </a:cubicBezTo>
                  <a:cubicBezTo>
                    <a:pt x="191010" y="-53"/>
                    <a:pt x="190179" y="999"/>
                    <a:pt x="190069" y="2107"/>
                  </a:cubicBezTo>
                  <a:cubicBezTo>
                    <a:pt x="188351" y="21496"/>
                    <a:pt x="186689" y="40940"/>
                    <a:pt x="184972" y="60328"/>
                  </a:cubicBezTo>
                  <a:cubicBezTo>
                    <a:pt x="180374" y="113176"/>
                    <a:pt x="175776" y="165968"/>
                    <a:pt x="171123" y="218816"/>
                  </a:cubicBezTo>
                  <a:cubicBezTo>
                    <a:pt x="164310" y="296923"/>
                    <a:pt x="157496" y="375087"/>
                    <a:pt x="150682" y="453195"/>
                  </a:cubicBezTo>
                  <a:cubicBezTo>
                    <a:pt x="142373" y="548531"/>
                    <a:pt x="134063" y="643867"/>
                    <a:pt x="125699" y="739204"/>
                  </a:cubicBezTo>
                  <a:cubicBezTo>
                    <a:pt x="116614" y="843126"/>
                    <a:pt x="107529" y="947049"/>
                    <a:pt x="98499" y="1050971"/>
                  </a:cubicBezTo>
                  <a:cubicBezTo>
                    <a:pt x="89304" y="1156390"/>
                    <a:pt x="80108" y="1261752"/>
                    <a:pt x="70912" y="1367170"/>
                  </a:cubicBezTo>
                  <a:cubicBezTo>
                    <a:pt x="62326" y="1465443"/>
                    <a:pt x="53740" y="1563770"/>
                    <a:pt x="45153" y="1662042"/>
                  </a:cubicBezTo>
                  <a:cubicBezTo>
                    <a:pt x="37896" y="1745136"/>
                    <a:pt x="30639" y="1828230"/>
                    <a:pt x="23383" y="1911268"/>
                  </a:cubicBezTo>
                  <a:cubicBezTo>
                    <a:pt x="18175" y="1971040"/>
                    <a:pt x="12968" y="2030812"/>
                    <a:pt x="7761" y="2090529"/>
                  </a:cubicBezTo>
                  <a:lnTo>
                    <a:pt x="2886" y="2146146"/>
                  </a:lnTo>
                  <a:cubicBezTo>
                    <a:pt x="2055" y="2155619"/>
                    <a:pt x="-161" y="2166033"/>
                    <a:pt x="338" y="2175506"/>
                  </a:cubicBezTo>
                  <a:cubicBezTo>
                    <a:pt x="393" y="2176669"/>
                    <a:pt x="116" y="2177999"/>
                    <a:pt x="6" y="2179162"/>
                  </a:cubicBezTo>
                  <a:cubicBezTo>
                    <a:pt x="-105" y="2180602"/>
                    <a:pt x="1446" y="2181378"/>
                    <a:pt x="2609" y="2181157"/>
                  </a:cubicBezTo>
                  <a:cubicBezTo>
                    <a:pt x="85592" y="2165368"/>
                    <a:pt x="168630" y="2195171"/>
                    <a:pt x="251835" y="2184536"/>
                  </a:cubicBezTo>
                  <a:cubicBezTo>
                    <a:pt x="312493" y="2176780"/>
                    <a:pt x="366283" y="2144650"/>
                    <a:pt x="406555" y="2099282"/>
                  </a:cubicBezTo>
                  <a:cubicBezTo>
                    <a:pt x="447548" y="2053082"/>
                    <a:pt x="475080" y="1995359"/>
                    <a:pt x="488874" y="1935366"/>
                  </a:cubicBezTo>
                  <a:cubicBezTo>
                    <a:pt x="503332" y="1872491"/>
                    <a:pt x="499122" y="1807290"/>
                    <a:pt x="508871" y="1743696"/>
                  </a:cubicBezTo>
                  <a:cubicBezTo>
                    <a:pt x="518621" y="1680101"/>
                    <a:pt x="549089" y="1612297"/>
                    <a:pt x="618832" y="1592299"/>
                  </a:cubicBezTo>
                  <a:cubicBezTo>
                    <a:pt x="690182" y="1571803"/>
                    <a:pt x="767237" y="1602547"/>
                    <a:pt x="836427" y="1618667"/>
                  </a:cubicBezTo>
                  <a:cubicBezTo>
                    <a:pt x="900021" y="1633458"/>
                    <a:pt x="962341" y="1636173"/>
                    <a:pt x="1024772" y="1614346"/>
                  </a:cubicBezTo>
                  <a:cubicBezTo>
                    <a:pt x="1082606" y="1594127"/>
                    <a:pt x="1134678" y="1557289"/>
                    <a:pt x="1172790" y="1509261"/>
                  </a:cubicBezTo>
                  <a:cubicBezTo>
                    <a:pt x="1212177" y="1459626"/>
                    <a:pt x="1231897" y="1401239"/>
                    <a:pt x="1237382" y="1338586"/>
                  </a:cubicBezTo>
                  <a:cubicBezTo>
                    <a:pt x="1243586" y="1267846"/>
                    <a:pt x="1235110" y="1196884"/>
                    <a:pt x="1239044" y="1126088"/>
                  </a:cubicBezTo>
                  <a:cubicBezTo>
                    <a:pt x="1243253" y="1050861"/>
                    <a:pt x="1266021" y="979455"/>
                    <a:pt x="1327344" y="931538"/>
                  </a:cubicBezTo>
                  <a:cubicBezTo>
                    <a:pt x="1391936" y="881072"/>
                    <a:pt x="1479461" y="858138"/>
                    <a:pt x="1559619" y="849331"/>
                  </a:cubicBezTo>
                  <a:cubicBezTo>
                    <a:pt x="1644873" y="839913"/>
                    <a:pt x="1729019" y="850715"/>
                    <a:pt x="1811393" y="873483"/>
                  </a:cubicBezTo>
                  <a:cubicBezTo>
                    <a:pt x="1891274" y="895530"/>
                    <a:pt x="1968828" y="925666"/>
                    <a:pt x="2049595" y="944611"/>
                  </a:cubicBezTo>
                  <a:cubicBezTo>
                    <a:pt x="2209190" y="982114"/>
                    <a:pt x="2377593" y="967767"/>
                    <a:pt x="2532369" y="916138"/>
                  </a:cubicBezTo>
                  <a:cubicBezTo>
                    <a:pt x="2602722" y="892650"/>
                    <a:pt x="2671634" y="861462"/>
                    <a:pt x="2730021" y="815041"/>
                  </a:cubicBezTo>
                  <a:cubicBezTo>
                    <a:pt x="2781429" y="774214"/>
                    <a:pt x="2822699" y="722142"/>
                    <a:pt x="2853443" y="664308"/>
                  </a:cubicBezTo>
                  <a:cubicBezTo>
                    <a:pt x="2916040" y="546648"/>
                    <a:pt x="2937091" y="411260"/>
                    <a:pt x="2949112" y="280083"/>
                  </a:cubicBezTo>
                  <a:cubicBezTo>
                    <a:pt x="2952214" y="246126"/>
                    <a:pt x="2954651" y="212113"/>
                    <a:pt x="2956867" y="178100"/>
                  </a:cubicBezTo>
                  <a:cubicBezTo>
                    <a:pt x="2957033" y="175441"/>
                    <a:pt x="2952879" y="175441"/>
                    <a:pt x="2952712" y="178100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pic>
          <p:nvPicPr>
            <p:cNvPr id="504" name="Google Shape;53;p3" descr=""/>
            <p:cNvPicPr/>
            <p:nvPr/>
          </p:nvPicPr>
          <p:blipFill>
            <a:blip r:embed="rId6">
              <a:alphaModFix amt="35000"/>
            </a:blip>
            <a:srcRect l="0" t="21523" r="35719" b="15225"/>
            <a:stretch/>
          </p:blipFill>
          <p:spPr>
            <a:xfrm rot="10800000">
              <a:off x="-757800" y="-273240"/>
              <a:ext cx="8421120" cy="569772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505" name="Google Shape;54;p3"/>
          <p:cNvGrpSpPr/>
          <p:nvPr/>
        </p:nvGrpSpPr>
        <p:grpSpPr>
          <a:xfrm>
            <a:off x="355680" y="968400"/>
            <a:ext cx="7812360" cy="3963240"/>
            <a:chOff x="355680" y="968400"/>
            <a:chExt cx="7812360" cy="3963240"/>
          </a:xfrm>
        </p:grpSpPr>
        <p:sp>
          <p:nvSpPr>
            <p:cNvPr id="506" name="Google Shape;55;p3"/>
            <p:cNvSpPr/>
            <p:nvPr/>
          </p:nvSpPr>
          <p:spPr>
            <a:xfrm>
              <a:off x="6304680" y="1308600"/>
              <a:ext cx="57240" cy="57240"/>
            </a:xfrm>
            <a:custGeom>
              <a:avLst/>
              <a:gdLst>
                <a:gd name="textAreaLeft" fmla="*/ 0 w 57240"/>
                <a:gd name="textAreaRight" fmla="*/ 58320 w 57240"/>
                <a:gd name="textAreaTop" fmla="*/ 0 h 57240"/>
                <a:gd name="textAreaBottom" fmla="*/ 58320 h 57240"/>
              </a:gdLst>
              <a:ahLst/>
              <a:rect l="textAreaLeft" t="textAreaTop" r="textAreaRight" b="textAreaBottom"/>
              <a:pathLst>
                <a:path w="46975" h="46975">
                  <a:moveTo>
                    <a:pt x="23488" y="46976"/>
                  </a:moveTo>
                  <a:cubicBezTo>
                    <a:pt x="10525" y="46976"/>
                    <a:pt x="0" y="36450"/>
                    <a:pt x="0" y="23488"/>
                  </a:cubicBezTo>
                  <a:cubicBezTo>
                    <a:pt x="0" y="10525"/>
                    <a:pt x="10525" y="0"/>
                    <a:pt x="23488" y="0"/>
                  </a:cubicBezTo>
                  <a:cubicBezTo>
                    <a:pt x="36451" y="0"/>
                    <a:pt x="46976" y="10525"/>
                    <a:pt x="46976" y="23488"/>
                  </a:cubicBezTo>
                  <a:cubicBezTo>
                    <a:pt x="46976" y="36450"/>
                    <a:pt x="36451" y="46976"/>
                    <a:pt x="23488" y="46976"/>
                  </a:cubicBezTo>
                  <a:close/>
                  <a:moveTo>
                    <a:pt x="23488" y="5540"/>
                  </a:moveTo>
                  <a:cubicBezTo>
                    <a:pt x="13572" y="5540"/>
                    <a:pt x="5540" y="13572"/>
                    <a:pt x="5540" y="23488"/>
                  </a:cubicBezTo>
                  <a:cubicBezTo>
                    <a:pt x="5540" y="33404"/>
                    <a:pt x="13572" y="41436"/>
                    <a:pt x="23488" y="41436"/>
                  </a:cubicBezTo>
                  <a:cubicBezTo>
                    <a:pt x="33404" y="41436"/>
                    <a:pt x="41436" y="33404"/>
                    <a:pt x="41436" y="23488"/>
                  </a:cubicBezTo>
                  <a:cubicBezTo>
                    <a:pt x="41436" y="13572"/>
                    <a:pt x="33348" y="5540"/>
                    <a:pt x="23488" y="5540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29160" bIns="2916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507" name="Google Shape;56;p3"/>
            <p:cNvSpPr/>
            <p:nvPr/>
          </p:nvSpPr>
          <p:spPr>
            <a:xfrm>
              <a:off x="668160" y="3065040"/>
              <a:ext cx="88920" cy="88920"/>
            </a:xfrm>
            <a:custGeom>
              <a:avLst/>
              <a:gdLst>
                <a:gd name="textAreaLeft" fmla="*/ 0 w 88920"/>
                <a:gd name="textAreaRight" fmla="*/ 90000 w 88920"/>
                <a:gd name="textAreaTop" fmla="*/ 0 h 88920"/>
                <a:gd name="textAreaBottom" fmla="*/ 90000 h 88920"/>
              </a:gdLst>
              <a:ahLst/>
              <a:rect l="textAreaLeft" t="textAreaTop" r="textAreaRight" b="textAreaBottom"/>
              <a:pathLst>
                <a:path w="72679" h="72679">
                  <a:moveTo>
                    <a:pt x="36340" y="72679"/>
                  </a:moveTo>
                  <a:cubicBezTo>
                    <a:pt x="16286" y="72679"/>
                    <a:pt x="0" y="56393"/>
                    <a:pt x="0" y="36340"/>
                  </a:cubicBezTo>
                  <a:cubicBezTo>
                    <a:pt x="0" y="16286"/>
                    <a:pt x="16286" y="0"/>
                    <a:pt x="36340" y="0"/>
                  </a:cubicBezTo>
                  <a:cubicBezTo>
                    <a:pt x="56393" y="0"/>
                    <a:pt x="72679" y="16286"/>
                    <a:pt x="72679" y="36340"/>
                  </a:cubicBezTo>
                  <a:cubicBezTo>
                    <a:pt x="72679" y="56393"/>
                    <a:pt x="56393" y="72679"/>
                    <a:pt x="36340" y="72679"/>
                  </a:cubicBezTo>
                  <a:close/>
                  <a:moveTo>
                    <a:pt x="36340" y="5540"/>
                  </a:moveTo>
                  <a:cubicBezTo>
                    <a:pt x="19333" y="5540"/>
                    <a:pt x="5540" y="19333"/>
                    <a:pt x="5540" y="36340"/>
                  </a:cubicBezTo>
                  <a:cubicBezTo>
                    <a:pt x="5540" y="53346"/>
                    <a:pt x="19333" y="67140"/>
                    <a:pt x="36340" y="67140"/>
                  </a:cubicBezTo>
                  <a:cubicBezTo>
                    <a:pt x="53346" y="67140"/>
                    <a:pt x="67140" y="53346"/>
                    <a:pt x="67140" y="36340"/>
                  </a:cubicBezTo>
                  <a:cubicBezTo>
                    <a:pt x="67140" y="19333"/>
                    <a:pt x="53346" y="5540"/>
                    <a:pt x="36340" y="5540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508" name="Google Shape;57;p3"/>
            <p:cNvSpPr/>
            <p:nvPr/>
          </p:nvSpPr>
          <p:spPr>
            <a:xfrm>
              <a:off x="7169760" y="4557600"/>
              <a:ext cx="57240" cy="57240"/>
            </a:xfrm>
            <a:custGeom>
              <a:avLst/>
              <a:gdLst>
                <a:gd name="textAreaLeft" fmla="*/ 0 w 57240"/>
                <a:gd name="textAreaRight" fmla="*/ 58320 w 57240"/>
                <a:gd name="textAreaTop" fmla="*/ 0 h 57240"/>
                <a:gd name="textAreaBottom" fmla="*/ 58320 h 57240"/>
              </a:gdLst>
              <a:ahLst/>
              <a:rect l="textAreaLeft" t="textAreaTop" r="textAreaRight" b="textAreaBottom"/>
              <a:pathLst>
                <a:path w="46975" h="46975">
                  <a:moveTo>
                    <a:pt x="23488" y="46976"/>
                  </a:moveTo>
                  <a:cubicBezTo>
                    <a:pt x="10525" y="46976"/>
                    <a:pt x="0" y="36450"/>
                    <a:pt x="0" y="23488"/>
                  </a:cubicBezTo>
                  <a:cubicBezTo>
                    <a:pt x="0" y="10525"/>
                    <a:pt x="10525" y="0"/>
                    <a:pt x="23488" y="0"/>
                  </a:cubicBezTo>
                  <a:cubicBezTo>
                    <a:pt x="36451" y="0"/>
                    <a:pt x="46976" y="10525"/>
                    <a:pt x="46976" y="23488"/>
                  </a:cubicBezTo>
                  <a:cubicBezTo>
                    <a:pt x="46976" y="36450"/>
                    <a:pt x="36451" y="46976"/>
                    <a:pt x="23488" y="46976"/>
                  </a:cubicBezTo>
                  <a:close/>
                  <a:moveTo>
                    <a:pt x="23488" y="5484"/>
                  </a:moveTo>
                  <a:cubicBezTo>
                    <a:pt x="13572" y="5484"/>
                    <a:pt x="5540" y="13517"/>
                    <a:pt x="5540" y="23432"/>
                  </a:cubicBezTo>
                  <a:cubicBezTo>
                    <a:pt x="5540" y="33348"/>
                    <a:pt x="13572" y="41381"/>
                    <a:pt x="23488" y="41381"/>
                  </a:cubicBezTo>
                  <a:cubicBezTo>
                    <a:pt x="33404" y="41381"/>
                    <a:pt x="41436" y="33348"/>
                    <a:pt x="41436" y="23432"/>
                  </a:cubicBezTo>
                  <a:cubicBezTo>
                    <a:pt x="41436" y="13517"/>
                    <a:pt x="33348" y="5484"/>
                    <a:pt x="23488" y="5484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29160" bIns="2916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509" name="Google Shape;58;p3"/>
            <p:cNvSpPr/>
            <p:nvPr/>
          </p:nvSpPr>
          <p:spPr>
            <a:xfrm>
              <a:off x="8079120" y="2052360"/>
              <a:ext cx="88920" cy="88920"/>
            </a:xfrm>
            <a:custGeom>
              <a:avLst/>
              <a:gdLst>
                <a:gd name="textAreaLeft" fmla="*/ 0 w 88920"/>
                <a:gd name="textAreaRight" fmla="*/ 90000 w 88920"/>
                <a:gd name="textAreaTop" fmla="*/ 0 h 88920"/>
                <a:gd name="textAreaBottom" fmla="*/ 90000 h 88920"/>
              </a:gdLst>
              <a:ahLst/>
              <a:rect l="textAreaLeft" t="textAreaTop" r="textAreaRight" b="textAreaBottom"/>
              <a:pathLst>
                <a:path w="72679" h="72679">
                  <a:moveTo>
                    <a:pt x="36340" y="72679"/>
                  </a:moveTo>
                  <a:cubicBezTo>
                    <a:pt x="16286" y="72679"/>
                    <a:pt x="0" y="56393"/>
                    <a:pt x="0" y="36340"/>
                  </a:cubicBezTo>
                  <a:cubicBezTo>
                    <a:pt x="0" y="16286"/>
                    <a:pt x="16286" y="0"/>
                    <a:pt x="36340" y="0"/>
                  </a:cubicBezTo>
                  <a:cubicBezTo>
                    <a:pt x="56393" y="0"/>
                    <a:pt x="72679" y="16286"/>
                    <a:pt x="72679" y="36340"/>
                  </a:cubicBezTo>
                  <a:cubicBezTo>
                    <a:pt x="72679" y="56393"/>
                    <a:pt x="56393" y="72679"/>
                    <a:pt x="36340" y="72679"/>
                  </a:cubicBezTo>
                  <a:close/>
                  <a:moveTo>
                    <a:pt x="36340" y="5540"/>
                  </a:moveTo>
                  <a:cubicBezTo>
                    <a:pt x="19333" y="5540"/>
                    <a:pt x="5540" y="19333"/>
                    <a:pt x="5540" y="36340"/>
                  </a:cubicBezTo>
                  <a:cubicBezTo>
                    <a:pt x="5540" y="53346"/>
                    <a:pt x="19333" y="67140"/>
                    <a:pt x="36340" y="67140"/>
                  </a:cubicBezTo>
                  <a:cubicBezTo>
                    <a:pt x="53346" y="67140"/>
                    <a:pt x="67140" y="53346"/>
                    <a:pt x="67140" y="36340"/>
                  </a:cubicBezTo>
                  <a:cubicBezTo>
                    <a:pt x="67140" y="19333"/>
                    <a:pt x="53346" y="5540"/>
                    <a:pt x="36340" y="5540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510" name="Google Shape;59;p3"/>
            <p:cNvSpPr/>
            <p:nvPr/>
          </p:nvSpPr>
          <p:spPr>
            <a:xfrm>
              <a:off x="835200" y="4604040"/>
              <a:ext cx="259200" cy="237600"/>
            </a:xfrm>
            <a:custGeom>
              <a:avLst/>
              <a:gdLst>
                <a:gd name="textAreaLeft" fmla="*/ 0 w 259200"/>
                <a:gd name="textAreaRight" fmla="*/ 260280 w 259200"/>
                <a:gd name="textAreaTop" fmla="*/ 0 h 237600"/>
                <a:gd name="textAreaBottom" fmla="*/ 238680 h 237600"/>
              </a:gdLst>
              <a:ahLst/>
              <a:rect l="textAreaLeft" t="textAreaTop" r="textAreaRight" b="textAreaBottom"/>
              <a:pathLst>
                <a:path w="210005" h="192444">
                  <a:moveTo>
                    <a:pt x="210005" y="192445"/>
                  </a:moveTo>
                  <a:lnTo>
                    <a:pt x="0" y="192445"/>
                  </a:lnTo>
                  <a:lnTo>
                    <a:pt x="1108" y="190395"/>
                  </a:lnTo>
                  <a:lnTo>
                    <a:pt x="104975" y="0"/>
                  </a:lnTo>
                  <a:lnTo>
                    <a:pt x="210005" y="192445"/>
                  </a:lnTo>
                  <a:close/>
                  <a:moveTo>
                    <a:pt x="4653" y="189675"/>
                  </a:moveTo>
                  <a:lnTo>
                    <a:pt x="205352" y="189675"/>
                  </a:lnTo>
                  <a:lnTo>
                    <a:pt x="105030" y="5761"/>
                  </a:lnTo>
                  <a:lnTo>
                    <a:pt x="4709" y="189675"/>
                  </a:ln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511" name="Google Shape;60;p3"/>
            <p:cNvSpPr/>
            <p:nvPr/>
          </p:nvSpPr>
          <p:spPr>
            <a:xfrm>
              <a:off x="6112080" y="968400"/>
              <a:ext cx="92880" cy="84960"/>
            </a:xfrm>
            <a:custGeom>
              <a:avLst/>
              <a:gdLst>
                <a:gd name="textAreaLeft" fmla="*/ 0 w 92880"/>
                <a:gd name="textAreaRight" fmla="*/ 93960 w 92880"/>
                <a:gd name="textAreaTop" fmla="*/ 0 h 84960"/>
                <a:gd name="textAreaBottom" fmla="*/ 86040 h 84960"/>
              </a:gdLst>
              <a:ahLst/>
              <a:rect l="textAreaLeft" t="textAreaTop" r="textAreaRight" b="textAreaBottom"/>
              <a:pathLst>
                <a:path w="75726" h="69410">
                  <a:moveTo>
                    <a:pt x="37835" y="0"/>
                  </a:moveTo>
                  <a:lnTo>
                    <a:pt x="0" y="69411"/>
                  </a:lnTo>
                  <a:lnTo>
                    <a:pt x="37835" y="69411"/>
                  </a:lnTo>
                  <a:lnTo>
                    <a:pt x="75726" y="69411"/>
                  </a:lnTo>
                  <a:lnTo>
                    <a:pt x="37835" y="0"/>
                  </a:ln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512" name="Google Shape;61;p3"/>
            <p:cNvSpPr/>
            <p:nvPr/>
          </p:nvSpPr>
          <p:spPr>
            <a:xfrm>
              <a:off x="7169760" y="2637720"/>
              <a:ext cx="345960" cy="317160"/>
            </a:xfrm>
            <a:custGeom>
              <a:avLst/>
              <a:gdLst>
                <a:gd name="textAreaLeft" fmla="*/ 0 w 345960"/>
                <a:gd name="textAreaRight" fmla="*/ 347040 w 345960"/>
                <a:gd name="textAreaTop" fmla="*/ 0 h 317160"/>
                <a:gd name="textAreaBottom" fmla="*/ 318240 h 317160"/>
              </a:gdLst>
              <a:ahLst/>
              <a:rect l="textAreaLeft" t="textAreaTop" r="textAreaRight" b="textAreaBottom"/>
              <a:pathLst>
                <a:path w="75726" h="69410">
                  <a:moveTo>
                    <a:pt x="37891" y="0"/>
                  </a:moveTo>
                  <a:lnTo>
                    <a:pt x="0" y="69411"/>
                  </a:lnTo>
                  <a:lnTo>
                    <a:pt x="37891" y="69411"/>
                  </a:lnTo>
                  <a:lnTo>
                    <a:pt x="75726" y="69411"/>
                  </a:lnTo>
                  <a:lnTo>
                    <a:pt x="37891" y="0"/>
                  </a:ln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513" name="Google Shape;62;p3"/>
            <p:cNvSpPr/>
            <p:nvPr/>
          </p:nvSpPr>
          <p:spPr>
            <a:xfrm>
              <a:off x="355680" y="4161240"/>
              <a:ext cx="184680" cy="184680"/>
            </a:xfrm>
            <a:custGeom>
              <a:avLst/>
              <a:gdLst>
                <a:gd name="textAreaLeft" fmla="*/ 0 w 184680"/>
                <a:gd name="textAreaRight" fmla="*/ 185760 w 184680"/>
                <a:gd name="textAreaTop" fmla="*/ 0 h 184680"/>
                <a:gd name="textAreaBottom" fmla="*/ 185760 h 184680"/>
              </a:gdLst>
              <a:ahLst/>
              <a:rect l="textAreaLeft" t="textAreaTop" r="textAreaRight" b="textAreaBottom"/>
              <a:pathLst>
                <a:path w="149679" h="149679">
                  <a:moveTo>
                    <a:pt x="74840" y="149679"/>
                  </a:moveTo>
                  <a:cubicBezTo>
                    <a:pt x="33570" y="149679"/>
                    <a:pt x="0" y="116110"/>
                    <a:pt x="0" y="74840"/>
                  </a:cubicBezTo>
                  <a:cubicBezTo>
                    <a:pt x="0" y="33570"/>
                    <a:pt x="33570" y="0"/>
                    <a:pt x="74840" y="0"/>
                  </a:cubicBezTo>
                  <a:cubicBezTo>
                    <a:pt x="116110" y="0"/>
                    <a:pt x="149679" y="33570"/>
                    <a:pt x="149679" y="74840"/>
                  </a:cubicBezTo>
                  <a:cubicBezTo>
                    <a:pt x="149679" y="116110"/>
                    <a:pt x="116110" y="149679"/>
                    <a:pt x="74840" y="149679"/>
                  </a:cubicBezTo>
                  <a:close/>
                  <a:moveTo>
                    <a:pt x="74840" y="5540"/>
                  </a:moveTo>
                  <a:cubicBezTo>
                    <a:pt x="36617" y="5540"/>
                    <a:pt x="5540" y="36617"/>
                    <a:pt x="5540" y="74840"/>
                  </a:cubicBezTo>
                  <a:cubicBezTo>
                    <a:pt x="5540" y="113063"/>
                    <a:pt x="36617" y="144140"/>
                    <a:pt x="74840" y="144140"/>
                  </a:cubicBezTo>
                  <a:cubicBezTo>
                    <a:pt x="113063" y="144140"/>
                    <a:pt x="144140" y="113063"/>
                    <a:pt x="144140" y="74840"/>
                  </a:cubicBezTo>
                  <a:cubicBezTo>
                    <a:pt x="144140" y="36617"/>
                    <a:pt x="113063" y="5540"/>
                    <a:pt x="74840" y="5540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514" name="Google Shape;63;p3"/>
            <p:cNvSpPr/>
            <p:nvPr/>
          </p:nvSpPr>
          <p:spPr>
            <a:xfrm>
              <a:off x="1297800" y="4842720"/>
              <a:ext cx="88920" cy="88920"/>
            </a:xfrm>
            <a:custGeom>
              <a:avLst/>
              <a:gdLst>
                <a:gd name="textAreaLeft" fmla="*/ 0 w 88920"/>
                <a:gd name="textAreaRight" fmla="*/ 90000 w 88920"/>
                <a:gd name="textAreaTop" fmla="*/ 0 h 88920"/>
                <a:gd name="textAreaBottom" fmla="*/ 90000 h 88920"/>
              </a:gdLst>
              <a:ahLst/>
              <a:rect l="textAreaLeft" t="textAreaTop" r="textAreaRight" b="textAreaBottom"/>
              <a:pathLst>
                <a:path w="72679" h="72679">
                  <a:moveTo>
                    <a:pt x="36340" y="72679"/>
                  </a:moveTo>
                  <a:cubicBezTo>
                    <a:pt x="16286" y="72679"/>
                    <a:pt x="0" y="56393"/>
                    <a:pt x="0" y="36340"/>
                  </a:cubicBezTo>
                  <a:cubicBezTo>
                    <a:pt x="0" y="16286"/>
                    <a:pt x="16286" y="0"/>
                    <a:pt x="36340" y="0"/>
                  </a:cubicBezTo>
                  <a:cubicBezTo>
                    <a:pt x="56393" y="0"/>
                    <a:pt x="72679" y="16286"/>
                    <a:pt x="72679" y="36340"/>
                  </a:cubicBezTo>
                  <a:cubicBezTo>
                    <a:pt x="72679" y="56393"/>
                    <a:pt x="56393" y="72679"/>
                    <a:pt x="36340" y="72679"/>
                  </a:cubicBezTo>
                  <a:close/>
                  <a:moveTo>
                    <a:pt x="36340" y="5540"/>
                  </a:moveTo>
                  <a:cubicBezTo>
                    <a:pt x="19333" y="5540"/>
                    <a:pt x="5540" y="19333"/>
                    <a:pt x="5540" y="36340"/>
                  </a:cubicBezTo>
                  <a:cubicBezTo>
                    <a:pt x="5540" y="53346"/>
                    <a:pt x="19333" y="67140"/>
                    <a:pt x="36340" y="67140"/>
                  </a:cubicBezTo>
                  <a:cubicBezTo>
                    <a:pt x="53346" y="67140"/>
                    <a:pt x="67140" y="53346"/>
                    <a:pt x="67140" y="36340"/>
                  </a:cubicBezTo>
                  <a:cubicBezTo>
                    <a:pt x="67140" y="19333"/>
                    <a:pt x="53346" y="5540"/>
                    <a:pt x="36340" y="5540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515" name="Google Shape;64;p3"/>
            <p:cNvSpPr/>
            <p:nvPr/>
          </p:nvSpPr>
          <p:spPr>
            <a:xfrm>
              <a:off x="1114920" y="1308600"/>
              <a:ext cx="259200" cy="237600"/>
            </a:xfrm>
            <a:custGeom>
              <a:avLst/>
              <a:gdLst>
                <a:gd name="textAreaLeft" fmla="*/ 0 w 259200"/>
                <a:gd name="textAreaRight" fmla="*/ 260280 w 259200"/>
                <a:gd name="textAreaTop" fmla="*/ 0 h 237600"/>
                <a:gd name="textAreaBottom" fmla="*/ 238680 h 237600"/>
              </a:gdLst>
              <a:ahLst/>
              <a:rect l="textAreaLeft" t="textAreaTop" r="textAreaRight" b="textAreaBottom"/>
              <a:pathLst>
                <a:path w="210005" h="192444">
                  <a:moveTo>
                    <a:pt x="210005" y="192445"/>
                  </a:moveTo>
                  <a:lnTo>
                    <a:pt x="0" y="192445"/>
                  </a:lnTo>
                  <a:lnTo>
                    <a:pt x="1108" y="190395"/>
                  </a:lnTo>
                  <a:lnTo>
                    <a:pt x="104975" y="0"/>
                  </a:lnTo>
                  <a:lnTo>
                    <a:pt x="210005" y="192445"/>
                  </a:lnTo>
                  <a:close/>
                  <a:moveTo>
                    <a:pt x="4653" y="189675"/>
                  </a:moveTo>
                  <a:lnTo>
                    <a:pt x="205352" y="189675"/>
                  </a:lnTo>
                  <a:lnTo>
                    <a:pt x="105030" y="5761"/>
                  </a:lnTo>
                  <a:lnTo>
                    <a:pt x="4709" y="189675"/>
                  </a:ln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516" name="Google Shape;65;p3"/>
            <p:cNvSpPr/>
            <p:nvPr/>
          </p:nvSpPr>
          <p:spPr>
            <a:xfrm>
              <a:off x="355680" y="2894760"/>
              <a:ext cx="59760" cy="59760"/>
            </a:xfrm>
            <a:custGeom>
              <a:avLst/>
              <a:gdLst>
                <a:gd name="textAreaLeft" fmla="*/ 0 w 59760"/>
                <a:gd name="textAreaRight" fmla="*/ 60840 w 59760"/>
                <a:gd name="textAreaTop" fmla="*/ 0 h 59760"/>
                <a:gd name="textAreaBottom" fmla="*/ 60840 h 59760"/>
              </a:gdLst>
              <a:ahLst/>
              <a:rect l="textAreaLeft" t="textAreaTop" r="textAreaRight" b="textAreaBottom"/>
              <a:pathLst>
                <a:path w="48969" h="48969">
                  <a:moveTo>
                    <a:pt x="24485" y="48970"/>
                  </a:moveTo>
                  <a:cubicBezTo>
                    <a:pt x="10968" y="48970"/>
                    <a:pt x="0" y="38002"/>
                    <a:pt x="0" y="24485"/>
                  </a:cubicBezTo>
                  <a:cubicBezTo>
                    <a:pt x="0" y="10968"/>
                    <a:pt x="10968" y="0"/>
                    <a:pt x="24485" y="0"/>
                  </a:cubicBezTo>
                  <a:cubicBezTo>
                    <a:pt x="38002" y="0"/>
                    <a:pt x="48970" y="10968"/>
                    <a:pt x="48970" y="24485"/>
                  </a:cubicBezTo>
                  <a:cubicBezTo>
                    <a:pt x="48970" y="38002"/>
                    <a:pt x="38002" y="48970"/>
                    <a:pt x="24485" y="48970"/>
                  </a:cubicBezTo>
                  <a:close/>
                  <a:moveTo>
                    <a:pt x="24485" y="5540"/>
                  </a:moveTo>
                  <a:cubicBezTo>
                    <a:pt x="14015" y="5540"/>
                    <a:pt x="5540" y="14015"/>
                    <a:pt x="5540" y="24485"/>
                  </a:cubicBezTo>
                  <a:cubicBezTo>
                    <a:pt x="5540" y="34955"/>
                    <a:pt x="14015" y="43430"/>
                    <a:pt x="24485" y="43430"/>
                  </a:cubicBezTo>
                  <a:cubicBezTo>
                    <a:pt x="34955" y="43430"/>
                    <a:pt x="43430" y="34955"/>
                    <a:pt x="43430" y="24485"/>
                  </a:cubicBezTo>
                  <a:cubicBezTo>
                    <a:pt x="43430" y="14015"/>
                    <a:pt x="34955" y="5540"/>
                    <a:pt x="24485" y="5540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0240" bIns="302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517" name="Google Shape;66;p3"/>
            <p:cNvSpPr/>
            <p:nvPr/>
          </p:nvSpPr>
          <p:spPr>
            <a:xfrm>
              <a:off x="7541280" y="4467600"/>
              <a:ext cx="259200" cy="237600"/>
            </a:xfrm>
            <a:custGeom>
              <a:avLst/>
              <a:gdLst>
                <a:gd name="textAreaLeft" fmla="*/ 0 w 259200"/>
                <a:gd name="textAreaRight" fmla="*/ 260280 w 259200"/>
                <a:gd name="textAreaTop" fmla="*/ 0 h 237600"/>
                <a:gd name="textAreaBottom" fmla="*/ 238680 h 237600"/>
              </a:gdLst>
              <a:ahLst/>
              <a:rect l="textAreaLeft" t="textAreaTop" r="textAreaRight" b="textAreaBottom"/>
              <a:pathLst>
                <a:path w="210005" h="192444">
                  <a:moveTo>
                    <a:pt x="210005" y="192445"/>
                  </a:moveTo>
                  <a:lnTo>
                    <a:pt x="0" y="192445"/>
                  </a:lnTo>
                  <a:lnTo>
                    <a:pt x="1108" y="190395"/>
                  </a:lnTo>
                  <a:lnTo>
                    <a:pt x="104975" y="0"/>
                  </a:lnTo>
                  <a:lnTo>
                    <a:pt x="210005" y="192445"/>
                  </a:lnTo>
                  <a:close/>
                  <a:moveTo>
                    <a:pt x="4653" y="189675"/>
                  </a:moveTo>
                  <a:lnTo>
                    <a:pt x="205352" y="189675"/>
                  </a:lnTo>
                  <a:lnTo>
                    <a:pt x="105030" y="5761"/>
                  </a:lnTo>
                  <a:lnTo>
                    <a:pt x="4709" y="189675"/>
                  </a:ln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518" name="Google Shape;67;p3"/>
            <p:cNvSpPr/>
            <p:nvPr/>
          </p:nvSpPr>
          <p:spPr>
            <a:xfrm>
              <a:off x="7989120" y="4222440"/>
              <a:ext cx="88920" cy="88920"/>
            </a:xfrm>
            <a:custGeom>
              <a:avLst/>
              <a:gdLst>
                <a:gd name="textAreaLeft" fmla="*/ 0 w 88920"/>
                <a:gd name="textAreaRight" fmla="*/ 90000 w 88920"/>
                <a:gd name="textAreaTop" fmla="*/ 0 h 88920"/>
                <a:gd name="textAreaBottom" fmla="*/ 90000 h 88920"/>
              </a:gdLst>
              <a:ahLst/>
              <a:rect l="textAreaLeft" t="textAreaTop" r="textAreaRight" b="textAreaBottom"/>
              <a:pathLst>
                <a:path w="72679" h="72679">
                  <a:moveTo>
                    <a:pt x="36340" y="72679"/>
                  </a:moveTo>
                  <a:cubicBezTo>
                    <a:pt x="16286" y="72679"/>
                    <a:pt x="0" y="56393"/>
                    <a:pt x="0" y="36340"/>
                  </a:cubicBezTo>
                  <a:cubicBezTo>
                    <a:pt x="0" y="16286"/>
                    <a:pt x="16286" y="0"/>
                    <a:pt x="36340" y="0"/>
                  </a:cubicBezTo>
                  <a:cubicBezTo>
                    <a:pt x="56393" y="0"/>
                    <a:pt x="72679" y="16286"/>
                    <a:pt x="72679" y="36340"/>
                  </a:cubicBezTo>
                  <a:cubicBezTo>
                    <a:pt x="72679" y="56393"/>
                    <a:pt x="56393" y="72679"/>
                    <a:pt x="36340" y="72679"/>
                  </a:cubicBezTo>
                  <a:close/>
                  <a:moveTo>
                    <a:pt x="36340" y="5540"/>
                  </a:moveTo>
                  <a:cubicBezTo>
                    <a:pt x="19333" y="5540"/>
                    <a:pt x="5540" y="19333"/>
                    <a:pt x="5540" y="36340"/>
                  </a:cubicBezTo>
                  <a:cubicBezTo>
                    <a:pt x="5540" y="53346"/>
                    <a:pt x="19333" y="67140"/>
                    <a:pt x="36340" y="67140"/>
                  </a:cubicBezTo>
                  <a:cubicBezTo>
                    <a:pt x="53346" y="67140"/>
                    <a:pt x="67140" y="53346"/>
                    <a:pt x="67140" y="36340"/>
                  </a:cubicBezTo>
                  <a:cubicBezTo>
                    <a:pt x="67140" y="19333"/>
                    <a:pt x="53346" y="5540"/>
                    <a:pt x="36340" y="5540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519" name="PlaceHolder 1"/>
          <p:cNvSpPr>
            <a:spLocks noGrp="1"/>
          </p:cNvSpPr>
          <p:nvPr>
            <p:ph type="title"/>
          </p:nvPr>
        </p:nvSpPr>
        <p:spPr>
          <a:xfrm>
            <a:off x="720000" y="418320"/>
            <a:ext cx="7702920" cy="62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9" r:id="rId7"/>
  </p:sldLayoutIdLst>
</p:sldMaster>
</file>

<file path=ppt/slideMasters/slideMaster2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1" name="Google Shape;482;p21" descr=""/>
          <p:cNvPicPr/>
          <p:nvPr/>
        </p:nvPicPr>
        <p:blipFill>
          <a:blip r:embed="rId2"/>
          <a:stretch/>
        </p:blipFill>
        <p:spPr>
          <a:xfrm>
            <a:off x="0" y="9360"/>
            <a:ext cx="9142920" cy="5123880"/>
          </a:xfrm>
          <a:prstGeom prst="rect">
            <a:avLst/>
          </a:prstGeom>
          <a:ln w="0">
            <a:noFill/>
          </a:ln>
        </p:spPr>
      </p:pic>
      <p:grpSp>
        <p:nvGrpSpPr>
          <p:cNvPr id="522" name="Google Shape;483;p21"/>
          <p:cNvGrpSpPr/>
          <p:nvPr/>
        </p:nvGrpSpPr>
        <p:grpSpPr>
          <a:xfrm>
            <a:off x="-979560" y="-1315800"/>
            <a:ext cx="3759120" cy="4602960"/>
            <a:chOff x="-979560" y="-1315800"/>
            <a:chExt cx="3759120" cy="4602960"/>
          </a:xfrm>
        </p:grpSpPr>
        <p:pic>
          <p:nvPicPr>
            <p:cNvPr id="523" name="Google Shape;484;p21" descr=""/>
            <p:cNvPicPr/>
            <p:nvPr/>
          </p:nvPicPr>
          <p:blipFill>
            <a:blip r:embed="rId3"/>
            <a:stretch/>
          </p:blipFill>
          <p:spPr>
            <a:xfrm flipH="1" rot="5400000">
              <a:off x="-912960" y="-405360"/>
              <a:ext cx="4125960" cy="32594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524" name="Google Shape;485;p21" descr=""/>
            <p:cNvPicPr/>
            <p:nvPr/>
          </p:nvPicPr>
          <p:blipFill>
            <a:blip r:embed="rId4"/>
            <a:stretch/>
          </p:blipFill>
          <p:spPr>
            <a:xfrm flipH="1" rot="5400000">
              <a:off x="-1095120" y="-629280"/>
              <a:ext cx="4125960" cy="32594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525" name="Google Shape;486;p21"/>
            <p:cNvSpPr/>
            <p:nvPr/>
          </p:nvSpPr>
          <p:spPr>
            <a:xfrm flipH="1" rot="16486200">
              <a:off x="-1060560" y="-498960"/>
              <a:ext cx="3544560" cy="2621160"/>
            </a:xfrm>
            <a:custGeom>
              <a:avLst/>
              <a:gdLst>
                <a:gd name="textAreaLeft" fmla="*/ 720 w 3544560"/>
                <a:gd name="textAreaRight" fmla="*/ 3546360 w 3544560"/>
                <a:gd name="textAreaTop" fmla="*/ 0 h 2621160"/>
                <a:gd name="textAreaBottom" fmla="*/ 2622240 h 2621160"/>
              </a:gdLst>
              <a:ahLst/>
              <a:rect l="textAreaLeft" t="textAreaTop" r="textAreaRight" b="textAreaBottom"/>
              <a:pathLst>
                <a:path w="2956871" h="2186887">
                  <a:moveTo>
                    <a:pt x="2952768" y="178044"/>
                  </a:moveTo>
                  <a:cubicBezTo>
                    <a:pt x="2944569" y="304180"/>
                    <a:pt x="2933823" y="432256"/>
                    <a:pt x="2895101" y="553351"/>
                  </a:cubicBezTo>
                  <a:cubicBezTo>
                    <a:pt x="2854994" y="678822"/>
                    <a:pt x="2780985" y="787454"/>
                    <a:pt x="2665042" y="853762"/>
                  </a:cubicBezTo>
                  <a:cubicBezTo>
                    <a:pt x="2600839" y="890490"/>
                    <a:pt x="2529766" y="915418"/>
                    <a:pt x="2458194" y="933366"/>
                  </a:cubicBezTo>
                  <a:cubicBezTo>
                    <a:pt x="2382800" y="952256"/>
                    <a:pt x="2305136" y="962227"/>
                    <a:pt x="2227360" y="961563"/>
                  </a:cubicBezTo>
                  <a:cubicBezTo>
                    <a:pt x="2149473" y="960898"/>
                    <a:pt x="2073194" y="948267"/>
                    <a:pt x="1998464" y="926774"/>
                  </a:cubicBezTo>
                  <a:cubicBezTo>
                    <a:pt x="1925785" y="905890"/>
                    <a:pt x="1854768" y="879134"/>
                    <a:pt x="1781202" y="861241"/>
                  </a:cubicBezTo>
                  <a:cubicBezTo>
                    <a:pt x="1708523" y="843570"/>
                    <a:pt x="1634126" y="836867"/>
                    <a:pt x="1559619" y="845120"/>
                  </a:cubicBezTo>
                  <a:cubicBezTo>
                    <a:pt x="1490540" y="852710"/>
                    <a:pt x="1419301" y="870880"/>
                    <a:pt x="1358643" y="905613"/>
                  </a:cubicBezTo>
                  <a:cubicBezTo>
                    <a:pt x="1304743" y="936468"/>
                    <a:pt x="1265079" y="983222"/>
                    <a:pt x="1247796" y="1043216"/>
                  </a:cubicBezTo>
                  <a:cubicBezTo>
                    <a:pt x="1230623" y="1102711"/>
                    <a:pt x="1233448" y="1165973"/>
                    <a:pt x="1234889" y="1227185"/>
                  </a:cubicBezTo>
                  <a:cubicBezTo>
                    <a:pt x="1236384" y="1291666"/>
                    <a:pt x="1238323" y="1358806"/>
                    <a:pt x="1217107" y="1420628"/>
                  </a:cubicBezTo>
                  <a:cubicBezTo>
                    <a:pt x="1197053" y="1479125"/>
                    <a:pt x="1157335" y="1529868"/>
                    <a:pt x="1107589" y="1566208"/>
                  </a:cubicBezTo>
                  <a:cubicBezTo>
                    <a:pt x="1058841" y="1601827"/>
                    <a:pt x="999900" y="1624263"/>
                    <a:pt x="939352" y="1626921"/>
                  </a:cubicBezTo>
                  <a:cubicBezTo>
                    <a:pt x="872323" y="1629858"/>
                    <a:pt x="807953" y="1605539"/>
                    <a:pt x="743306" y="1591579"/>
                  </a:cubicBezTo>
                  <a:cubicBezTo>
                    <a:pt x="686470" y="1579281"/>
                    <a:pt x="623707" y="1573852"/>
                    <a:pt x="573851" y="1609638"/>
                  </a:cubicBezTo>
                  <a:cubicBezTo>
                    <a:pt x="529922" y="1641158"/>
                    <a:pt x="512251" y="1693285"/>
                    <a:pt x="504661" y="1744748"/>
                  </a:cubicBezTo>
                  <a:cubicBezTo>
                    <a:pt x="496075" y="1802803"/>
                    <a:pt x="499011" y="1862243"/>
                    <a:pt x="487987" y="1919965"/>
                  </a:cubicBezTo>
                  <a:cubicBezTo>
                    <a:pt x="476465" y="1980457"/>
                    <a:pt x="450927" y="2039233"/>
                    <a:pt x="411707" y="2087039"/>
                  </a:cubicBezTo>
                  <a:cubicBezTo>
                    <a:pt x="374204" y="2132741"/>
                    <a:pt x="323185" y="2167806"/>
                    <a:pt x="264354" y="2178553"/>
                  </a:cubicBezTo>
                  <a:cubicBezTo>
                    <a:pt x="189238" y="2192291"/>
                    <a:pt x="113955" y="2168415"/>
                    <a:pt x="38561" y="2172626"/>
                  </a:cubicBezTo>
                  <a:cubicBezTo>
                    <a:pt x="33575" y="2172903"/>
                    <a:pt x="3551" y="2176558"/>
                    <a:pt x="4326" y="2178221"/>
                  </a:cubicBezTo>
                  <a:cubicBezTo>
                    <a:pt x="3828" y="2177112"/>
                    <a:pt x="4714" y="2174066"/>
                    <a:pt x="4770" y="2172903"/>
                  </a:cubicBezTo>
                  <a:lnTo>
                    <a:pt x="6819" y="2149304"/>
                  </a:lnTo>
                  <a:cubicBezTo>
                    <a:pt x="13910" y="2068315"/>
                    <a:pt x="20945" y="1987271"/>
                    <a:pt x="28036" y="1906283"/>
                  </a:cubicBezTo>
                  <a:cubicBezTo>
                    <a:pt x="39946" y="1770064"/>
                    <a:pt x="51801" y="1633846"/>
                    <a:pt x="63711" y="1497628"/>
                  </a:cubicBezTo>
                  <a:cubicBezTo>
                    <a:pt x="77837" y="1335540"/>
                    <a:pt x="92018" y="1173451"/>
                    <a:pt x="106144" y="1011419"/>
                  </a:cubicBezTo>
                  <a:cubicBezTo>
                    <a:pt x="120270" y="849386"/>
                    <a:pt x="133565" y="696992"/>
                    <a:pt x="147303" y="539779"/>
                  </a:cubicBezTo>
                  <a:cubicBezTo>
                    <a:pt x="157939" y="417797"/>
                    <a:pt x="168575" y="295871"/>
                    <a:pt x="179266" y="173890"/>
                  </a:cubicBezTo>
                  <a:lnTo>
                    <a:pt x="189293" y="58832"/>
                  </a:lnTo>
                  <a:lnTo>
                    <a:pt x="192340" y="23601"/>
                  </a:lnTo>
                  <a:cubicBezTo>
                    <a:pt x="192838" y="18006"/>
                    <a:pt x="194833" y="10472"/>
                    <a:pt x="194002" y="4877"/>
                  </a:cubicBezTo>
                  <a:cubicBezTo>
                    <a:pt x="193337" y="778"/>
                    <a:pt x="191841" y="3880"/>
                    <a:pt x="193836" y="4323"/>
                  </a:cubicBezTo>
                  <a:cubicBezTo>
                    <a:pt x="198212" y="5265"/>
                    <a:pt x="203308" y="4932"/>
                    <a:pt x="207795" y="5209"/>
                  </a:cubicBezTo>
                  <a:cubicBezTo>
                    <a:pt x="230286" y="6650"/>
                    <a:pt x="252777" y="8090"/>
                    <a:pt x="275267" y="9530"/>
                  </a:cubicBezTo>
                  <a:cubicBezTo>
                    <a:pt x="365396" y="15291"/>
                    <a:pt x="455470" y="20997"/>
                    <a:pt x="545599" y="26758"/>
                  </a:cubicBezTo>
                  <a:cubicBezTo>
                    <a:pt x="678826" y="35234"/>
                    <a:pt x="812108" y="43765"/>
                    <a:pt x="945335" y="52240"/>
                  </a:cubicBezTo>
                  <a:cubicBezTo>
                    <a:pt x="1104265" y="62378"/>
                    <a:pt x="1263141" y="72515"/>
                    <a:pt x="1422071" y="82597"/>
                  </a:cubicBezTo>
                  <a:cubicBezTo>
                    <a:pt x="1585877" y="93012"/>
                    <a:pt x="1749682" y="103481"/>
                    <a:pt x="1913432" y="113896"/>
                  </a:cubicBezTo>
                  <a:cubicBezTo>
                    <a:pt x="2064995" y="123535"/>
                    <a:pt x="2216558" y="133229"/>
                    <a:pt x="2368121" y="142868"/>
                  </a:cubicBezTo>
                  <a:cubicBezTo>
                    <a:pt x="2486778" y="150402"/>
                    <a:pt x="2605436" y="157991"/>
                    <a:pt x="2724039" y="165525"/>
                  </a:cubicBezTo>
                  <a:cubicBezTo>
                    <a:pt x="2792120" y="169845"/>
                    <a:pt x="2860201" y="174222"/>
                    <a:pt x="2928283" y="178543"/>
                  </a:cubicBezTo>
                  <a:cubicBezTo>
                    <a:pt x="2937091" y="179097"/>
                    <a:pt x="2945899" y="179651"/>
                    <a:pt x="2954707" y="180205"/>
                  </a:cubicBezTo>
                  <a:cubicBezTo>
                    <a:pt x="2957366" y="180371"/>
                    <a:pt x="2957366" y="176216"/>
                    <a:pt x="2954707" y="176050"/>
                  </a:cubicBezTo>
                  <a:cubicBezTo>
                    <a:pt x="2930056" y="174499"/>
                    <a:pt x="2905349" y="172893"/>
                    <a:pt x="2880698" y="171341"/>
                  </a:cubicBezTo>
                  <a:cubicBezTo>
                    <a:pt x="2813558" y="167076"/>
                    <a:pt x="2746474" y="162810"/>
                    <a:pt x="2679334" y="158489"/>
                  </a:cubicBezTo>
                  <a:cubicBezTo>
                    <a:pt x="2580508" y="152175"/>
                    <a:pt x="2481627" y="145915"/>
                    <a:pt x="2382800" y="139600"/>
                  </a:cubicBezTo>
                  <a:cubicBezTo>
                    <a:pt x="2261761" y="131899"/>
                    <a:pt x="2140776" y="124199"/>
                    <a:pt x="2019736" y="116444"/>
                  </a:cubicBezTo>
                  <a:cubicBezTo>
                    <a:pt x="1887174" y="108024"/>
                    <a:pt x="1754557" y="99549"/>
                    <a:pt x="1621995" y="91128"/>
                  </a:cubicBezTo>
                  <a:cubicBezTo>
                    <a:pt x="1488657" y="82653"/>
                    <a:pt x="1355319" y="74122"/>
                    <a:pt x="1221982" y="65646"/>
                  </a:cubicBezTo>
                  <a:cubicBezTo>
                    <a:pt x="1097175" y="57669"/>
                    <a:pt x="972423" y="49747"/>
                    <a:pt x="847617" y="41770"/>
                  </a:cubicBezTo>
                  <a:cubicBezTo>
                    <a:pt x="742199" y="35068"/>
                    <a:pt x="636725" y="28309"/>
                    <a:pt x="531307" y="21607"/>
                  </a:cubicBezTo>
                  <a:cubicBezTo>
                    <a:pt x="455747" y="16787"/>
                    <a:pt x="380187" y="11967"/>
                    <a:pt x="304627" y="7148"/>
                  </a:cubicBezTo>
                  <a:cubicBezTo>
                    <a:pt x="268841" y="4877"/>
                    <a:pt x="232613" y="611"/>
                    <a:pt x="196772" y="279"/>
                  </a:cubicBezTo>
                  <a:cubicBezTo>
                    <a:pt x="195220" y="279"/>
                    <a:pt x="193669" y="58"/>
                    <a:pt x="192174" y="2"/>
                  </a:cubicBezTo>
                  <a:cubicBezTo>
                    <a:pt x="191010" y="-53"/>
                    <a:pt x="190179" y="999"/>
                    <a:pt x="190069" y="2107"/>
                  </a:cubicBezTo>
                  <a:cubicBezTo>
                    <a:pt x="188351" y="21496"/>
                    <a:pt x="186689" y="40940"/>
                    <a:pt x="184972" y="60328"/>
                  </a:cubicBezTo>
                  <a:cubicBezTo>
                    <a:pt x="180374" y="113176"/>
                    <a:pt x="175776" y="165968"/>
                    <a:pt x="171123" y="218816"/>
                  </a:cubicBezTo>
                  <a:cubicBezTo>
                    <a:pt x="164310" y="296923"/>
                    <a:pt x="157496" y="375087"/>
                    <a:pt x="150682" y="453195"/>
                  </a:cubicBezTo>
                  <a:cubicBezTo>
                    <a:pt x="142373" y="548531"/>
                    <a:pt x="134063" y="643867"/>
                    <a:pt x="125699" y="739204"/>
                  </a:cubicBezTo>
                  <a:cubicBezTo>
                    <a:pt x="116614" y="843126"/>
                    <a:pt x="107529" y="947049"/>
                    <a:pt x="98499" y="1050971"/>
                  </a:cubicBezTo>
                  <a:cubicBezTo>
                    <a:pt x="89304" y="1156390"/>
                    <a:pt x="80108" y="1261752"/>
                    <a:pt x="70912" y="1367170"/>
                  </a:cubicBezTo>
                  <a:cubicBezTo>
                    <a:pt x="62326" y="1465443"/>
                    <a:pt x="53740" y="1563770"/>
                    <a:pt x="45153" y="1662042"/>
                  </a:cubicBezTo>
                  <a:cubicBezTo>
                    <a:pt x="37896" y="1745136"/>
                    <a:pt x="30639" y="1828230"/>
                    <a:pt x="23383" y="1911268"/>
                  </a:cubicBezTo>
                  <a:cubicBezTo>
                    <a:pt x="18175" y="1971040"/>
                    <a:pt x="12968" y="2030812"/>
                    <a:pt x="7761" y="2090529"/>
                  </a:cubicBezTo>
                  <a:lnTo>
                    <a:pt x="2886" y="2146146"/>
                  </a:lnTo>
                  <a:cubicBezTo>
                    <a:pt x="2055" y="2155619"/>
                    <a:pt x="-161" y="2166033"/>
                    <a:pt x="338" y="2175506"/>
                  </a:cubicBezTo>
                  <a:cubicBezTo>
                    <a:pt x="393" y="2176669"/>
                    <a:pt x="116" y="2177999"/>
                    <a:pt x="6" y="2179162"/>
                  </a:cubicBezTo>
                  <a:cubicBezTo>
                    <a:pt x="-105" y="2180602"/>
                    <a:pt x="1446" y="2181378"/>
                    <a:pt x="2609" y="2181157"/>
                  </a:cubicBezTo>
                  <a:cubicBezTo>
                    <a:pt x="85592" y="2165368"/>
                    <a:pt x="168630" y="2195171"/>
                    <a:pt x="251835" y="2184536"/>
                  </a:cubicBezTo>
                  <a:cubicBezTo>
                    <a:pt x="312493" y="2176780"/>
                    <a:pt x="366283" y="2144650"/>
                    <a:pt x="406555" y="2099282"/>
                  </a:cubicBezTo>
                  <a:cubicBezTo>
                    <a:pt x="447548" y="2053082"/>
                    <a:pt x="475080" y="1995359"/>
                    <a:pt x="488874" y="1935366"/>
                  </a:cubicBezTo>
                  <a:cubicBezTo>
                    <a:pt x="503332" y="1872491"/>
                    <a:pt x="499122" y="1807290"/>
                    <a:pt x="508871" y="1743696"/>
                  </a:cubicBezTo>
                  <a:cubicBezTo>
                    <a:pt x="518621" y="1680101"/>
                    <a:pt x="549089" y="1612297"/>
                    <a:pt x="618832" y="1592299"/>
                  </a:cubicBezTo>
                  <a:cubicBezTo>
                    <a:pt x="690182" y="1571803"/>
                    <a:pt x="767237" y="1602547"/>
                    <a:pt x="836427" y="1618667"/>
                  </a:cubicBezTo>
                  <a:cubicBezTo>
                    <a:pt x="900021" y="1633458"/>
                    <a:pt x="962341" y="1636173"/>
                    <a:pt x="1024772" y="1614346"/>
                  </a:cubicBezTo>
                  <a:cubicBezTo>
                    <a:pt x="1082606" y="1594127"/>
                    <a:pt x="1134678" y="1557289"/>
                    <a:pt x="1172790" y="1509261"/>
                  </a:cubicBezTo>
                  <a:cubicBezTo>
                    <a:pt x="1212177" y="1459626"/>
                    <a:pt x="1231897" y="1401239"/>
                    <a:pt x="1237382" y="1338586"/>
                  </a:cubicBezTo>
                  <a:cubicBezTo>
                    <a:pt x="1243586" y="1267846"/>
                    <a:pt x="1235110" y="1196884"/>
                    <a:pt x="1239044" y="1126088"/>
                  </a:cubicBezTo>
                  <a:cubicBezTo>
                    <a:pt x="1243253" y="1050861"/>
                    <a:pt x="1266021" y="979455"/>
                    <a:pt x="1327344" y="931538"/>
                  </a:cubicBezTo>
                  <a:cubicBezTo>
                    <a:pt x="1391936" y="881072"/>
                    <a:pt x="1479461" y="858138"/>
                    <a:pt x="1559619" y="849331"/>
                  </a:cubicBezTo>
                  <a:cubicBezTo>
                    <a:pt x="1644873" y="839913"/>
                    <a:pt x="1729019" y="850715"/>
                    <a:pt x="1811393" y="873483"/>
                  </a:cubicBezTo>
                  <a:cubicBezTo>
                    <a:pt x="1891274" y="895530"/>
                    <a:pt x="1968828" y="925666"/>
                    <a:pt x="2049595" y="944611"/>
                  </a:cubicBezTo>
                  <a:cubicBezTo>
                    <a:pt x="2209190" y="982114"/>
                    <a:pt x="2377593" y="967767"/>
                    <a:pt x="2532369" y="916138"/>
                  </a:cubicBezTo>
                  <a:cubicBezTo>
                    <a:pt x="2602722" y="892650"/>
                    <a:pt x="2671634" y="861462"/>
                    <a:pt x="2730021" y="815041"/>
                  </a:cubicBezTo>
                  <a:cubicBezTo>
                    <a:pt x="2781429" y="774214"/>
                    <a:pt x="2822699" y="722142"/>
                    <a:pt x="2853443" y="664308"/>
                  </a:cubicBezTo>
                  <a:cubicBezTo>
                    <a:pt x="2916040" y="546648"/>
                    <a:pt x="2937091" y="411260"/>
                    <a:pt x="2949112" y="280083"/>
                  </a:cubicBezTo>
                  <a:cubicBezTo>
                    <a:pt x="2952214" y="246126"/>
                    <a:pt x="2954651" y="212113"/>
                    <a:pt x="2956867" y="178100"/>
                  </a:cubicBezTo>
                  <a:cubicBezTo>
                    <a:pt x="2957033" y="175441"/>
                    <a:pt x="2952879" y="175441"/>
                    <a:pt x="2952712" y="178100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526" name="Google Shape;487;p21"/>
            <p:cNvSpPr/>
            <p:nvPr/>
          </p:nvSpPr>
          <p:spPr>
            <a:xfrm flipH="1" rot="16486200">
              <a:off x="-1298520" y="-750960"/>
              <a:ext cx="3544560" cy="2621160"/>
            </a:xfrm>
            <a:custGeom>
              <a:avLst/>
              <a:gdLst>
                <a:gd name="textAreaLeft" fmla="*/ 720 w 3544560"/>
                <a:gd name="textAreaRight" fmla="*/ 3546360 w 3544560"/>
                <a:gd name="textAreaTop" fmla="*/ 0 h 2621160"/>
                <a:gd name="textAreaBottom" fmla="*/ 2622240 h 2621160"/>
              </a:gdLst>
              <a:ahLst/>
              <a:rect l="textAreaLeft" t="textAreaTop" r="textAreaRight" b="textAreaBottom"/>
              <a:pathLst>
                <a:path w="2956871" h="2186887">
                  <a:moveTo>
                    <a:pt x="2952768" y="178044"/>
                  </a:moveTo>
                  <a:cubicBezTo>
                    <a:pt x="2944569" y="304180"/>
                    <a:pt x="2933823" y="432256"/>
                    <a:pt x="2895101" y="553351"/>
                  </a:cubicBezTo>
                  <a:cubicBezTo>
                    <a:pt x="2854994" y="678822"/>
                    <a:pt x="2780985" y="787454"/>
                    <a:pt x="2665042" y="853762"/>
                  </a:cubicBezTo>
                  <a:cubicBezTo>
                    <a:pt x="2600839" y="890490"/>
                    <a:pt x="2529766" y="915418"/>
                    <a:pt x="2458194" y="933366"/>
                  </a:cubicBezTo>
                  <a:cubicBezTo>
                    <a:pt x="2382800" y="952256"/>
                    <a:pt x="2305136" y="962227"/>
                    <a:pt x="2227360" y="961563"/>
                  </a:cubicBezTo>
                  <a:cubicBezTo>
                    <a:pt x="2149473" y="960898"/>
                    <a:pt x="2073194" y="948267"/>
                    <a:pt x="1998464" y="926774"/>
                  </a:cubicBezTo>
                  <a:cubicBezTo>
                    <a:pt x="1925785" y="905890"/>
                    <a:pt x="1854768" y="879134"/>
                    <a:pt x="1781202" y="861241"/>
                  </a:cubicBezTo>
                  <a:cubicBezTo>
                    <a:pt x="1708523" y="843570"/>
                    <a:pt x="1634126" y="836867"/>
                    <a:pt x="1559619" y="845120"/>
                  </a:cubicBezTo>
                  <a:cubicBezTo>
                    <a:pt x="1490540" y="852710"/>
                    <a:pt x="1419301" y="870880"/>
                    <a:pt x="1358643" y="905613"/>
                  </a:cubicBezTo>
                  <a:cubicBezTo>
                    <a:pt x="1304743" y="936468"/>
                    <a:pt x="1265079" y="983222"/>
                    <a:pt x="1247796" y="1043216"/>
                  </a:cubicBezTo>
                  <a:cubicBezTo>
                    <a:pt x="1230623" y="1102711"/>
                    <a:pt x="1233448" y="1165973"/>
                    <a:pt x="1234889" y="1227185"/>
                  </a:cubicBezTo>
                  <a:cubicBezTo>
                    <a:pt x="1236384" y="1291666"/>
                    <a:pt x="1238323" y="1358806"/>
                    <a:pt x="1217107" y="1420628"/>
                  </a:cubicBezTo>
                  <a:cubicBezTo>
                    <a:pt x="1197053" y="1479125"/>
                    <a:pt x="1157335" y="1529868"/>
                    <a:pt x="1107589" y="1566208"/>
                  </a:cubicBezTo>
                  <a:cubicBezTo>
                    <a:pt x="1058841" y="1601827"/>
                    <a:pt x="999900" y="1624263"/>
                    <a:pt x="939352" y="1626921"/>
                  </a:cubicBezTo>
                  <a:cubicBezTo>
                    <a:pt x="872323" y="1629858"/>
                    <a:pt x="807953" y="1605539"/>
                    <a:pt x="743306" y="1591579"/>
                  </a:cubicBezTo>
                  <a:cubicBezTo>
                    <a:pt x="686470" y="1579281"/>
                    <a:pt x="623707" y="1573852"/>
                    <a:pt x="573851" y="1609638"/>
                  </a:cubicBezTo>
                  <a:cubicBezTo>
                    <a:pt x="529922" y="1641158"/>
                    <a:pt x="512251" y="1693285"/>
                    <a:pt x="504661" y="1744748"/>
                  </a:cubicBezTo>
                  <a:cubicBezTo>
                    <a:pt x="496075" y="1802803"/>
                    <a:pt x="499011" y="1862243"/>
                    <a:pt x="487987" y="1919965"/>
                  </a:cubicBezTo>
                  <a:cubicBezTo>
                    <a:pt x="476465" y="1980457"/>
                    <a:pt x="450927" y="2039233"/>
                    <a:pt x="411707" y="2087039"/>
                  </a:cubicBezTo>
                  <a:cubicBezTo>
                    <a:pt x="374204" y="2132741"/>
                    <a:pt x="323185" y="2167806"/>
                    <a:pt x="264354" y="2178553"/>
                  </a:cubicBezTo>
                  <a:cubicBezTo>
                    <a:pt x="189238" y="2192291"/>
                    <a:pt x="113955" y="2168415"/>
                    <a:pt x="38561" y="2172626"/>
                  </a:cubicBezTo>
                  <a:cubicBezTo>
                    <a:pt x="33575" y="2172903"/>
                    <a:pt x="3551" y="2176558"/>
                    <a:pt x="4326" y="2178221"/>
                  </a:cubicBezTo>
                  <a:cubicBezTo>
                    <a:pt x="3828" y="2177112"/>
                    <a:pt x="4714" y="2174066"/>
                    <a:pt x="4770" y="2172903"/>
                  </a:cubicBezTo>
                  <a:lnTo>
                    <a:pt x="6819" y="2149304"/>
                  </a:lnTo>
                  <a:cubicBezTo>
                    <a:pt x="13910" y="2068315"/>
                    <a:pt x="20945" y="1987271"/>
                    <a:pt x="28036" y="1906283"/>
                  </a:cubicBezTo>
                  <a:cubicBezTo>
                    <a:pt x="39946" y="1770064"/>
                    <a:pt x="51801" y="1633846"/>
                    <a:pt x="63711" y="1497628"/>
                  </a:cubicBezTo>
                  <a:cubicBezTo>
                    <a:pt x="77837" y="1335540"/>
                    <a:pt x="92018" y="1173451"/>
                    <a:pt x="106144" y="1011419"/>
                  </a:cubicBezTo>
                  <a:cubicBezTo>
                    <a:pt x="120270" y="849386"/>
                    <a:pt x="133565" y="696992"/>
                    <a:pt x="147303" y="539779"/>
                  </a:cubicBezTo>
                  <a:cubicBezTo>
                    <a:pt x="157939" y="417797"/>
                    <a:pt x="168575" y="295871"/>
                    <a:pt x="179266" y="173890"/>
                  </a:cubicBezTo>
                  <a:lnTo>
                    <a:pt x="189293" y="58832"/>
                  </a:lnTo>
                  <a:lnTo>
                    <a:pt x="192340" y="23601"/>
                  </a:lnTo>
                  <a:cubicBezTo>
                    <a:pt x="192838" y="18006"/>
                    <a:pt x="194833" y="10472"/>
                    <a:pt x="194002" y="4877"/>
                  </a:cubicBezTo>
                  <a:cubicBezTo>
                    <a:pt x="193337" y="778"/>
                    <a:pt x="191841" y="3880"/>
                    <a:pt x="193836" y="4323"/>
                  </a:cubicBezTo>
                  <a:cubicBezTo>
                    <a:pt x="198212" y="5265"/>
                    <a:pt x="203308" y="4932"/>
                    <a:pt x="207795" y="5209"/>
                  </a:cubicBezTo>
                  <a:cubicBezTo>
                    <a:pt x="230286" y="6650"/>
                    <a:pt x="252777" y="8090"/>
                    <a:pt x="275267" y="9530"/>
                  </a:cubicBezTo>
                  <a:cubicBezTo>
                    <a:pt x="365396" y="15291"/>
                    <a:pt x="455470" y="20997"/>
                    <a:pt x="545599" y="26758"/>
                  </a:cubicBezTo>
                  <a:cubicBezTo>
                    <a:pt x="678826" y="35234"/>
                    <a:pt x="812108" y="43765"/>
                    <a:pt x="945335" y="52240"/>
                  </a:cubicBezTo>
                  <a:cubicBezTo>
                    <a:pt x="1104265" y="62378"/>
                    <a:pt x="1263141" y="72515"/>
                    <a:pt x="1422071" y="82597"/>
                  </a:cubicBezTo>
                  <a:cubicBezTo>
                    <a:pt x="1585877" y="93012"/>
                    <a:pt x="1749682" y="103481"/>
                    <a:pt x="1913432" y="113896"/>
                  </a:cubicBezTo>
                  <a:cubicBezTo>
                    <a:pt x="2064995" y="123535"/>
                    <a:pt x="2216558" y="133229"/>
                    <a:pt x="2368121" y="142868"/>
                  </a:cubicBezTo>
                  <a:cubicBezTo>
                    <a:pt x="2486778" y="150402"/>
                    <a:pt x="2605436" y="157991"/>
                    <a:pt x="2724039" y="165525"/>
                  </a:cubicBezTo>
                  <a:cubicBezTo>
                    <a:pt x="2792120" y="169845"/>
                    <a:pt x="2860201" y="174222"/>
                    <a:pt x="2928283" y="178543"/>
                  </a:cubicBezTo>
                  <a:cubicBezTo>
                    <a:pt x="2937091" y="179097"/>
                    <a:pt x="2945899" y="179651"/>
                    <a:pt x="2954707" y="180205"/>
                  </a:cubicBezTo>
                  <a:cubicBezTo>
                    <a:pt x="2957366" y="180371"/>
                    <a:pt x="2957366" y="176216"/>
                    <a:pt x="2954707" y="176050"/>
                  </a:cubicBezTo>
                  <a:cubicBezTo>
                    <a:pt x="2930056" y="174499"/>
                    <a:pt x="2905349" y="172893"/>
                    <a:pt x="2880698" y="171341"/>
                  </a:cubicBezTo>
                  <a:cubicBezTo>
                    <a:pt x="2813558" y="167076"/>
                    <a:pt x="2746474" y="162810"/>
                    <a:pt x="2679334" y="158489"/>
                  </a:cubicBezTo>
                  <a:cubicBezTo>
                    <a:pt x="2580508" y="152175"/>
                    <a:pt x="2481627" y="145915"/>
                    <a:pt x="2382800" y="139600"/>
                  </a:cubicBezTo>
                  <a:cubicBezTo>
                    <a:pt x="2261761" y="131899"/>
                    <a:pt x="2140776" y="124199"/>
                    <a:pt x="2019736" y="116444"/>
                  </a:cubicBezTo>
                  <a:cubicBezTo>
                    <a:pt x="1887174" y="108024"/>
                    <a:pt x="1754557" y="99549"/>
                    <a:pt x="1621995" y="91128"/>
                  </a:cubicBezTo>
                  <a:cubicBezTo>
                    <a:pt x="1488657" y="82653"/>
                    <a:pt x="1355319" y="74122"/>
                    <a:pt x="1221982" y="65646"/>
                  </a:cubicBezTo>
                  <a:cubicBezTo>
                    <a:pt x="1097175" y="57669"/>
                    <a:pt x="972423" y="49747"/>
                    <a:pt x="847617" y="41770"/>
                  </a:cubicBezTo>
                  <a:cubicBezTo>
                    <a:pt x="742199" y="35068"/>
                    <a:pt x="636725" y="28309"/>
                    <a:pt x="531307" y="21607"/>
                  </a:cubicBezTo>
                  <a:cubicBezTo>
                    <a:pt x="455747" y="16787"/>
                    <a:pt x="380187" y="11967"/>
                    <a:pt x="304627" y="7148"/>
                  </a:cubicBezTo>
                  <a:cubicBezTo>
                    <a:pt x="268841" y="4877"/>
                    <a:pt x="232613" y="611"/>
                    <a:pt x="196772" y="279"/>
                  </a:cubicBezTo>
                  <a:cubicBezTo>
                    <a:pt x="195220" y="279"/>
                    <a:pt x="193669" y="58"/>
                    <a:pt x="192174" y="2"/>
                  </a:cubicBezTo>
                  <a:cubicBezTo>
                    <a:pt x="191010" y="-53"/>
                    <a:pt x="190179" y="999"/>
                    <a:pt x="190069" y="2107"/>
                  </a:cubicBezTo>
                  <a:cubicBezTo>
                    <a:pt x="188351" y="21496"/>
                    <a:pt x="186689" y="40940"/>
                    <a:pt x="184972" y="60328"/>
                  </a:cubicBezTo>
                  <a:cubicBezTo>
                    <a:pt x="180374" y="113176"/>
                    <a:pt x="175776" y="165968"/>
                    <a:pt x="171123" y="218816"/>
                  </a:cubicBezTo>
                  <a:cubicBezTo>
                    <a:pt x="164310" y="296923"/>
                    <a:pt x="157496" y="375087"/>
                    <a:pt x="150682" y="453195"/>
                  </a:cubicBezTo>
                  <a:cubicBezTo>
                    <a:pt x="142373" y="548531"/>
                    <a:pt x="134063" y="643867"/>
                    <a:pt x="125699" y="739204"/>
                  </a:cubicBezTo>
                  <a:cubicBezTo>
                    <a:pt x="116614" y="843126"/>
                    <a:pt x="107529" y="947049"/>
                    <a:pt x="98499" y="1050971"/>
                  </a:cubicBezTo>
                  <a:cubicBezTo>
                    <a:pt x="89304" y="1156390"/>
                    <a:pt x="80108" y="1261752"/>
                    <a:pt x="70912" y="1367170"/>
                  </a:cubicBezTo>
                  <a:cubicBezTo>
                    <a:pt x="62326" y="1465443"/>
                    <a:pt x="53740" y="1563770"/>
                    <a:pt x="45153" y="1662042"/>
                  </a:cubicBezTo>
                  <a:cubicBezTo>
                    <a:pt x="37896" y="1745136"/>
                    <a:pt x="30639" y="1828230"/>
                    <a:pt x="23383" y="1911268"/>
                  </a:cubicBezTo>
                  <a:cubicBezTo>
                    <a:pt x="18175" y="1971040"/>
                    <a:pt x="12968" y="2030812"/>
                    <a:pt x="7761" y="2090529"/>
                  </a:cubicBezTo>
                  <a:lnTo>
                    <a:pt x="2886" y="2146146"/>
                  </a:lnTo>
                  <a:cubicBezTo>
                    <a:pt x="2055" y="2155619"/>
                    <a:pt x="-161" y="2166033"/>
                    <a:pt x="338" y="2175506"/>
                  </a:cubicBezTo>
                  <a:cubicBezTo>
                    <a:pt x="393" y="2176669"/>
                    <a:pt x="116" y="2177999"/>
                    <a:pt x="6" y="2179162"/>
                  </a:cubicBezTo>
                  <a:cubicBezTo>
                    <a:pt x="-105" y="2180602"/>
                    <a:pt x="1446" y="2181378"/>
                    <a:pt x="2609" y="2181157"/>
                  </a:cubicBezTo>
                  <a:cubicBezTo>
                    <a:pt x="85592" y="2165368"/>
                    <a:pt x="168630" y="2195171"/>
                    <a:pt x="251835" y="2184536"/>
                  </a:cubicBezTo>
                  <a:cubicBezTo>
                    <a:pt x="312493" y="2176780"/>
                    <a:pt x="366283" y="2144650"/>
                    <a:pt x="406555" y="2099282"/>
                  </a:cubicBezTo>
                  <a:cubicBezTo>
                    <a:pt x="447548" y="2053082"/>
                    <a:pt x="475080" y="1995359"/>
                    <a:pt x="488874" y="1935366"/>
                  </a:cubicBezTo>
                  <a:cubicBezTo>
                    <a:pt x="503332" y="1872491"/>
                    <a:pt x="499122" y="1807290"/>
                    <a:pt x="508871" y="1743696"/>
                  </a:cubicBezTo>
                  <a:cubicBezTo>
                    <a:pt x="518621" y="1680101"/>
                    <a:pt x="549089" y="1612297"/>
                    <a:pt x="618832" y="1592299"/>
                  </a:cubicBezTo>
                  <a:cubicBezTo>
                    <a:pt x="690182" y="1571803"/>
                    <a:pt x="767237" y="1602547"/>
                    <a:pt x="836427" y="1618667"/>
                  </a:cubicBezTo>
                  <a:cubicBezTo>
                    <a:pt x="900021" y="1633458"/>
                    <a:pt x="962341" y="1636173"/>
                    <a:pt x="1024772" y="1614346"/>
                  </a:cubicBezTo>
                  <a:cubicBezTo>
                    <a:pt x="1082606" y="1594127"/>
                    <a:pt x="1134678" y="1557289"/>
                    <a:pt x="1172790" y="1509261"/>
                  </a:cubicBezTo>
                  <a:cubicBezTo>
                    <a:pt x="1212177" y="1459626"/>
                    <a:pt x="1231897" y="1401239"/>
                    <a:pt x="1237382" y="1338586"/>
                  </a:cubicBezTo>
                  <a:cubicBezTo>
                    <a:pt x="1243586" y="1267846"/>
                    <a:pt x="1235110" y="1196884"/>
                    <a:pt x="1239044" y="1126088"/>
                  </a:cubicBezTo>
                  <a:cubicBezTo>
                    <a:pt x="1243253" y="1050861"/>
                    <a:pt x="1266021" y="979455"/>
                    <a:pt x="1327344" y="931538"/>
                  </a:cubicBezTo>
                  <a:cubicBezTo>
                    <a:pt x="1391936" y="881072"/>
                    <a:pt x="1479461" y="858138"/>
                    <a:pt x="1559619" y="849331"/>
                  </a:cubicBezTo>
                  <a:cubicBezTo>
                    <a:pt x="1644873" y="839913"/>
                    <a:pt x="1729019" y="850715"/>
                    <a:pt x="1811393" y="873483"/>
                  </a:cubicBezTo>
                  <a:cubicBezTo>
                    <a:pt x="1891274" y="895530"/>
                    <a:pt x="1968828" y="925666"/>
                    <a:pt x="2049595" y="944611"/>
                  </a:cubicBezTo>
                  <a:cubicBezTo>
                    <a:pt x="2209190" y="982114"/>
                    <a:pt x="2377593" y="967767"/>
                    <a:pt x="2532369" y="916138"/>
                  </a:cubicBezTo>
                  <a:cubicBezTo>
                    <a:pt x="2602722" y="892650"/>
                    <a:pt x="2671634" y="861462"/>
                    <a:pt x="2730021" y="815041"/>
                  </a:cubicBezTo>
                  <a:cubicBezTo>
                    <a:pt x="2781429" y="774214"/>
                    <a:pt x="2822699" y="722142"/>
                    <a:pt x="2853443" y="664308"/>
                  </a:cubicBezTo>
                  <a:cubicBezTo>
                    <a:pt x="2916040" y="546648"/>
                    <a:pt x="2937091" y="411260"/>
                    <a:pt x="2949112" y="280083"/>
                  </a:cubicBezTo>
                  <a:cubicBezTo>
                    <a:pt x="2952214" y="246126"/>
                    <a:pt x="2954651" y="212113"/>
                    <a:pt x="2956867" y="178100"/>
                  </a:cubicBezTo>
                  <a:cubicBezTo>
                    <a:pt x="2957033" y="175441"/>
                    <a:pt x="2952879" y="175441"/>
                    <a:pt x="2952712" y="178100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grpSp>
        <p:nvGrpSpPr>
          <p:cNvPr id="527" name="Google Shape;488;p21"/>
          <p:cNvGrpSpPr/>
          <p:nvPr/>
        </p:nvGrpSpPr>
        <p:grpSpPr>
          <a:xfrm>
            <a:off x="250920" y="176040"/>
            <a:ext cx="8730720" cy="4708080"/>
            <a:chOff x="250920" y="176040"/>
            <a:chExt cx="8730720" cy="4708080"/>
          </a:xfrm>
        </p:grpSpPr>
        <p:sp>
          <p:nvSpPr>
            <p:cNvPr id="528" name="Google Shape;489;p21"/>
            <p:cNvSpPr/>
            <p:nvPr/>
          </p:nvSpPr>
          <p:spPr>
            <a:xfrm>
              <a:off x="7430040" y="176040"/>
              <a:ext cx="142920" cy="142920"/>
            </a:xfrm>
            <a:custGeom>
              <a:avLst/>
              <a:gdLst>
                <a:gd name="textAreaLeft" fmla="*/ 0 w 142920"/>
                <a:gd name="textAreaRight" fmla="*/ 144000 w 142920"/>
                <a:gd name="textAreaTop" fmla="*/ 0 h 142920"/>
                <a:gd name="textAreaBottom" fmla="*/ 144000 h 142920"/>
              </a:gdLst>
              <a:ahLst/>
              <a:rect l="textAreaLeft" t="textAreaTop" r="textAreaRight" b="textAreaBottom"/>
              <a:pathLst>
                <a:path w="116109" h="116109">
                  <a:moveTo>
                    <a:pt x="58055" y="116110"/>
                  </a:moveTo>
                  <a:cubicBezTo>
                    <a:pt x="26036" y="116110"/>
                    <a:pt x="0" y="90074"/>
                    <a:pt x="0" y="58055"/>
                  </a:cubicBezTo>
                  <a:cubicBezTo>
                    <a:pt x="0" y="26036"/>
                    <a:pt x="26036" y="0"/>
                    <a:pt x="58055" y="0"/>
                  </a:cubicBezTo>
                  <a:cubicBezTo>
                    <a:pt x="90073" y="0"/>
                    <a:pt x="116110" y="26036"/>
                    <a:pt x="116110" y="58055"/>
                  </a:cubicBezTo>
                  <a:cubicBezTo>
                    <a:pt x="116110" y="90074"/>
                    <a:pt x="90073" y="116110"/>
                    <a:pt x="58055" y="116110"/>
                  </a:cubicBezTo>
                  <a:close/>
                  <a:moveTo>
                    <a:pt x="58055" y="5540"/>
                  </a:moveTo>
                  <a:cubicBezTo>
                    <a:pt x="29083" y="5540"/>
                    <a:pt x="5540" y="29083"/>
                    <a:pt x="5540" y="58055"/>
                  </a:cubicBezTo>
                  <a:cubicBezTo>
                    <a:pt x="5540" y="87027"/>
                    <a:pt x="29083" y="110570"/>
                    <a:pt x="58055" y="110570"/>
                  </a:cubicBezTo>
                  <a:cubicBezTo>
                    <a:pt x="87027" y="110570"/>
                    <a:pt x="110570" y="87027"/>
                    <a:pt x="110570" y="58055"/>
                  </a:cubicBezTo>
                  <a:cubicBezTo>
                    <a:pt x="110570" y="29083"/>
                    <a:pt x="87027" y="5540"/>
                    <a:pt x="58055" y="5540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529" name="Google Shape;490;p21"/>
            <p:cNvSpPr/>
            <p:nvPr/>
          </p:nvSpPr>
          <p:spPr>
            <a:xfrm>
              <a:off x="8722800" y="3893760"/>
              <a:ext cx="57240" cy="57240"/>
            </a:xfrm>
            <a:custGeom>
              <a:avLst/>
              <a:gdLst>
                <a:gd name="textAreaLeft" fmla="*/ 0 w 57240"/>
                <a:gd name="textAreaRight" fmla="*/ 58320 w 57240"/>
                <a:gd name="textAreaTop" fmla="*/ 0 h 57240"/>
                <a:gd name="textAreaBottom" fmla="*/ 58320 h 57240"/>
              </a:gdLst>
              <a:ahLst/>
              <a:rect l="textAreaLeft" t="textAreaTop" r="textAreaRight" b="textAreaBottom"/>
              <a:pathLst>
                <a:path w="46975" h="46975">
                  <a:moveTo>
                    <a:pt x="23488" y="46976"/>
                  </a:moveTo>
                  <a:cubicBezTo>
                    <a:pt x="10525" y="46976"/>
                    <a:pt x="0" y="36450"/>
                    <a:pt x="0" y="23488"/>
                  </a:cubicBezTo>
                  <a:cubicBezTo>
                    <a:pt x="0" y="10525"/>
                    <a:pt x="10525" y="0"/>
                    <a:pt x="23488" y="0"/>
                  </a:cubicBezTo>
                  <a:cubicBezTo>
                    <a:pt x="36451" y="0"/>
                    <a:pt x="46976" y="10525"/>
                    <a:pt x="46976" y="23488"/>
                  </a:cubicBezTo>
                  <a:cubicBezTo>
                    <a:pt x="46976" y="36450"/>
                    <a:pt x="36451" y="46976"/>
                    <a:pt x="23488" y="46976"/>
                  </a:cubicBezTo>
                  <a:close/>
                  <a:moveTo>
                    <a:pt x="23488" y="5540"/>
                  </a:moveTo>
                  <a:cubicBezTo>
                    <a:pt x="13572" y="5540"/>
                    <a:pt x="5540" y="13572"/>
                    <a:pt x="5540" y="23488"/>
                  </a:cubicBezTo>
                  <a:cubicBezTo>
                    <a:pt x="5540" y="33404"/>
                    <a:pt x="13572" y="41436"/>
                    <a:pt x="23488" y="41436"/>
                  </a:cubicBezTo>
                  <a:cubicBezTo>
                    <a:pt x="33404" y="41436"/>
                    <a:pt x="41436" y="33404"/>
                    <a:pt x="41436" y="23488"/>
                  </a:cubicBezTo>
                  <a:cubicBezTo>
                    <a:pt x="41436" y="13572"/>
                    <a:pt x="33348" y="5540"/>
                    <a:pt x="23488" y="5540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29160" bIns="2916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530" name="Google Shape;491;p21"/>
            <p:cNvSpPr/>
            <p:nvPr/>
          </p:nvSpPr>
          <p:spPr>
            <a:xfrm>
              <a:off x="250920" y="4746960"/>
              <a:ext cx="88920" cy="88920"/>
            </a:xfrm>
            <a:custGeom>
              <a:avLst/>
              <a:gdLst>
                <a:gd name="textAreaLeft" fmla="*/ 0 w 88920"/>
                <a:gd name="textAreaRight" fmla="*/ 90000 w 88920"/>
                <a:gd name="textAreaTop" fmla="*/ 0 h 88920"/>
                <a:gd name="textAreaBottom" fmla="*/ 90000 h 88920"/>
              </a:gdLst>
              <a:ahLst/>
              <a:rect l="textAreaLeft" t="textAreaTop" r="textAreaRight" b="textAreaBottom"/>
              <a:pathLst>
                <a:path w="72679" h="72679">
                  <a:moveTo>
                    <a:pt x="36340" y="72679"/>
                  </a:moveTo>
                  <a:cubicBezTo>
                    <a:pt x="16286" y="72679"/>
                    <a:pt x="0" y="56393"/>
                    <a:pt x="0" y="36340"/>
                  </a:cubicBezTo>
                  <a:cubicBezTo>
                    <a:pt x="0" y="16286"/>
                    <a:pt x="16286" y="0"/>
                    <a:pt x="36340" y="0"/>
                  </a:cubicBezTo>
                  <a:cubicBezTo>
                    <a:pt x="56393" y="0"/>
                    <a:pt x="72679" y="16286"/>
                    <a:pt x="72679" y="36340"/>
                  </a:cubicBezTo>
                  <a:cubicBezTo>
                    <a:pt x="72679" y="56393"/>
                    <a:pt x="56393" y="72679"/>
                    <a:pt x="36340" y="72679"/>
                  </a:cubicBezTo>
                  <a:close/>
                  <a:moveTo>
                    <a:pt x="36340" y="5540"/>
                  </a:moveTo>
                  <a:cubicBezTo>
                    <a:pt x="19333" y="5540"/>
                    <a:pt x="5540" y="19333"/>
                    <a:pt x="5540" y="36340"/>
                  </a:cubicBezTo>
                  <a:cubicBezTo>
                    <a:pt x="5540" y="53346"/>
                    <a:pt x="19333" y="67140"/>
                    <a:pt x="36340" y="67140"/>
                  </a:cubicBezTo>
                  <a:cubicBezTo>
                    <a:pt x="53346" y="67140"/>
                    <a:pt x="67140" y="53346"/>
                    <a:pt x="67140" y="36340"/>
                  </a:cubicBezTo>
                  <a:cubicBezTo>
                    <a:pt x="67140" y="19333"/>
                    <a:pt x="53346" y="5540"/>
                    <a:pt x="36340" y="5540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531" name="Google Shape;492;p21"/>
            <p:cNvSpPr/>
            <p:nvPr/>
          </p:nvSpPr>
          <p:spPr>
            <a:xfrm>
              <a:off x="341280" y="4444920"/>
              <a:ext cx="184680" cy="184680"/>
            </a:xfrm>
            <a:custGeom>
              <a:avLst/>
              <a:gdLst>
                <a:gd name="textAreaLeft" fmla="*/ 0 w 184680"/>
                <a:gd name="textAreaRight" fmla="*/ 185760 w 184680"/>
                <a:gd name="textAreaTop" fmla="*/ 0 h 184680"/>
                <a:gd name="textAreaBottom" fmla="*/ 185760 h 184680"/>
              </a:gdLst>
              <a:ahLst/>
              <a:rect l="textAreaLeft" t="textAreaTop" r="textAreaRight" b="textAreaBottom"/>
              <a:pathLst>
                <a:path w="149679" h="149679">
                  <a:moveTo>
                    <a:pt x="74840" y="149679"/>
                  </a:moveTo>
                  <a:cubicBezTo>
                    <a:pt x="33570" y="149679"/>
                    <a:pt x="0" y="116110"/>
                    <a:pt x="0" y="74840"/>
                  </a:cubicBezTo>
                  <a:cubicBezTo>
                    <a:pt x="0" y="33570"/>
                    <a:pt x="33570" y="0"/>
                    <a:pt x="74840" y="0"/>
                  </a:cubicBezTo>
                  <a:cubicBezTo>
                    <a:pt x="116110" y="0"/>
                    <a:pt x="149679" y="33570"/>
                    <a:pt x="149679" y="74840"/>
                  </a:cubicBezTo>
                  <a:cubicBezTo>
                    <a:pt x="149679" y="116110"/>
                    <a:pt x="116110" y="149679"/>
                    <a:pt x="74840" y="149679"/>
                  </a:cubicBezTo>
                  <a:close/>
                  <a:moveTo>
                    <a:pt x="74840" y="5540"/>
                  </a:moveTo>
                  <a:cubicBezTo>
                    <a:pt x="36617" y="5540"/>
                    <a:pt x="5540" y="36617"/>
                    <a:pt x="5540" y="74840"/>
                  </a:cubicBezTo>
                  <a:cubicBezTo>
                    <a:pt x="5540" y="113063"/>
                    <a:pt x="36617" y="144140"/>
                    <a:pt x="74840" y="144140"/>
                  </a:cubicBezTo>
                  <a:cubicBezTo>
                    <a:pt x="113063" y="144140"/>
                    <a:pt x="144140" y="113063"/>
                    <a:pt x="144140" y="74840"/>
                  </a:cubicBezTo>
                  <a:cubicBezTo>
                    <a:pt x="144140" y="36617"/>
                    <a:pt x="113063" y="5540"/>
                    <a:pt x="74840" y="5540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532" name="Google Shape;493;p21"/>
            <p:cNvSpPr/>
            <p:nvPr/>
          </p:nvSpPr>
          <p:spPr>
            <a:xfrm>
              <a:off x="6565320" y="4763160"/>
              <a:ext cx="57240" cy="57240"/>
            </a:xfrm>
            <a:custGeom>
              <a:avLst/>
              <a:gdLst>
                <a:gd name="textAreaLeft" fmla="*/ 0 w 57240"/>
                <a:gd name="textAreaRight" fmla="*/ 58320 w 57240"/>
                <a:gd name="textAreaTop" fmla="*/ 0 h 57240"/>
                <a:gd name="textAreaBottom" fmla="*/ 58320 h 57240"/>
              </a:gdLst>
              <a:ahLst/>
              <a:rect l="textAreaLeft" t="textAreaTop" r="textAreaRight" b="textAreaBottom"/>
              <a:pathLst>
                <a:path w="46975" h="46975">
                  <a:moveTo>
                    <a:pt x="23488" y="46976"/>
                  </a:moveTo>
                  <a:cubicBezTo>
                    <a:pt x="10525" y="46976"/>
                    <a:pt x="0" y="36450"/>
                    <a:pt x="0" y="23488"/>
                  </a:cubicBezTo>
                  <a:cubicBezTo>
                    <a:pt x="0" y="10525"/>
                    <a:pt x="10525" y="0"/>
                    <a:pt x="23488" y="0"/>
                  </a:cubicBezTo>
                  <a:cubicBezTo>
                    <a:pt x="36451" y="0"/>
                    <a:pt x="46976" y="10525"/>
                    <a:pt x="46976" y="23488"/>
                  </a:cubicBezTo>
                  <a:cubicBezTo>
                    <a:pt x="46976" y="36450"/>
                    <a:pt x="36451" y="46976"/>
                    <a:pt x="23488" y="46976"/>
                  </a:cubicBezTo>
                  <a:close/>
                  <a:moveTo>
                    <a:pt x="23488" y="5484"/>
                  </a:moveTo>
                  <a:cubicBezTo>
                    <a:pt x="13572" y="5484"/>
                    <a:pt x="5540" y="13517"/>
                    <a:pt x="5540" y="23432"/>
                  </a:cubicBezTo>
                  <a:cubicBezTo>
                    <a:pt x="5540" y="33348"/>
                    <a:pt x="13572" y="41381"/>
                    <a:pt x="23488" y="41381"/>
                  </a:cubicBezTo>
                  <a:cubicBezTo>
                    <a:pt x="33404" y="41381"/>
                    <a:pt x="41436" y="33348"/>
                    <a:pt x="41436" y="23432"/>
                  </a:cubicBezTo>
                  <a:cubicBezTo>
                    <a:pt x="41436" y="13517"/>
                    <a:pt x="33348" y="5484"/>
                    <a:pt x="23488" y="5484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29160" bIns="2916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533" name="Google Shape;494;p21"/>
            <p:cNvSpPr/>
            <p:nvPr/>
          </p:nvSpPr>
          <p:spPr>
            <a:xfrm>
              <a:off x="2725560" y="328320"/>
              <a:ext cx="59760" cy="59760"/>
            </a:xfrm>
            <a:custGeom>
              <a:avLst/>
              <a:gdLst>
                <a:gd name="textAreaLeft" fmla="*/ 0 w 59760"/>
                <a:gd name="textAreaRight" fmla="*/ 60840 w 59760"/>
                <a:gd name="textAreaTop" fmla="*/ 0 h 59760"/>
                <a:gd name="textAreaBottom" fmla="*/ 60840 h 59760"/>
              </a:gdLst>
              <a:ahLst/>
              <a:rect l="textAreaLeft" t="textAreaTop" r="textAreaRight" b="textAreaBottom"/>
              <a:pathLst>
                <a:path w="48969" h="48969">
                  <a:moveTo>
                    <a:pt x="24485" y="48970"/>
                  </a:moveTo>
                  <a:cubicBezTo>
                    <a:pt x="10968" y="48970"/>
                    <a:pt x="0" y="38002"/>
                    <a:pt x="0" y="24485"/>
                  </a:cubicBezTo>
                  <a:cubicBezTo>
                    <a:pt x="0" y="10968"/>
                    <a:pt x="10968" y="0"/>
                    <a:pt x="24485" y="0"/>
                  </a:cubicBezTo>
                  <a:cubicBezTo>
                    <a:pt x="38002" y="0"/>
                    <a:pt x="48970" y="10968"/>
                    <a:pt x="48970" y="24485"/>
                  </a:cubicBezTo>
                  <a:cubicBezTo>
                    <a:pt x="48970" y="38002"/>
                    <a:pt x="38002" y="48970"/>
                    <a:pt x="24485" y="48970"/>
                  </a:cubicBezTo>
                  <a:close/>
                  <a:moveTo>
                    <a:pt x="24485" y="5540"/>
                  </a:moveTo>
                  <a:cubicBezTo>
                    <a:pt x="14015" y="5540"/>
                    <a:pt x="5540" y="14015"/>
                    <a:pt x="5540" y="24485"/>
                  </a:cubicBezTo>
                  <a:cubicBezTo>
                    <a:pt x="5540" y="34955"/>
                    <a:pt x="14015" y="43430"/>
                    <a:pt x="24485" y="43430"/>
                  </a:cubicBezTo>
                  <a:cubicBezTo>
                    <a:pt x="34955" y="43430"/>
                    <a:pt x="43430" y="34955"/>
                    <a:pt x="43430" y="24485"/>
                  </a:cubicBezTo>
                  <a:cubicBezTo>
                    <a:pt x="43430" y="14015"/>
                    <a:pt x="34955" y="5540"/>
                    <a:pt x="24485" y="5540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0240" bIns="302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534" name="Google Shape;495;p21"/>
            <p:cNvSpPr/>
            <p:nvPr/>
          </p:nvSpPr>
          <p:spPr>
            <a:xfrm>
              <a:off x="2543760" y="237960"/>
              <a:ext cx="88920" cy="88920"/>
            </a:xfrm>
            <a:custGeom>
              <a:avLst/>
              <a:gdLst>
                <a:gd name="textAreaLeft" fmla="*/ 0 w 88920"/>
                <a:gd name="textAreaRight" fmla="*/ 90000 w 88920"/>
                <a:gd name="textAreaTop" fmla="*/ 0 h 88920"/>
                <a:gd name="textAreaBottom" fmla="*/ 90000 h 88920"/>
              </a:gdLst>
              <a:ahLst/>
              <a:rect l="textAreaLeft" t="textAreaTop" r="textAreaRight" b="textAreaBottom"/>
              <a:pathLst>
                <a:path w="72679" h="72679">
                  <a:moveTo>
                    <a:pt x="36340" y="72679"/>
                  </a:moveTo>
                  <a:cubicBezTo>
                    <a:pt x="16286" y="72679"/>
                    <a:pt x="0" y="56393"/>
                    <a:pt x="0" y="36340"/>
                  </a:cubicBezTo>
                  <a:cubicBezTo>
                    <a:pt x="0" y="16286"/>
                    <a:pt x="16286" y="0"/>
                    <a:pt x="36340" y="0"/>
                  </a:cubicBezTo>
                  <a:cubicBezTo>
                    <a:pt x="56393" y="0"/>
                    <a:pt x="72679" y="16286"/>
                    <a:pt x="72679" y="36340"/>
                  </a:cubicBezTo>
                  <a:cubicBezTo>
                    <a:pt x="72679" y="56393"/>
                    <a:pt x="56393" y="72679"/>
                    <a:pt x="36340" y="72679"/>
                  </a:cubicBezTo>
                  <a:close/>
                  <a:moveTo>
                    <a:pt x="36340" y="5540"/>
                  </a:moveTo>
                  <a:cubicBezTo>
                    <a:pt x="19333" y="5540"/>
                    <a:pt x="5540" y="19333"/>
                    <a:pt x="5540" y="36340"/>
                  </a:cubicBezTo>
                  <a:cubicBezTo>
                    <a:pt x="5540" y="53346"/>
                    <a:pt x="19333" y="67140"/>
                    <a:pt x="36340" y="67140"/>
                  </a:cubicBezTo>
                  <a:cubicBezTo>
                    <a:pt x="53346" y="67140"/>
                    <a:pt x="67140" y="53346"/>
                    <a:pt x="67140" y="36340"/>
                  </a:cubicBezTo>
                  <a:cubicBezTo>
                    <a:pt x="67140" y="19333"/>
                    <a:pt x="53346" y="5540"/>
                    <a:pt x="36340" y="5540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535" name="Google Shape;496;p21"/>
            <p:cNvSpPr/>
            <p:nvPr/>
          </p:nvSpPr>
          <p:spPr>
            <a:xfrm>
              <a:off x="7815600" y="320040"/>
              <a:ext cx="64440" cy="64440"/>
            </a:xfrm>
            <a:custGeom>
              <a:avLst/>
              <a:gdLst>
                <a:gd name="textAreaLeft" fmla="*/ 0 w 64440"/>
                <a:gd name="textAreaRight" fmla="*/ 65520 w 64440"/>
                <a:gd name="textAreaTop" fmla="*/ 0 h 64440"/>
                <a:gd name="textAreaBottom" fmla="*/ 65520 h 64440"/>
              </a:gdLst>
              <a:ahLst/>
              <a:rect l="textAreaLeft" t="textAreaTop" r="textAreaRight" b="textAreaBottom"/>
              <a:pathLst>
                <a:path w="52958" h="52958">
                  <a:moveTo>
                    <a:pt x="26479" y="52958"/>
                  </a:moveTo>
                  <a:cubicBezTo>
                    <a:pt x="11910" y="52958"/>
                    <a:pt x="0" y="41104"/>
                    <a:pt x="0" y="26479"/>
                  </a:cubicBezTo>
                  <a:cubicBezTo>
                    <a:pt x="0" y="11855"/>
                    <a:pt x="11855" y="0"/>
                    <a:pt x="26479" y="0"/>
                  </a:cubicBezTo>
                  <a:cubicBezTo>
                    <a:pt x="41104" y="0"/>
                    <a:pt x="52958" y="11855"/>
                    <a:pt x="52958" y="26479"/>
                  </a:cubicBezTo>
                  <a:cubicBezTo>
                    <a:pt x="52958" y="41104"/>
                    <a:pt x="41104" y="52958"/>
                    <a:pt x="26479" y="52958"/>
                  </a:cubicBezTo>
                  <a:close/>
                  <a:moveTo>
                    <a:pt x="26479" y="5595"/>
                  </a:moveTo>
                  <a:cubicBezTo>
                    <a:pt x="14957" y="5595"/>
                    <a:pt x="5540" y="14957"/>
                    <a:pt x="5540" y="26535"/>
                  </a:cubicBezTo>
                  <a:cubicBezTo>
                    <a:pt x="5540" y="38112"/>
                    <a:pt x="14901" y="47474"/>
                    <a:pt x="26479" y="47474"/>
                  </a:cubicBezTo>
                  <a:cubicBezTo>
                    <a:pt x="38057" y="47474"/>
                    <a:pt x="47419" y="38112"/>
                    <a:pt x="47419" y="26535"/>
                  </a:cubicBezTo>
                  <a:cubicBezTo>
                    <a:pt x="47419" y="14957"/>
                    <a:pt x="38057" y="5595"/>
                    <a:pt x="26479" y="5595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2760" bIns="3276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536" name="Google Shape;497;p21"/>
            <p:cNvSpPr/>
            <p:nvPr/>
          </p:nvSpPr>
          <p:spPr>
            <a:xfrm>
              <a:off x="8722440" y="1673640"/>
              <a:ext cx="259200" cy="237600"/>
            </a:xfrm>
            <a:custGeom>
              <a:avLst/>
              <a:gdLst>
                <a:gd name="textAreaLeft" fmla="*/ 0 w 259200"/>
                <a:gd name="textAreaRight" fmla="*/ 260280 w 259200"/>
                <a:gd name="textAreaTop" fmla="*/ 0 h 237600"/>
                <a:gd name="textAreaBottom" fmla="*/ 238680 h 237600"/>
              </a:gdLst>
              <a:ahLst/>
              <a:rect l="textAreaLeft" t="textAreaTop" r="textAreaRight" b="textAreaBottom"/>
              <a:pathLst>
                <a:path w="210005" h="192444">
                  <a:moveTo>
                    <a:pt x="210005" y="192445"/>
                  </a:moveTo>
                  <a:lnTo>
                    <a:pt x="0" y="192445"/>
                  </a:lnTo>
                  <a:lnTo>
                    <a:pt x="1108" y="190395"/>
                  </a:lnTo>
                  <a:lnTo>
                    <a:pt x="104975" y="0"/>
                  </a:lnTo>
                  <a:lnTo>
                    <a:pt x="210005" y="192445"/>
                  </a:lnTo>
                  <a:close/>
                  <a:moveTo>
                    <a:pt x="4653" y="189675"/>
                  </a:moveTo>
                  <a:lnTo>
                    <a:pt x="205352" y="189675"/>
                  </a:lnTo>
                  <a:lnTo>
                    <a:pt x="105030" y="5761"/>
                  </a:lnTo>
                  <a:lnTo>
                    <a:pt x="4709" y="189675"/>
                  </a:ln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537" name="Google Shape;498;p21"/>
            <p:cNvSpPr/>
            <p:nvPr/>
          </p:nvSpPr>
          <p:spPr>
            <a:xfrm>
              <a:off x="8705160" y="1385640"/>
              <a:ext cx="92880" cy="84960"/>
            </a:xfrm>
            <a:custGeom>
              <a:avLst/>
              <a:gdLst>
                <a:gd name="textAreaLeft" fmla="*/ 0 w 92880"/>
                <a:gd name="textAreaRight" fmla="*/ 93960 w 92880"/>
                <a:gd name="textAreaTop" fmla="*/ 0 h 84960"/>
                <a:gd name="textAreaBottom" fmla="*/ 86040 h 84960"/>
              </a:gdLst>
              <a:ahLst/>
              <a:rect l="textAreaLeft" t="textAreaTop" r="textAreaRight" b="textAreaBottom"/>
              <a:pathLst>
                <a:path w="75726" h="69410">
                  <a:moveTo>
                    <a:pt x="37835" y="0"/>
                  </a:moveTo>
                  <a:lnTo>
                    <a:pt x="0" y="69411"/>
                  </a:lnTo>
                  <a:lnTo>
                    <a:pt x="37835" y="69411"/>
                  </a:lnTo>
                  <a:lnTo>
                    <a:pt x="75726" y="69411"/>
                  </a:lnTo>
                  <a:lnTo>
                    <a:pt x="37835" y="0"/>
                  </a:ln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538" name="Google Shape;499;p21"/>
            <p:cNvSpPr/>
            <p:nvPr/>
          </p:nvSpPr>
          <p:spPr>
            <a:xfrm>
              <a:off x="8578440" y="4444920"/>
              <a:ext cx="345960" cy="317160"/>
            </a:xfrm>
            <a:custGeom>
              <a:avLst/>
              <a:gdLst>
                <a:gd name="textAreaLeft" fmla="*/ 0 w 345960"/>
                <a:gd name="textAreaRight" fmla="*/ 347040 w 345960"/>
                <a:gd name="textAreaTop" fmla="*/ 0 h 317160"/>
                <a:gd name="textAreaBottom" fmla="*/ 318240 h 317160"/>
              </a:gdLst>
              <a:ahLst/>
              <a:rect l="textAreaLeft" t="textAreaTop" r="textAreaRight" b="textAreaBottom"/>
              <a:pathLst>
                <a:path w="75726" h="69410">
                  <a:moveTo>
                    <a:pt x="37891" y="0"/>
                  </a:moveTo>
                  <a:lnTo>
                    <a:pt x="0" y="69411"/>
                  </a:lnTo>
                  <a:lnTo>
                    <a:pt x="37891" y="69411"/>
                  </a:lnTo>
                  <a:lnTo>
                    <a:pt x="75726" y="69411"/>
                  </a:lnTo>
                  <a:lnTo>
                    <a:pt x="37891" y="0"/>
                  </a:ln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539" name="Google Shape;500;p21"/>
            <p:cNvSpPr/>
            <p:nvPr/>
          </p:nvSpPr>
          <p:spPr>
            <a:xfrm>
              <a:off x="7815600" y="4699440"/>
              <a:ext cx="184680" cy="184680"/>
            </a:xfrm>
            <a:custGeom>
              <a:avLst/>
              <a:gdLst>
                <a:gd name="textAreaLeft" fmla="*/ 0 w 184680"/>
                <a:gd name="textAreaRight" fmla="*/ 185760 w 184680"/>
                <a:gd name="textAreaTop" fmla="*/ 0 h 184680"/>
                <a:gd name="textAreaBottom" fmla="*/ 185760 h 184680"/>
              </a:gdLst>
              <a:ahLst/>
              <a:rect l="textAreaLeft" t="textAreaTop" r="textAreaRight" b="textAreaBottom"/>
              <a:pathLst>
                <a:path w="149679" h="149679">
                  <a:moveTo>
                    <a:pt x="74840" y="149679"/>
                  </a:moveTo>
                  <a:cubicBezTo>
                    <a:pt x="33570" y="149679"/>
                    <a:pt x="0" y="116110"/>
                    <a:pt x="0" y="74840"/>
                  </a:cubicBezTo>
                  <a:cubicBezTo>
                    <a:pt x="0" y="33570"/>
                    <a:pt x="33570" y="0"/>
                    <a:pt x="74840" y="0"/>
                  </a:cubicBezTo>
                  <a:cubicBezTo>
                    <a:pt x="116110" y="0"/>
                    <a:pt x="149679" y="33570"/>
                    <a:pt x="149679" y="74840"/>
                  </a:cubicBezTo>
                  <a:cubicBezTo>
                    <a:pt x="149679" y="116110"/>
                    <a:pt x="116110" y="149679"/>
                    <a:pt x="74840" y="149679"/>
                  </a:cubicBezTo>
                  <a:close/>
                  <a:moveTo>
                    <a:pt x="74840" y="5540"/>
                  </a:moveTo>
                  <a:cubicBezTo>
                    <a:pt x="36617" y="5540"/>
                    <a:pt x="5540" y="36617"/>
                    <a:pt x="5540" y="74840"/>
                  </a:cubicBezTo>
                  <a:cubicBezTo>
                    <a:pt x="5540" y="113063"/>
                    <a:pt x="36617" y="144140"/>
                    <a:pt x="74840" y="144140"/>
                  </a:cubicBezTo>
                  <a:cubicBezTo>
                    <a:pt x="113063" y="144140"/>
                    <a:pt x="144140" y="113063"/>
                    <a:pt x="144140" y="74840"/>
                  </a:cubicBezTo>
                  <a:cubicBezTo>
                    <a:pt x="144140" y="36617"/>
                    <a:pt x="113063" y="5540"/>
                    <a:pt x="74840" y="5540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540" name="Google Shape;501;p21"/>
            <p:cNvSpPr/>
            <p:nvPr/>
          </p:nvSpPr>
          <p:spPr>
            <a:xfrm>
              <a:off x="250920" y="4042080"/>
              <a:ext cx="88920" cy="88920"/>
            </a:xfrm>
            <a:custGeom>
              <a:avLst/>
              <a:gdLst>
                <a:gd name="textAreaLeft" fmla="*/ 0 w 88920"/>
                <a:gd name="textAreaRight" fmla="*/ 90000 w 88920"/>
                <a:gd name="textAreaTop" fmla="*/ 0 h 88920"/>
                <a:gd name="textAreaBottom" fmla="*/ 90000 h 88920"/>
              </a:gdLst>
              <a:ahLst/>
              <a:rect l="textAreaLeft" t="textAreaTop" r="textAreaRight" b="textAreaBottom"/>
              <a:pathLst>
                <a:path w="72679" h="72679">
                  <a:moveTo>
                    <a:pt x="36340" y="72679"/>
                  </a:moveTo>
                  <a:cubicBezTo>
                    <a:pt x="16286" y="72679"/>
                    <a:pt x="0" y="56393"/>
                    <a:pt x="0" y="36340"/>
                  </a:cubicBezTo>
                  <a:cubicBezTo>
                    <a:pt x="0" y="16286"/>
                    <a:pt x="16286" y="0"/>
                    <a:pt x="36340" y="0"/>
                  </a:cubicBezTo>
                  <a:cubicBezTo>
                    <a:pt x="56393" y="0"/>
                    <a:pt x="72679" y="16286"/>
                    <a:pt x="72679" y="36340"/>
                  </a:cubicBezTo>
                  <a:cubicBezTo>
                    <a:pt x="72679" y="56393"/>
                    <a:pt x="56393" y="72679"/>
                    <a:pt x="36340" y="72679"/>
                  </a:cubicBezTo>
                  <a:close/>
                  <a:moveTo>
                    <a:pt x="36340" y="5540"/>
                  </a:moveTo>
                  <a:cubicBezTo>
                    <a:pt x="19333" y="5540"/>
                    <a:pt x="5540" y="19333"/>
                    <a:pt x="5540" y="36340"/>
                  </a:cubicBezTo>
                  <a:cubicBezTo>
                    <a:pt x="5540" y="53346"/>
                    <a:pt x="19333" y="67140"/>
                    <a:pt x="36340" y="67140"/>
                  </a:cubicBezTo>
                  <a:cubicBezTo>
                    <a:pt x="53346" y="67140"/>
                    <a:pt x="67140" y="53346"/>
                    <a:pt x="67140" y="36340"/>
                  </a:cubicBezTo>
                  <a:cubicBezTo>
                    <a:pt x="67140" y="19333"/>
                    <a:pt x="53346" y="5540"/>
                    <a:pt x="36340" y="5540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541" name="PlaceHolder 1"/>
          <p:cNvSpPr>
            <a:spLocks noGrp="1"/>
          </p:cNvSpPr>
          <p:nvPr>
            <p:ph type="title"/>
          </p:nvPr>
        </p:nvSpPr>
        <p:spPr>
          <a:xfrm>
            <a:off x="720000" y="418320"/>
            <a:ext cx="7702920" cy="62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1" r:id="rId5"/>
  </p:sldLayoutIdLst>
</p:sldMaster>
</file>

<file path=ppt/slideMasters/slideMaster2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3" name="Google Shape;503;p22" descr=""/>
          <p:cNvPicPr/>
          <p:nvPr/>
        </p:nvPicPr>
        <p:blipFill>
          <a:blip r:embed="rId2"/>
          <a:stretch/>
        </p:blipFill>
        <p:spPr>
          <a:xfrm>
            <a:off x="0" y="9360"/>
            <a:ext cx="9142920" cy="5123880"/>
          </a:xfrm>
          <a:prstGeom prst="rect">
            <a:avLst/>
          </a:prstGeom>
          <a:ln w="0">
            <a:noFill/>
          </a:ln>
        </p:spPr>
      </p:pic>
      <p:grpSp>
        <p:nvGrpSpPr>
          <p:cNvPr id="544" name="Google Shape;504;p22"/>
          <p:cNvGrpSpPr/>
          <p:nvPr/>
        </p:nvGrpSpPr>
        <p:grpSpPr>
          <a:xfrm>
            <a:off x="-1260000" y="-1392840"/>
            <a:ext cx="11965680" cy="7872120"/>
            <a:chOff x="-1260000" y="-1392840"/>
            <a:chExt cx="11965680" cy="7872120"/>
          </a:xfrm>
        </p:grpSpPr>
        <p:pic>
          <p:nvPicPr>
            <p:cNvPr id="545" name="Google Shape;505;p22" descr=""/>
            <p:cNvPicPr/>
            <p:nvPr/>
          </p:nvPicPr>
          <p:blipFill>
            <a:blip r:embed="rId3"/>
            <a:stretch/>
          </p:blipFill>
          <p:spPr>
            <a:xfrm rot="10800000">
              <a:off x="5781960" y="-932400"/>
              <a:ext cx="4667040" cy="30531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546" name="Google Shape;506;p22" descr=""/>
            <p:cNvPicPr/>
            <p:nvPr/>
          </p:nvPicPr>
          <p:blipFill>
            <a:blip r:embed="rId4"/>
            <a:stretch/>
          </p:blipFill>
          <p:spPr>
            <a:xfrm rot="10800000">
              <a:off x="5973840" y="-1264320"/>
              <a:ext cx="4667040" cy="30531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547" name="Google Shape;507;p22"/>
            <p:cNvSpPr/>
            <p:nvPr/>
          </p:nvSpPr>
          <p:spPr>
            <a:xfrm flipH="1" rot="222600">
              <a:off x="6728760" y="-1269720"/>
              <a:ext cx="3888000" cy="2875320"/>
            </a:xfrm>
            <a:custGeom>
              <a:avLst/>
              <a:gdLst>
                <a:gd name="textAreaLeft" fmla="*/ 720 w 3888000"/>
                <a:gd name="textAreaRight" fmla="*/ 3889800 w 3888000"/>
                <a:gd name="textAreaTop" fmla="*/ 0 h 2875320"/>
                <a:gd name="textAreaBottom" fmla="*/ 2876400 h 2875320"/>
              </a:gdLst>
              <a:ahLst/>
              <a:rect l="textAreaLeft" t="textAreaTop" r="textAreaRight" b="textAreaBottom"/>
              <a:pathLst>
                <a:path w="2956871" h="2186887">
                  <a:moveTo>
                    <a:pt x="2952768" y="178044"/>
                  </a:moveTo>
                  <a:cubicBezTo>
                    <a:pt x="2944569" y="304180"/>
                    <a:pt x="2933823" y="432256"/>
                    <a:pt x="2895101" y="553351"/>
                  </a:cubicBezTo>
                  <a:cubicBezTo>
                    <a:pt x="2854994" y="678822"/>
                    <a:pt x="2780985" y="787454"/>
                    <a:pt x="2665042" y="853762"/>
                  </a:cubicBezTo>
                  <a:cubicBezTo>
                    <a:pt x="2600839" y="890490"/>
                    <a:pt x="2529766" y="915418"/>
                    <a:pt x="2458194" y="933366"/>
                  </a:cubicBezTo>
                  <a:cubicBezTo>
                    <a:pt x="2382800" y="952256"/>
                    <a:pt x="2305136" y="962227"/>
                    <a:pt x="2227360" y="961563"/>
                  </a:cubicBezTo>
                  <a:cubicBezTo>
                    <a:pt x="2149473" y="960898"/>
                    <a:pt x="2073194" y="948267"/>
                    <a:pt x="1998464" y="926774"/>
                  </a:cubicBezTo>
                  <a:cubicBezTo>
                    <a:pt x="1925785" y="905890"/>
                    <a:pt x="1854768" y="879134"/>
                    <a:pt x="1781202" y="861241"/>
                  </a:cubicBezTo>
                  <a:cubicBezTo>
                    <a:pt x="1708523" y="843570"/>
                    <a:pt x="1634126" y="836867"/>
                    <a:pt x="1559619" y="845120"/>
                  </a:cubicBezTo>
                  <a:cubicBezTo>
                    <a:pt x="1490540" y="852710"/>
                    <a:pt x="1419301" y="870880"/>
                    <a:pt x="1358643" y="905613"/>
                  </a:cubicBezTo>
                  <a:cubicBezTo>
                    <a:pt x="1304743" y="936468"/>
                    <a:pt x="1265079" y="983222"/>
                    <a:pt x="1247796" y="1043216"/>
                  </a:cubicBezTo>
                  <a:cubicBezTo>
                    <a:pt x="1230623" y="1102711"/>
                    <a:pt x="1233448" y="1165973"/>
                    <a:pt x="1234889" y="1227185"/>
                  </a:cubicBezTo>
                  <a:cubicBezTo>
                    <a:pt x="1236384" y="1291666"/>
                    <a:pt x="1238323" y="1358806"/>
                    <a:pt x="1217107" y="1420628"/>
                  </a:cubicBezTo>
                  <a:cubicBezTo>
                    <a:pt x="1197053" y="1479125"/>
                    <a:pt x="1157335" y="1529868"/>
                    <a:pt x="1107589" y="1566208"/>
                  </a:cubicBezTo>
                  <a:cubicBezTo>
                    <a:pt x="1058841" y="1601827"/>
                    <a:pt x="999900" y="1624263"/>
                    <a:pt x="939352" y="1626921"/>
                  </a:cubicBezTo>
                  <a:cubicBezTo>
                    <a:pt x="872323" y="1629858"/>
                    <a:pt x="807953" y="1605539"/>
                    <a:pt x="743306" y="1591579"/>
                  </a:cubicBezTo>
                  <a:cubicBezTo>
                    <a:pt x="686470" y="1579281"/>
                    <a:pt x="623707" y="1573852"/>
                    <a:pt x="573851" y="1609638"/>
                  </a:cubicBezTo>
                  <a:cubicBezTo>
                    <a:pt x="529922" y="1641158"/>
                    <a:pt x="512251" y="1693285"/>
                    <a:pt x="504661" y="1744748"/>
                  </a:cubicBezTo>
                  <a:cubicBezTo>
                    <a:pt x="496075" y="1802803"/>
                    <a:pt x="499011" y="1862243"/>
                    <a:pt x="487987" y="1919965"/>
                  </a:cubicBezTo>
                  <a:cubicBezTo>
                    <a:pt x="476465" y="1980457"/>
                    <a:pt x="450927" y="2039233"/>
                    <a:pt x="411707" y="2087039"/>
                  </a:cubicBezTo>
                  <a:cubicBezTo>
                    <a:pt x="374204" y="2132741"/>
                    <a:pt x="323185" y="2167806"/>
                    <a:pt x="264354" y="2178553"/>
                  </a:cubicBezTo>
                  <a:cubicBezTo>
                    <a:pt x="189238" y="2192291"/>
                    <a:pt x="113955" y="2168415"/>
                    <a:pt x="38561" y="2172626"/>
                  </a:cubicBezTo>
                  <a:cubicBezTo>
                    <a:pt x="33575" y="2172903"/>
                    <a:pt x="3551" y="2176558"/>
                    <a:pt x="4326" y="2178221"/>
                  </a:cubicBezTo>
                  <a:cubicBezTo>
                    <a:pt x="3828" y="2177112"/>
                    <a:pt x="4714" y="2174066"/>
                    <a:pt x="4770" y="2172903"/>
                  </a:cubicBezTo>
                  <a:lnTo>
                    <a:pt x="6819" y="2149304"/>
                  </a:lnTo>
                  <a:cubicBezTo>
                    <a:pt x="13910" y="2068315"/>
                    <a:pt x="20945" y="1987271"/>
                    <a:pt x="28036" y="1906283"/>
                  </a:cubicBezTo>
                  <a:cubicBezTo>
                    <a:pt x="39946" y="1770064"/>
                    <a:pt x="51801" y="1633846"/>
                    <a:pt x="63711" y="1497628"/>
                  </a:cubicBezTo>
                  <a:cubicBezTo>
                    <a:pt x="77837" y="1335540"/>
                    <a:pt x="92018" y="1173451"/>
                    <a:pt x="106144" y="1011419"/>
                  </a:cubicBezTo>
                  <a:cubicBezTo>
                    <a:pt x="120270" y="849386"/>
                    <a:pt x="133565" y="696992"/>
                    <a:pt x="147303" y="539779"/>
                  </a:cubicBezTo>
                  <a:cubicBezTo>
                    <a:pt x="157939" y="417797"/>
                    <a:pt x="168575" y="295871"/>
                    <a:pt x="179266" y="173890"/>
                  </a:cubicBezTo>
                  <a:lnTo>
                    <a:pt x="189293" y="58832"/>
                  </a:lnTo>
                  <a:lnTo>
                    <a:pt x="192340" y="23601"/>
                  </a:lnTo>
                  <a:cubicBezTo>
                    <a:pt x="192838" y="18006"/>
                    <a:pt x="194833" y="10472"/>
                    <a:pt x="194002" y="4877"/>
                  </a:cubicBezTo>
                  <a:cubicBezTo>
                    <a:pt x="193337" y="778"/>
                    <a:pt x="191841" y="3880"/>
                    <a:pt x="193836" y="4323"/>
                  </a:cubicBezTo>
                  <a:cubicBezTo>
                    <a:pt x="198212" y="5265"/>
                    <a:pt x="203308" y="4932"/>
                    <a:pt x="207795" y="5209"/>
                  </a:cubicBezTo>
                  <a:cubicBezTo>
                    <a:pt x="230286" y="6650"/>
                    <a:pt x="252777" y="8090"/>
                    <a:pt x="275267" y="9530"/>
                  </a:cubicBezTo>
                  <a:cubicBezTo>
                    <a:pt x="365396" y="15291"/>
                    <a:pt x="455470" y="20997"/>
                    <a:pt x="545599" y="26758"/>
                  </a:cubicBezTo>
                  <a:cubicBezTo>
                    <a:pt x="678826" y="35234"/>
                    <a:pt x="812108" y="43765"/>
                    <a:pt x="945335" y="52240"/>
                  </a:cubicBezTo>
                  <a:cubicBezTo>
                    <a:pt x="1104265" y="62378"/>
                    <a:pt x="1263141" y="72515"/>
                    <a:pt x="1422071" y="82597"/>
                  </a:cubicBezTo>
                  <a:cubicBezTo>
                    <a:pt x="1585877" y="93012"/>
                    <a:pt x="1749682" y="103481"/>
                    <a:pt x="1913432" y="113896"/>
                  </a:cubicBezTo>
                  <a:cubicBezTo>
                    <a:pt x="2064995" y="123535"/>
                    <a:pt x="2216558" y="133229"/>
                    <a:pt x="2368121" y="142868"/>
                  </a:cubicBezTo>
                  <a:cubicBezTo>
                    <a:pt x="2486778" y="150402"/>
                    <a:pt x="2605436" y="157991"/>
                    <a:pt x="2724039" y="165525"/>
                  </a:cubicBezTo>
                  <a:cubicBezTo>
                    <a:pt x="2792120" y="169845"/>
                    <a:pt x="2860201" y="174222"/>
                    <a:pt x="2928283" y="178543"/>
                  </a:cubicBezTo>
                  <a:cubicBezTo>
                    <a:pt x="2937091" y="179097"/>
                    <a:pt x="2945899" y="179651"/>
                    <a:pt x="2954707" y="180205"/>
                  </a:cubicBezTo>
                  <a:cubicBezTo>
                    <a:pt x="2957366" y="180371"/>
                    <a:pt x="2957366" y="176216"/>
                    <a:pt x="2954707" y="176050"/>
                  </a:cubicBezTo>
                  <a:cubicBezTo>
                    <a:pt x="2930056" y="174499"/>
                    <a:pt x="2905349" y="172893"/>
                    <a:pt x="2880698" y="171341"/>
                  </a:cubicBezTo>
                  <a:cubicBezTo>
                    <a:pt x="2813558" y="167076"/>
                    <a:pt x="2746474" y="162810"/>
                    <a:pt x="2679334" y="158489"/>
                  </a:cubicBezTo>
                  <a:cubicBezTo>
                    <a:pt x="2580508" y="152175"/>
                    <a:pt x="2481627" y="145915"/>
                    <a:pt x="2382800" y="139600"/>
                  </a:cubicBezTo>
                  <a:cubicBezTo>
                    <a:pt x="2261761" y="131899"/>
                    <a:pt x="2140776" y="124199"/>
                    <a:pt x="2019736" y="116444"/>
                  </a:cubicBezTo>
                  <a:cubicBezTo>
                    <a:pt x="1887174" y="108024"/>
                    <a:pt x="1754557" y="99549"/>
                    <a:pt x="1621995" y="91128"/>
                  </a:cubicBezTo>
                  <a:cubicBezTo>
                    <a:pt x="1488657" y="82653"/>
                    <a:pt x="1355319" y="74122"/>
                    <a:pt x="1221982" y="65646"/>
                  </a:cubicBezTo>
                  <a:cubicBezTo>
                    <a:pt x="1097175" y="57669"/>
                    <a:pt x="972423" y="49747"/>
                    <a:pt x="847617" y="41770"/>
                  </a:cubicBezTo>
                  <a:cubicBezTo>
                    <a:pt x="742199" y="35068"/>
                    <a:pt x="636725" y="28309"/>
                    <a:pt x="531307" y="21607"/>
                  </a:cubicBezTo>
                  <a:cubicBezTo>
                    <a:pt x="455747" y="16787"/>
                    <a:pt x="380187" y="11967"/>
                    <a:pt x="304627" y="7148"/>
                  </a:cubicBezTo>
                  <a:cubicBezTo>
                    <a:pt x="268841" y="4877"/>
                    <a:pt x="232613" y="611"/>
                    <a:pt x="196772" y="279"/>
                  </a:cubicBezTo>
                  <a:cubicBezTo>
                    <a:pt x="195220" y="279"/>
                    <a:pt x="193669" y="58"/>
                    <a:pt x="192174" y="2"/>
                  </a:cubicBezTo>
                  <a:cubicBezTo>
                    <a:pt x="191010" y="-53"/>
                    <a:pt x="190179" y="999"/>
                    <a:pt x="190069" y="2107"/>
                  </a:cubicBezTo>
                  <a:cubicBezTo>
                    <a:pt x="188351" y="21496"/>
                    <a:pt x="186689" y="40940"/>
                    <a:pt x="184972" y="60328"/>
                  </a:cubicBezTo>
                  <a:cubicBezTo>
                    <a:pt x="180374" y="113176"/>
                    <a:pt x="175776" y="165968"/>
                    <a:pt x="171123" y="218816"/>
                  </a:cubicBezTo>
                  <a:cubicBezTo>
                    <a:pt x="164310" y="296923"/>
                    <a:pt x="157496" y="375087"/>
                    <a:pt x="150682" y="453195"/>
                  </a:cubicBezTo>
                  <a:cubicBezTo>
                    <a:pt x="142373" y="548531"/>
                    <a:pt x="134063" y="643867"/>
                    <a:pt x="125699" y="739204"/>
                  </a:cubicBezTo>
                  <a:cubicBezTo>
                    <a:pt x="116614" y="843126"/>
                    <a:pt x="107529" y="947049"/>
                    <a:pt x="98499" y="1050971"/>
                  </a:cubicBezTo>
                  <a:cubicBezTo>
                    <a:pt x="89304" y="1156390"/>
                    <a:pt x="80108" y="1261752"/>
                    <a:pt x="70912" y="1367170"/>
                  </a:cubicBezTo>
                  <a:cubicBezTo>
                    <a:pt x="62326" y="1465443"/>
                    <a:pt x="53740" y="1563770"/>
                    <a:pt x="45153" y="1662042"/>
                  </a:cubicBezTo>
                  <a:cubicBezTo>
                    <a:pt x="37896" y="1745136"/>
                    <a:pt x="30639" y="1828230"/>
                    <a:pt x="23383" y="1911268"/>
                  </a:cubicBezTo>
                  <a:cubicBezTo>
                    <a:pt x="18175" y="1971040"/>
                    <a:pt x="12968" y="2030812"/>
                    <a:pt x="7761" y="2090529"/>
                  </a:cubicBezTo>
                  <a:lnTo>
                    <a:pt x="2886" y="2146146"/>
                  </a:lnTo>
                  <a:cubicBezTo>
                    <a:pt x="2055" y="2155619"/>
                    <a:pt x="-161" y="2166033"/>
                    <a:pt x="338" y="2175506"/>
                  </a:cubicBezTo>
                  <a:cubicBezTo>
                    <a:pt x="393" y="2176669"/>
                    <a:pt x="116" y="2177999"/>
                    <a:pt x="6" y="2179162"/>
                  </a:cubicBezTo>
                  <a:cubicBezTo>
                    <a:pt x="-105" y="2180602"/>
                    <a:pt x="1446" y="2181378"/>
                    <a:pt x="2609" y="2181157"/>
                  </a:cubicBezTo>
                  <a:cubicBezTo>
                    <a:pt x="85592" y="2165368"/>
                    <a:pt x="168630" y="2195171"/>
                    <a:pt x="251835" y="2184536"/>
                  </a:cubicBezTo>
                  <a:cubicBezTo>
                    <a:pt x="312493" y="2176780"/>
                    <a:pt x="366283" y="2144650"/>
                    <a:pt x="406555" y="2099282"/>
                  </a:cubicBezTo>
                  <a:cubicBezTo>
                    <a:pt x="447548" y="2053082"/>
                    <a:pt x="475080" y="1995359"/>
                    <a:pt x="488874" y="1935366"/>
                  </a:cubicBezTo>
                  <a:cubicBezTo>
                    <a:pt x="503332" y="1872491"/>
                    <a:pt x="499122" y="1807290"/>
                    <a:pt x="508871" y="1743696"/>
                  </a:cubicBezTo>
                  <a:cubicBezTo>
                    <a:pt x="518621" y="1680101"/>
                    <a:pt x="549089" y="1612297"/>
                    <a:pt x="618832" y="1592299"/>
                  </a:cubicBezTo>
                  <a:cubicBezTo>
                    <a:pt x="690182" y="1571803"/>
                    <a:pt x="767237" y="1602547"/>
                    <a:pt x="836427" y="1618667"/>
                  </a:cubicBezTo>
                  <a:cubicBezTo>
                    <a:pt x="900021" y="1633458"/>
                    <a:pt x="962341" y="1636173"/>
                    <a:pt x="1024772" y="1614346"/>
                  </a:cubicBezTo>
                  <a:cubicBezTo>
                    <a:pt x="1082606" y="1594127"/>
                    <a:pt x="1134678" y="1557289"/>
                    <a:pt x="1172790" y="1509261"/>
                  </a:cubicBezTo>
                  <a:cubicBezTo>
                    <a:pt x="1212177" y="1459626"/>
                    <a:pt x="1231897" y="1401239"/>
                    <a:pt x="1237382" y="1338586"/>
                  </a:cubicBezTo>
                  <a:cubicBezTo>
                    <a:pt x="1243586" y="1267846"/>
                    <a:pt x="1235110" y="1196884"/>
                    <a:pt x="1239044" y="1126088"/>
                  </a:cubicBezTo>
                  <a:cubicBezTo>
                    <a:pt x="1243253" y="1050861"/>
                    <a:pt x="1266021" y="979455"/>
                    <a:pt x="1327344" y="931538"/>
                  </a:cubicBezTo>
                  <a:cubicBezTo>
                    <a:pt x="1391936" y="881072"/>
                    <a:pt x="1479461" y="858138"/>
                    <a:pt x="1559619" y="849331"/>
                  </a:cubicBezTo>
                  <a:cubicBezTo>
                    <a:pt x="1644873" y="839913"/>
                    <a:pt x="1729019" y="850715"/>
                    <a:pt x="1811393" y="873483"/>
                  </a:cubicBezTo>
                  <a:cubicBezTo>
                    <a:pt x="1891274" y="895530"/>
                    <a:pt x="1968828" y="925666"/>
                    <a:pt x="2049595" y="944611"/>
                  </a:cubicBezTo>
                  <a:cubicBezTo>
                    <a:pt x="2209190" y="982114"/>
                    <a:pt x="2377593" y="967767"/>
                    <a:pt x="2532369" y="916138"/>
                  </a:cubicBezTo>
                  <a:cubicBezTo>
                    <a:pt x="2602722" y="892650"/>
                    <a:pt x="2671634" y="861462"/>
                    <a:pt x="2730021" y="815041"/>
                  </a:cubicBezTo>
                  <a:cubicBezTo>
                    <a:pt x="2781429" y="774214"/>
                    <a:pt x="2822699" y="722142"/>
                    <a:pt x="2853443" y="664308"/>
                  </a:cubicBezTo>
                  <a:cubicBezTo>
                    <a:pt x="2916040" y="546648"/>
                    <a:pt x="2937091" y="411260"/>
                    <a:pt x="2949112" y="280083"/>
                  </a:cubicBezTo>
                  <a:cubicBezTo>
                    <a:pt x="2952214" y="246126"/>
                    <a:pt x="2954651" y="212113"/>
                    <a:pt x="2956867" y="178100"/>
                  </a:cubicBezTo>
                  <a:cubicBezTo>
                    <a:pt x="2957033" y="175441"/>
                    <a:pt x="2952879" y="175441"/>
                    <a:pt x="2952712" y="178100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pic>
          <p:nvPicPr>
            <p:cNvPr id="548" name="Google Shape;508;p22" descr=""/>
            <p:cNvPicPr/>
            <p:nvPr/>
          </p:nvPicPr>
          <p:blipFill>
            <a:blip r:embed="rId5"/>
            <a:stretch/>
          </p:blipFill>
          <p:spPr>
            <a:xfrm flipH="1" rot="5400000">
              <a:off x="-2108880" y="2055960"/>
              <a:ext cx="5347440" cy="34984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549" name="Google Shape;509;p22" descr=""/>
            <p:cNvPicPr/>
            <p:nvPr/>
          </p:nvPicPr>
          <p:blipFill>
            <a:blip r:embed="rId6"/>
            <a:stretch/>
          </p:blipFill>
          <p:spPr>
            <a:xfrm flipH="1" rot="5400000">
              <a:off x="-1965960" y="2600280"/>
              <a:ext cx="4415760" cy="28890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550" name="Google Shape;510;p22"/>
            <p:cNvSpPr/>
            <p:nvPr/>
          </p:nvSpPr>
          <p:spPr>
            <a:xfrm rot="16200000">
              <a:off x="-1830600" y="2663640"/>
              <a:ext cx="4382640" cy="3241080"/>
            </a:xfrm>
            <a:custGeom>
              <a:avLst/>
              <a:gdLst>
                <a:gd name="textAreaLeft" fmla="*/ 0 w 4382640"/>
                <a:gd name="textAreaRight" fmla="*/ 4383720 w 4382640"/>
                <a:gd name="textAreaTop" fmla="*/ 0 h 3241080"/>
                <a:gd name="textAreaBottom" fmla="*/ 3242160 h 3241080"/>
              </a:gdLst>
              <a:ahLst/>
              <a:rect l="textAreaLeft" t="textAreaTop" r="textAreaRight" b="textAreaBottom"/>
              <a:pathLst>
                <a:path w="2956871" h="2186887">
                  <a:moveTo>
                    <a:pt x="2952768" y="178044"/>
                  </a:moveTo>
                  <a:cubicBezTo>
                    <a:pt x="2944569" y="304180"/>
                    <a:pt x="2933823" y="432256"/>
                    <a:pt x="2895101" y="553351"/>
                  </a:cubicBezTo>
                  <a:cubicBezTo>
                    <a:pt x="2854994" y="678822"/>
                    <a:pt x="2780985" y="787454"/>
                    <a:pt x="2665042" y="853762"/>
                  </a:cubicBezTo>
                  <a:cubicBezTo>
                    <a:pt x="2600839" y="890490"/>
                    <a:pt x="2529766" y="915418"/>
                    <a:pt x="2458194" y="933366"/>
                  </a:cubicBezTo>
                  <a:cubicBezTo>
                    <a:pt x="2382800" y="952256"/>
                    <a:pt x="2305136" y="962227"/>
                    <a:pt x="2227360" y="961563"/>
                  </a:cubicBezTo>
                  <a:cubicBezTo>
                    <a:pt x="2149473" y="960898"/>
                    <a:pt x="2073194" y="948267"/>
                    <a:pt x="1998464" y="926774"/>
                  </a:cubicBezTo>
                  <a:cubicBezTo>
                    <a:pt x="1925785" y="905890"/>
                    <a:pt x="1854768" y="879134"/>
                    <a:pt x="1781202" y="861241"/>
                  </a:cubicBezTo>
                  <a:cubicBezTo>
                    <a:pt x="1708523" y="843570"/>
                    <a:pt x="1634126" y="836867"/>
                    <a:pt x="1559619" y="845120"/>
                  </a:cubicBezTo>
                  <a:cubicBezTo>
                    <a:pt x="1490540" y="852710"/>
                    <a:pt x="1419301" y="870880"/>
                    <a:pt x="1358643" y="905613"/>
                  </a:cubicBezTo>
                  <a:cubicBezTo>
                    <a:pt x="1304743" y="936468"/>
                    <a:pt x="1265079" y="983222"/>
                    <a:pt x="1247796" y="1043216"/>
                  </a:cubicBezTo>
                  <a:cubicBezTo>
                    <a:pt x="1230623" y="1102711"/>
                    <a:pt x="1233448" y="1165973"/>
                    <a:pt x="1234889" y="1227185"/>
                  </a:cubicBezTo>
                  <a:cubicBezTo>
                    <a:pt x="1236384" y="1291666"/>
                    <a:pt x="1238323" y="1358806"/>
                    <a:pt x="1217107" y="1420628"/>
                  </a:cubicBezTo>
                  <a:cubicBezTo>
                    <a:pt x="1197053" y="1479125"/>
                    <a:pt x="1157335" y="1529868"/>
                    <a:pt x="1107589" y="1566208"/>
                  </a:cubicBezTo>
                  <a:cubicBezTo>
                    <a:pt x="1058841" y="1601827"/>
                    <a:pt x="999900" y="1624263"/>
                    <a:pt x="939352" y="1626921"/>
                  </a:cubicBezTo>
                  <a:cubicBezTo>
                    <a:pt x="872323" y="1629858"/>
                    <a:pt x="807953" y="1605539"/>
                    <a:pt x="743306" y="1591579"/>
                  </a:cubicBezTo>
                  <a:cubicBezTo>
                    <a:pt x="686470" y="1579281"/>
                    <a:pt x="623707" y="1573852"/>
                    <a:pt x="573851" y="1609638"/>
                  </a:cubicBezTo>
                  <a:cubicBezTo>
                    <a:pt x="529922" y="1641158"/>
                    <a:pt x="512251" y="1693285"/>
                    <a:pt x="504661" y="1744748"/>
                  </a:cubicBezTo>
                  <a:cubicBezTo>
                    <a:pt x="496075" y="1802803"/>
                    <a:pt x="499011" y="1862243"/>
                    <a:pt x="487987" y="1919965"/>
                  </a:cubicBezTo>
                  <a:cubicBezTo>
                    <a:pt x="476465" y="1980457"/>
                    <a:pt x="450927" y="2039233"/>
                    <a:pt x="411707" y="2087039"/>
                  </a:cubicBezTo>
                  <a:cubicBezTo>
                    <a:pt x="374204" y="2132741"/>
                    <a:pt x="323185" y="2167806"/>
                    <a:pt x="264354" y="2178553"/>
                  </a:cubicBezTo>
                  <a:cubicBezTo>
                    <a:pt x="189238" y="2192291"/>
                    <a:pt x="113955" y="2168415"/>
                    <a:pt x="38561" y="2172626"/>
                  </a:cubicBezTo>
                  <a:cubicBezTo>
                    <a:pt x="33575" y="2172903"/>
                    <a:pt x="3551" y="2176558"/>
                    <a:pt x="4326" y="2178221"/>
                  </a:cubicBezTo>
                  <a:cubicBezTo>
                    <a:pt x="3828" y="2177112"/>
                    <a:pt x="4714" y="2174066"/>
                    <a:pt x="4770" y="2172903"/>
                  </a:cubicBezTo>
                  <a:lnTo>
                    <a:pt x="6819" y="2149304"/>
                  </a:lnTo>
                  <a:cubicBezTo>
                    <a:pt x="13910" y="2068315"/>
                    <a:pt x="20945" y="1987271"/>
                    <a:pt x="28036" y="1906283"/>
                  </a:cubicBezTo>
                  <a:cubicBezTo>
                    <a:pt x="39946" y="1770064"/>
                    <a:pt x="51801" y="1633846"/>
                    <a:pt x="63711" y="1497628"/>
                  </a:cubicBezTo>
                  <a:cubicBezTo>
                    <a:pt x="77837" y="1335540"/>
                    <a:pt x="92018" y="1173451"/>
                    <a:pt x="106144" y="1011419"/>
                  </a:cubicBezTo>
                  <a:cubicBezTo>
                    <a:pt x="120270" y="849386"/>
                    <a:pt x="133565" y="696992"/>
                    <a:pt x="147303" y="539779"/>
                  </a:cubicBezTo>
                  <a:cubicBezTo>
                    <a:pt x="157939" y="417797"/>
                    <a:pt x="168575" y="295871"/>
                    <a:pt x="179266" y="173890"/>
                  </a:cubicBezTo>
                  <a:lnTo>
                    <a:pt x="189293" y="58832"/>
                  </a:lnTo>
                  <a:lnTo>
                    <a:pt x="192340" y="23601"/>
                  </a:lnTo>
                  <a:cubicBezTo>
                    <a:pt x="192838" y="18006"/>
                    <a:pt x="194833" y="10472"/>
                    <a:pt x="194002" y="4877"/>
                  </a:cubicBezTo>
                  <a:cubicBezTo>
                    <a:pt x="193337" y="778"/>
                    <a:pt x="191841" y="3880"/>
                    <a:pt x="193836" y="4323"/>
                  </a:cubicBezTo>
                  <a:cubicBezTo>
                    <a:pt x="198212" y="5265"/>
                    <a:pt x="203308" y="4932"/>
                    <a:pt x="207795" y="5209"/>
                  </a:cubicBezTo>
                  <a:cubicBezTo>
                    <a:pt x="230286" y="6650"/>
                    <a:pt x="252777" y="8090"/>
                    <a:pt x="275267" y="9530"/>
                  </a:cubicBezTo>
                  <a:cubicBezTo>
                    <a:pt x="365396" y="15291"/>
                    <a:pt x="455470" y="20997"/>
                    <a:pt x="545599" y="26758"/>
                  </a:cubicBezTo>
                  <a:cubicBezTo>
                    <a:pt x="678826" y="35234"/>
                    <a:pt x="812108" y="43765"/>
                    <a:pt x="945335" y="52240"/>
                  </a:cubicBezTo>
                  <a:cubicBezTo>
                    <a:pt x="1104265" y="62378"/>
                    <a:pt x="1263141" y="72515"/>
                    <a:pt x="1422071" y="82597"/>
                  </a:cubicBezTo>
                  <a:cubicBezTo>
                    <a:pt x="1585877" y="93012"/>
                    <a:pt x="1749682" y="103481"/>
                    <a:pt x="1913432" y="113896"/>
                  </a:cubicBezTo>
                  <a:cubicBezTo>
                    <a:pt x="2064995" y="123535"/>
                    <a:pt x="2216558" y="133229"/>
                    <a:pt x="2368121" y="142868"/>
                  </a:cubicBezTo>
                  <a:cubicBezTo>
                    <a:pt x="2486778" y="150402"/>
                    <a:pt x="2605436" y="157991"/>
                    <a:pt x="2724039" y="165525"/>
                  </a:cubicBezTo>
                  <a:cubicBezTo>
                    <a:pt x="2792120" y="169845"/>
                    <a:pt x="2860201" y="174222"/>
                    <a:pt x="2928283" y="178543"/>
                  </a:cubicBezTo>
                  <a:cubicBezTo>
                    <a:pt x="2937091" y="179097"/>
                    <a:pt x="2945899" y="179651"/>
                    <a:pt x="2954707" y="180205"/>
                  </a:cubicBezTo>
                  <a:cubicBezTo>
                    <a:pt x="2957366" y="180371"/>
                    <a:pt x="2957366" y="176216"/>
                    <a:pt x="2954707" y="176050"/>
                  </a:cubicBezTo>
                  <a:cubicBezTo>
                    <a:pt x="2930056" y="174499"/>
                    <a:pt x="2905349" y="172893"/>
                    <a:pt x="2880698" y="171341"/>
                  </a:cubicBezTo>
                  <a:cubicBezTo>
                    <a:pt x="2813558" y="167076"/>
                    <a:pt x="2746474" y="162810"/>
                    <a:pt x="2679334" y="158489"/>
                  </a:cubicBezTo>
                  <a:cubicBezTo>
                    <a:pt x="2580508" y="152175"/>
                    <a:pt x="2481627" y="145915"/>
                    <a:pt x="2382800" y="139600"/>
                  </a:cubicBezTo>
                  <a:cubicBezTo>
                    <a:pt x="2261761" y="131899"/>
                    <a:pt x="2140776" y="124199"/>
                    <a:pt x="2019736" y="116444"/>
                  </a:cubicBezTo>
                  <a:cubicBezTo>
                    <a:pt x="1887174" y="108024"/>
                    <a:pt x="1754557" y="99549"/>
                    <a:pt x="1621995" y="91128"/>
                  </a:cubicBezTo>
                  <a:cubicBezTo>
                    <a:pt x="1488657" y="82653"/>
                    <a:pt x="1355319" y="74122"/>
                    <a:pt x="1221982" y="65646"/>
                  </a:cubicBezTo>
                  <a:cubicBezTo>
                    <a:pt x="1097175" y="57669"/>
                    <a:pt x="972423" y="49747"/>
                    <a:pt x="847617" y="41770"/>
                  </a:cubicBezTo>
                  <a:cubicBezTo>
                    <a:pt x="742199" y="35068"/>
                    <a:pt x="636725" y="28309"/>
                    <a:pt x="531307" y="21607"/>
                  </a:cubicBezTo>
                  <a:cubicBezTo>
                    <a:pt x="455747" y="16787"/>
                    <a:pt x="380187" y="11967"/>
                    <a:pt x="304627" y="7148"/>
                  </a:cubicBezTo>
                  <a:cubicBezTo>
                    <a:pt x="268841" y="4877"/>
                    <a:pt x="232613" y="611"/>
                    <a:pt x="196772" y="279"/>
                  </a:cubicBezTo>
                  <a:cubicBezTo>
                    <a:pt x="195220" y="279"/>
                    <a:pt x="193669" y="58"/>
                    <a:pt x="192174" y="2"/>
                  </a:cubicBezTo>
                  <a:cubicBezTo>
                    <a:pt x="191010" y="-53"/>
                    <a:pt x="190179" y="999"/>
                    <a:pt x="190069" y="2107"/>
                  </a:cubicBezTo>
                  <a:cubicBezTo>
                    <a:pt x="188351" y="21496"/>
                    <a:pt x="186689" y="40940"/>
                    <a:pt x="184972" y="60328"/>
                  </a:cubicBezTo>
                  <a:cubicBezTo>
                    <a:pt x="180374" y="113176"/>
                    <a:pt x="175776" y="165968"/>
                    <a:pt x="171123" y="218816"/>
                  </a:cubicBezTo>
                  <a:cubicBezTo>
                    <a:pt x="164310" y="296923"/>
                    <a:pt x="157496" y="375087"/>
                    <a:pt x="150682" y="453195"/>
                  </a:cubicBezTo>
                  <a:cubicBezTo>
                    <a:pt x="142373" y="548531"/>
                    <a:pt x="134063" y="643867"/>
                    <a:pt x="125699" y="739204"/>
                  </a:cubicBezTo>
                  <a:cubicBezTo>
                    <a:pt x="116614" y="843126"/>
                    <a:pt x="107529" y="947049"/>
                    <a:pt x="98499" y="1050971"/>
                  </a:cubicBezTo>
                  <a:cubicBezTo>
                    <a:pt x="89304" y="1156390"/>
                    <a:pt x="80108" y="1261752"/>
                    <a:pt x="70912" y="1367170"/>
                  </a:cubicBezTo>
                  <a:cubicBezTo>
                    <a:pt x="62326" y="1465443"/>
                    <a:pt x="53740" y="1563770"/>
                    <a:pt x="45153" y="1662042"/>
                  </a:cubicBezTo>
                  <a:cubicBezTo>
                    <a:pt x="37896" y="1745136"/>
                    <a:pt x="30639" y="1828230"/>
                    <a:pt x="23383" y="1911268"/>
                  </a:cubicBezTo>
                  <a:cubicBezTo>
                    <a:pt x="18175" y="1971040"/>
                    <a:pt x="12968" y="2030812"/>
                    <a:pt x="7761" y="2090529"/>
                  </a:cubicBezTo>
                  <a:lnTo>
                    <a:pt x="2886" y="2146146"/>
                  </a:lnTo>
                  <a:cubicBezTo>
                    <a:pt x="2055" y="2155619"/>
                    <a:pt x="-161" y="2166033"/>
                    <a:pt x="338" y="2175506"/>
                  </a:cubicBezTo>
                  <a:cubicBezTo>
                    <a:pt x="393" y="2176669"/>
                    <a:pt x="116" y="2177999"/>
                    <a:pt x="6" y="2179162"/>
                  </a:cubicBezTo>
                  <a:cubicBezTo>
                    <a:pt x="-105" y="2180602"/>
                    <a:pt x="1446" y="2181378"/>
                    <a:pt x="2609" y="2181157"/>
                  </a:cubicBezTo>
                  <a:cubicBezTo>
                    <a:pt x="85592" y="2165368"/>
                    <a:pt x="168630" y="2195171"/>
                    <a:pt x="251835" y="2184536"/>
                  </a:cubicBezTo>
                  <a:cubicBezTo>
                    <a:pt x="312493" y="2176780"/>
                    <a:pt x="366283" y="2144650"/>
                    <a:pt x="406555" y="2099282"/>
                  </a:cubicBezTo>
                  <a:cubicBezTo>
                    <a:pt x="447548" y="2053082"/>
                    <a:pt x="475080" y="1995359"/>
                    <a:pt x="488874" y="1935366"/>
                  </a:cubicBezTo>
                  <a:cubicBezTo>
                    <a:pt x="503332" y="1872491"/>
                    <a:pt x="499122" y="1807290"/>
                    <a:pt x="508871" y="1743696"/>
                  </a:cubicBezTo>
                  <a:cubicBezTo>
                    <a:pt x="518621" y="1680101"/>
                    <a:pt x="549089" y="1612297"/>
                    <a:pt x="618832" y="1592299"/>
                  </a:cubicBezTo>
                  <a:cubicBezTo>
                    <a:pt x="690182" y="1571803"/>
                    <a:pt x="767237" y="1602547"/>
                    <a:pt x="836427" y="1618667"/>
                  </a:cubicBezTo>
                  <a:cubicBezTo>
                    <a:pt x="900021" y="1633458"/>
                    <a:pt x="962341" y="1636173"/>
                    <a:pt x="1024772" y="1614346"/>
                  </a:cubicBezTo>
                  <a:cubicBezTo>
                    <a:pt x="1082606" y="1594127"/>
                    <a:pt x="1134678" y="1557289"/>
                    <a:pt x="1172790" y="1509261"/>
                  </a:cubicBezTo>
                  <a:cubicBezTo>
                    <a:pt x="1212177" y="1459626"/>
                    <a:pt x="1231897" y="1401239"/>
                    <a:pt x="1237382" y="1338586"/>
                  </a:cubicBezTo>
                  <a:cubicBezTo>
                    <a:pt x="1243586" y="1267846"/>
                    <a:pt x="1235110" y="1196884"/>
                    <a:pt x="1239044" y="1126088"/>
                  </a:cubicBezTo>
                  <a:cubicBezTo>
                    <a:pt x="1243253" y="1050861"/>
                    <a:pt x="1266021" y="979455"/>
                    <a:pt x="1327344" y="931538"/>
                  </a:cubicBezTo>
                  <a:cubicBezTo>
                    <a:pt x="1391936" y="881072"/>
                    <a:pt x="1479461" y="858138"/>
                    <a:pt x="1559619" y="849331"/>
                  </a:cubicBezTo>
                  <a:cubicBezTo>
                    <a:pt x="1644873" y="839913"/>
                    <a:pt x="1729019" y="850715"/>
                    <a:pt x="1811393" y="873483"/>
                  </a:cubicBezTo>
                  <a:cubicBezTo>
                    <a:pt x="1891274" y="895530"/>
                    <a:pt x="1968828" y="925666"/>
                    <a:pt x="2049595" y="944611"/>
                  </a:cubicBezTo>
                  <a:cubicBezTo>
                    <a:pt x="2209190" y="982114"/>
                    <a:pt x="2377593" y="967767"/>
                    <a:pt x="2532369" y="916138"/>
                  </a:cubicBezTo>
                  <a:cubicBezTo>
                    <a:pt x="2602722" y="892650"/>
                    <a:pt x="2671634" y="861462"/>
                    <a:pt x="2730021" y="815041"/>
                  </a:cubicBezTo>
                  <a:cubicBezTo>
                    <a:pt x="2781429" y="774214"/>
                    <a:pt x="2822699" y="722142"/>
                    <a:pt x="2853443" y="664308"/>
                  </a:cubicBezTo>
                  <a:cubicBezTo>
                    <a:pt x="2916040" y="546648"/>
                    <a:pt x="2937091" y="411260"/>
                    <a:pt x="2949112" y="280083"/>
                  </a:cubicBezTo>
                  <a:cubicBezTo>
                    <a:pt x="2952214" y="246126"/>
                    <a:pt x="2954651" y="212113"/>
                    <a:pt x="2956867" y="178100"/>
                  </a:cubicBezTo>
                  <a:cubicBezTo>
                    <a:pt x="2957033" y="175441"/>
                    <a:pt x="2952879" y="175441"/>
                    <a:pt x="2952712" y="178100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grpSp>
        <p:nvGrpSpPr>
          <p:cNvPr id="551" name="Google Shape;511;p22"/>
          <p:cNvGrpSpPr/>
          <p:nvPr/>
        </p:nvGrpSpPr>
        <p:grpSpPr>
          <a:xfrm>
            <a:off x="203400" y="142200"/>
            <a:ext cx="8778600" cy="4693680"/>
            <a:chOff x="203400" y="142200"/>
            <a:chExt cx="8778600" cy="4693680"/>
          </a:xfrm>
        </p:grpSpPr>
        <p:sp>
          <p:nvSpPr>
            <p:cNvPr id="552" name="Google Shape;512;p22"/>
            <p:cNvSpPr/>
            <p:nvPr/>
          </p:nvSpPr>
          <p:spPr>
            <a:xfrm>
              <a:off x="8780760" y="4212000"/>
              <a:ext cx="142920" cy="142920"/>
            </a:xfrm>
            <a:custGeom>
              <a:avLst/>
              <a:gdLst>
                <a:gd name="textAreaLeft" fmla="*/ 0 w 142920"/>
                <a:gd name="textAreaRight" fmla="*/ 144000 w 142920"/>
                <a:gd name="textAreaTop" fmla="*/ 0 h 142920"/>
                <a:gd name="textAreaBottom" fmla="*/ 144000 h 142920"/>
              </a:gdLst>
              <a:ahLst/>
              <a:rect l="textAreaLeft" t="textAreaTop" r="textAreaRight" b="textAreaBottom"/>
              <a:pathLst>
                <a:path w="116109" h="116109">
                  <a:moveTo>
                    <a:pt x="58055" y="116110"/>
                  </a:moveTo>
                  <a:cubicBezTo>
                    <a:pt x="26036" y="116110"/>
                    <a:pt x="0" y="90074"/>
                    <a:pt x="0" y="58055"/>
                  </a:cubicBezTo>
                  <a:cubicBezTo>
                    <a:pt x="0" y="26036"/>
                    <a:pt x="26036" y="0"/>
                    <a:pt x="58055" y="0"/>
                  </a:cubicBezTo>
                  <a:cubicBezTo>
                    <a:pt x="90073" y="0"/>
                    <a:pt x="116110" y="26036"/>
                    <a:pt x="116110" y="58055"/>
                  </a:cubicBezTo>
                  <a:cubicBezTo>
                    <a:pt x="116110" y="90074"/>
                    <a:pt x="90073" y="116110"/>
                    <a:pt x="58055" y="116110"/>
                  </a:cubicBezTo>
                  <a:close/>
                  <a:moveTo>
                    <a:pt x="58055" y="5540"/>
                  </a:moveTo>
                  <a:cubicBezTo>
                    <a:pt x="29083" y="5540"/>
                    <a:pt x="5540" y="29083"/>
                    <a:pt x="5540" y="58055"/>
                  </a:cubicBezTo>
                  <a:cubicBezTo>
                    <a:pt x="5540" y="87027"/>
                    <a:pt x="29083" y="110570"/>
                    <a:pt x="58055" y="110570"/>
                  </a:cubicBezTo>
                  <a:cubicBezTo>
                    <a:pt x="87027" y="110570"/>
                    <a:pt x="110570" y="87027"/>
                    <a:pt x="110570" y="58055"/>
                  </a:cubicBezTo>
                  <a:cubicBezTo>
                    <a:pt x="110570" y="29083"/>
                    <a:pt x="87027" y="5540"/>
                    <a:pt x="58055" y="5540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553" name="Google Shape;513;p22"/>
            <p:cNvSpPr/>
            <p:nvPr/>
          </p:nvSpPr>
          <p:spPr>
            <a:xfrm>
              <a:off x="8924760" y="2238840"/>
              <a:ext cx="57240" cy="57240"/>
            </a:xfrm>
            <a:custGeom>
              <a:avLst/>
              <a:gdLst>
                <a:gd name="textAreaLeft" fmla="*/ 0 w 57240"/>
                <a:gd name="textAreaRight" fmla="*/ 58320 w 57240"/>
                <a:gd name="textAreaTop" fmla="*/ 0 h 57240"/>
                <a:gd name="textAreaBottom" fmla="*/ 58320 h 57240"/>
              </a:gdLst>
              <a:ahLst/>
              <a:rect l="textAreaLeft" t="textAreaTop" r="textAreaRight" b="textAreaBottom"/>
              <a:pathLst>
                <a:path w="46975" h="46975">
                  <a:moveTo>
                    <a:pt x="23488" y="46976"/>
                  </a:moveTo>
                  <a:cubicBezTo>
                    <a:pt x="10525" y="46976"/>
                    <a:pt x="0" y="36450"/>
                    <a:pt x="0" y="23488"/>
                  </a:cubicBezTo>
                  <a:cubicBezTo>
                    <a:pt x="0" y="10525"/>
                    <a:pt x="10525" y="0"/>
                    <a:pt x="23488" y="0"/>
                  </a:cubicBezTo>
                  <a:cubicBezTo>
                    <a:pt x="36451" y="0"/>
                    <a:pt x="46976" y="10525"/>
                    <a:pt x="46976" y="23488"/>
                  </a:cubicBezTo>
                  <a:cubicBezTo>
                    <a:pt x="46976" y="36450"/>
                    <a:pt x="36451" y="46976"/>
                    <a:pt x="23488" y="46976"/>
                  </a:cubicBezTo>
                  <a:close/>
                  <a:moveTo>
                    <a:pt x="23488" y="5540"/>
                  </a:moveTo>
                  <a:cubicBezTo>
                    <a:pt x="13572" y="5540"/>
                    <a:pt x="5540" y="13572"/>
                    <a:pt x="5540" y="23488"/>
                  </a:cubicBezTo>
                  <a:cubicBezTo>
                    <a:pt x="5540" y="33404"/>
                    <a:pt x="13572" y="41436"/>
                    <a:pt x="23488" y="41436"/>
                  </a:cubicBezTo>
                  <a:cubicBezTo>
                    <a:pt x="33404" y="41436"/>
                    <a:pt x="41436" y="33404"/>
                    <a:pt x="41436" y="23488"/>
                  </a:cubicBezTo>
                  <a:cubicBezTo>
                    <a:pt x="41436" y="13572"/>
                    <a:pt x="33348" y="5540"/>
                    <a:pt x="23488" y="5540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29160" bIns="2916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554" name="Google Shape;514;p22"/>
            <p:cNvSpPr/>
            <p:nvPr/>
          </p:nvSpPr>
          <p:spPr>
            <a:xfrm>
              <a:off x="2314080" y="4746960"/>
              <a:ext cx="88920" cy="88920"/>
            </a:xfrm>
            <a:custGeom>
              <a:avLst/>
              <a:gdLst>
                <a:gd name="textAreaLeft" fmla="*/ 0 w 88920"/>
                <a:gd name="textAreaRight" fmla="*/ 90000 w 88920"/>
                <a:gd name="textAreaTop" fmla="*/ 0 h 88920"/>
                <a:gd name="textAreaBottom" fmla="*/ 90000 h 88920"/>
              </a:gdLst>
              <a:ahLst/>
              <a:rect l="textAreaLeft" t="textAreaTop" r="textAreaRight" b="textAreaBottom"/>
              <a:pathLst>
                <a:path w="72679" h="72679">
                  <a:moveTo>
                    <a:pt x="36340" y="72679"/>
                  </a:moveTo>
                  <a:cubicBezTo>
                    <a:pt x="16286" y="72679"/>
                    <a:pt x="0" y="56393"/>
                    <a:pt x="0" y="36340"/>
                  </a:cubicBezTo>
                  <a:cubicBezTo>
                    <a:pt x="0" y="16286"/>
                    <a:pt x="16286" y="0"/>
                    <a:pt x="36340" y="0"/>
                  </a:cubicBezTo>
                  <a:cubicBezTo>
                    <a:pt x="56393" y="0"/>
                    <a:pt x="72679" y="16286"/>
                    <a:pt x="72679" y="36340"/>
                  </a:cubicBezTo>
                  <a:cubicBezTo>
                    <a:pt x="72679" y="56393"/>
                    <a:pt x="56393" y="72679"/>
                    <a:pt x="36340" y="72679"/>
                  </a:cubicBezTo>
                  <a:close/>
                  <a:moveTo>
                    <a:pt x="36340" y="5540"/>
                  </a:moveTo>
                  <a:cubicBezTo>
                    <a:pt x="19333" y="5540"/>
                    <a:pt x="5540" y="19333"/>
                    <a:pt x="5540" y="36340"/>
                  </a:cubicBezTo>
                  <a:cubicBezTo>
                    <a:pt x="5540" y="53346"/>
                    <a:pt x="19333" y="67140"/>
                    <a:pt x="36340" y="67140"/>
                  </a:cubicBezTo>
                  <a:cubicBezTo>
                    <a:pt x="53346" y="67140"/>
                    <a:pt x="67140" y="53346"/>
                    <a:pt x="67140" y="36340"/>
                  </a:cubicBezTo>
                  <a:cubicBezTo>
                    <a:pt x="67140" y="19333"/>
                    <a:pt x="53346" y="5540"/>
                    <a:pt x="36340" y="5540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555" name="Google Shape;515;p22"/>
            <p:cNvSpPr/>
            <p:nvPr/>
          </p:nvSpPr>
          <p:spPr>
            <a:xfrm>
              <a:off x="341280" y="347400"/>
              <a:ext cx="184680" cy="184680"/>
            </a:xfrm>
            <a:custGeom>
              <a:avLst/>
              <a:gdLst>
                <a:gd name="textAreaLeft" fmla="*/ 0 w 184680"/>
                <a:gd name="textAreaRight" fmla="*/ 185760 w 184680"/>
                <a:gd name="textAreaTop" fmla="*/ 0 h 184680"/>
                <a:gd name="textAreaBottom" fmla="*/ 185760 h 184680"/>
              </a:gdLst>
              <a:ahLst/>
              <a:rect l="textAreaLeft" t="textAreaTop" r="textAreaRight" b="textAreaBottom"/>
              <a:pathLst>
                <a:path w="149679" h="149679">
                  <a:moveTo>
                    <a:pt x="74840" y="149679"/>
                  </a:moveTo>
                  <a:cubicBezTo>
                    <a:pt x="33570" y="149679"/>
                    <a:pt x="0" y="116110"/>
                    <a:pt x="0" y="74840"/>
                  </a:cubicBezTo>
                  <a:cubicBezTo>
                    <a:pt x="0" y="33570"/>
                    <a:pt x="33570" y="0"/>
                    <a:pt x="74840" y="0"/>
                  </a:cubicBezTo>
                  <a:cubicBezTo>
                    <a:pt x="116110" y="0"/>
                    <a:pt x="149679" y="33570"/>
                    <a:pt x="149679" y="74840"/>
                  </a:cubicBezTo>
                  <a:cubicBezTo>
                    <a:pt x="149679" y="116110"/>
                    <a:pt x="116110" y="149679"/>
                    <a:pt x="74840" y="149679"/>
                  </a:cubicBezTo>
                  <a:close/>
                  <a:moveTo>
                    <a:pt x="74840" y="5540"/>
                  </a:moveTo>
                  <a:cubicBezTo>
                    <a:pt x="36617" y="5540"/>
                    <a:pt x="5540" y="36617"/>
                    <a:pt x="5540" y="74840"/>
                  </a:cubicBezTo>
                  <a:cubicBezTo>
                    <a:pt x="5540" y="113063"/>
                    <a:pt x="36617" y="144140"/>
                    <a:pt x="74840" y="144140"/>
                  </a:cubicBezTo>
                  <a:cubicBezTo>
                    <a:pt x="113063" y="144140"/>
                    <a:pt x="144140" y="113063"/>
                    <a:pt x="144140" y="74840"/>
                  </a:cubicBezTo>
                  <a:cubicBezTo>
                    <a:pt x="144140" y="36617"/>
                    <a:pt x="113063" y="5540"/>
                    <a:pt x="74840" y="5540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556" name="Google Shape;516;p22"/>
            <p:cNvSpPr/>
            <p:nvPr/>
          </p:nvSpPr>
          <p:spPr>
            <a:xfrm>
              <a:off x="8715600" y="3848760"/>
              <a:ext cx="57240" cy="57240"/>
            </a:xfrm>
            <a:custGeom>
              <a:avLst/>
              <a:gdLst>
                <a:gd name="textAreaLeft" fmla="*/ 0 w 57240"/>
                <a:gd name="textAreaRight" fmla="*/ 58320 w 57240"/>
                <a:gd name="textAreaTop" fmla="*/ 0 h 57240"/>
                <a:gd name="textAreaBottom" fmla="*/ 58320 h 57240"/>
              </a:gdLst>
              <a:ahLst/>
              <a:rect l="textAreaLeft" t="textAreaTop" r="textAreaRight" b="textAreaBottom"/>
              <a:pathLst>
                <a:path w="46975" h="46975">
                  <a:moveTo>
                    <a:pt x="23488" y="46976"/>
                  </a:moveTo>
                  <a:cubicBezTo>
                    <a:pt x="10525" y="46976"/>
                    <a:pt x="0" y="36450"/>
                    <a:pt x="0" y="23488"/>
                  </a:cubicBezTo>
                  <a:cubicBezTo>
                    <a:pt x="0" y="10525"/>
                    <a:pt x="10525" y="0"/>
                    <a:pt x="23488" y="0"/>
                  </a:cubicBezTo>
                  <a:cubicBezTo>
                    <a:pt x="36451" y="0"/>
                    <a:pt x="46976" y="10525"/>
                    <a:pt x="46976" y="23488"/>
                  </a:cubicBezTo>
                  <a:cubicBezTo>
                    <a:pt x="46976" y="36450"/>
                    <a:pt x="36451" y="46976"/>
                    <a:pt x="23488" y="46976"/>
                  </a:cubicBezTo>
                  <a:close/>
                  <a:moveTo>
                    <a:pt x="23488" y="5484"/>
                  </a:moveTo>
                  <a:cubicBezTo>
                    <a:pt x="13572" y="5484"/>
                    <a:pt x="5540" y="13517"/>
                    <a:pt x="5540" y="23432"/>
                  </a:cubicBezTo>
                  <a:cubicBezTo>
                    <a:pt x="5540" y="33348"/>
                    <a:pt x="13572" y="41381"/>
                    <a:pt x="23488" y="41381"/>
                  </a:cubicBezTo>
                  <a:cubicBezTo>
                    <a:pt x="33404" y="41381"/>
                    <a:pt x="41436" y="33348"/>
                    <a:pt x="41436" y="23432"/>
                  </a:cubicBezTo>
                  <a:cubicBezTo>
                    <a:pt x="41436" y="13517"/>
                    <a:pt x="33348" y="5484"/>
                    <a:pt x="23488" y="5484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29160" bIns="2916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557" name="Google Shape;517;p22"/>
            <p:cNvSpPr/>
            <p:nvPr/>
          </p:nvSpPr>
          <p:spPr>
            <a:xfrm>
              <a:off x="5310720" y="228600"/>
              <a:ext cx="64440" cy="64440"/>
            </a:xfrm>
            <a:custGeom>
              <a:avLst/>
              <a:gdLst>
                <a:gd name="textAreaLeft" fmla="*/ 0 w 64440"/>
                <a:gd name="textAreaRight" fmla="*/ 65520 w 64440"/>
                <a:gd name="textAreaTop" fmla="*/ 0 h 64440"/>
                <a:gd name="textAreaBottom" fmla="*/ 65520 h 64440"/>
              </a:gdLst>
              <a:ahLst/>
              <a:rect l="textAreaLeft" t="textAreaTop" r="textAreaRight" b="textAreaBottom"/>
              <a:pathLst>
                <a:path w="52958" h="52958">
                  <a:moveTo>
                    <a:pt x="26479" y="52958"/>
                  </a:moveTo>
                  <a:cubicBezTo>
                    <a:pt x="11910" y="52958"/>
                    <a:pt x="0" y="41104"/>
                    <a:pt x="0" y="26479"/>
                  </a:cubicBezTo>
                  <a:cubicBezTo>
                    <a:pt x="0" y="11855"/>
                    <a:pt x="11855" y="0"/>
                    <a:pt x="26479" y="0"/>
                  </a:cubicBezTo>
                  <a:cubicBezTo>
                    <a:pt x="41104" y="0"/>
                    <a:pt x="52958" y="11855"/>
                    <a:pt x="52958" y="26479"/>
                  </a:cubicBezTo>
                  <a:cubicBezTo>
                    <a:pt x="52958" y="41104"/>
                    <a:pt x="41104" y="52958"/>
                    <a:pt x="26479" y="52958"/>
                  </a:cubicBezTo>
                  <a:close/>
                  <a:moveTo>
                    <a:pt x="26479" y="5595"/>
                  </a:moveTo>
                  <a:cubicBezTo>
                    <a:pt x="14957" y="5595"/>
                    <a:pt x="5540" y="14957"/>
                    <a:pt x="5540" y="26535"/>
                  </a:cubicBezTo>
                  <a:cubicBezTo>
                    <a:pt x="5540" y="38112"/>
                    <a:pt x="14901" y="47474"/>
                    <a:pt x="26479" y="47474"/>
                  </a:cubicBezTo>
                  <a:cubicBezTo>
                    <a:pt x="38057" y="47474"/>
                    <a:pt x="47419" y="38112"/>
                    <a:pt x="47419" y="26535"/>
                  </a:cubicBezTo>
                  <a:cubicBezTo>
                    <a:pt x="47419" y="14957"/>
                    <a:pt x="38057" y="5595"/>
                    <a:pt x="26479" y="5595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2760" bIns="3276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558" name="Google Shape;518;p22"/>
            <p:cNvSpPr/>
            <p:nvPr/>
          </p:nvSpPr>
          <p:spPr>
            <a:xfrm>
              <a:off x="8543520" y="2939040"/>
              <a:ext cx="259200" cy="237600"/>
            </a:xfrm>
            <a:custGeom>
              <a:avLst/>
              <a:gdLst>
                <a:gd name="textAreaLeft" fmla="*/ 0 w 259200"/>
                <a:gd name="textAreaRight" fmla="*/ 260280 w 259200"/>
                <a:gd name="textAreaTop" fmla="*/ 0 h 237600"/>
                <a:gd name="textAreaBottom" fmla="*/ 238680 h 237600"/>
              </a:gdLst>
              <a:ahLst/>
              <a:rect l="textAreaLeft" t="textAreaTop" r="textAreaRight" b="textAreaBottom"/>
              <a:pathLst>
                <a:path w="210005" h="192444">
                  <a:moveTo>
                    <a:pt x="210005" y="192445"/>
                  </a:moveTo>
                  <a:lnTo>
                    <a:pt x="0" y="192445"/>
                  </a:lnTo>
                  <a:lnTo>
                    <a:pt x="1108" y="190395"/>
                  </a:lnTo>
                  <a:lnTo>
                    <a:pt x="104975" y="0"/>
                  </a:lnTo>
                  <a:lnTo>
                    <a:pt x="210005" y="192445"/>
                  </a:lnTo>
                  <a:close/>
                  <a:moveTo>
                    <a:pt x="4653" y="189675"/>
                  </a:moveTo>
                  <a:lnTo>
                    <a:pt x="205352" y="189675"/>
                  </a:lnTo>
                  <a:lnTo>
                    <a:pt x="105030" y="5761"/>
                  </a:lnTo>
                  <a:lnTo>
                    <a:pt x="4709" y="189675"/>
                  </a:ln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559" name="Google Shape;519;p22"/>
            <p:cNvSpPr/>
            <p:nvPr/>
          </p:nvSpPr>
          <p:spPr>
            <a:xfrm>
              <a:off x="1091880" y="142200"/>
              <a:ext cx="259200" cy="237600"/>
            </a:xfrm>
            <a:custGeom>
              <a:avLst/>
              <a:gdLst>
                <a:gd name="textAreaLeft" fmla="*/ 0 w 259200"/>
                <a:gd name="textAreaRight" fmla="*/ 260280 w 259200"/>
                <a:gd name="textAreaTop" fmla="*/ 0 h 237600"/>
                <a:gd name="textAreaBottom" fmla="*/ 238680 h 237600"/>
              </a:gdLst>
              <a:ahLst/>
              <a:rect l="textAreaLeft" t="textAreaTop" r="textAreaRight" b="textAreaBottom"/>
              <a:pathLst>
                <a:path w="210005" h="192444">
                  <a:moveTo>
                    <a:pt x="210005" y="192445"/>
                  </a:moveTo>
                  <a:lnTo>
                    <a:pt x="0" y="192445"/>
                  </a:lnTo>
                  <a:lnTo>
                    <a:pt x="1108" y="190395"/>
                  </a:lnTo>
                  <a:lnTo>
                    <a:pt x="104975" y="0"/>
                  </a:lnTo>
                  <a:lnTo>
                    <a:pt x="210005" y="192445"/>
                  </a:lnTo>
                  <a:close/>
                  <a:moveTo>
                    <a:pt x="4653" y="189675"/>
                  </a:moveTo>
                  <a:lnTo>
                    <a:pt x="205352" y="189675"/>
                  </a:lnTo>
                  <a:lnTo>
                    <a:pt x="105030" y="5761"/>
                  </a:lnTo>
                  <a:lnTo>
                    <a:pt x="4709" y="189675"/>
                  </a:ln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560" name="Google Shape;520;p22"/>
            <p:cNvSpPr/>
            <p:nvPr/>
          </p:nvSpPr>
          <p:spPr>
            <a:xfrm>
              <a:off x="4966560" y="347400"/>
              <a:ext cx="92880" cy="84960"/>
            </a:xfrm>
            <a:custGeom>
              <a:avLst/>
              <a:gdLst>
                <a:gd name="textAreaLeft" fmla="*/ 0 w 92880"/>
                <a:gd name="textAreaRight" fmla="*/ 93960 w 92880"/>
                <a:gd name="textAreaTop" fmla="*/ 0 h 84960"/>
                <a:gd name="textAreaBottom" fmla="*/ 86040 h 84960"/>
              </a:gdLst>
              <a:ahLst/>
              <a:rect l="textAreaLeft" t="textAreaTop" r="textAreaRight" b="textAreaBottom"/>
              <a:pathLst>
                <a:path w="75726" h="69410">
                  <a:moveTo>
                    <a:pt x="37835" y="0"/>
                  </a:moveTo>
                  <a:lnTo>
                    <a:pt x="0" y="69411"/>
                  </a:lnTo>
                  <a:lnTo>
                    <a:pt x="37835" y="69411"/>
                  </a:lnTo>
                  <a:lnTo>
                    <a:pt x="75726" y="69411"/>
                  </a:lnTo>
                  <a:lnTo>
                    <a:pt x="37835" y="0"/>
                  </a:ln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561" name="Google Shape;521;p22"/>
            <p:cNvSpPr/>
            <p:nvPr/>
          </p:nvSpPr>
          <p:spPr>
            <a:xfrm>
              <a:off x="8500320" y="4444920"/>
              <a:ext cx="345960" cy="317160"/>
            </a:xfrm>
            <a:custGeom>
              <a:avLst/>
              <a:gdLst>
                <a:gd name="textAreaLeft" fmla="*/ 0 w 345960"/>
                <a:gd name="textAreaRight" fmla="*/ 347040 w 345960"/>
                <a:gd name="textAreaTop" fmla="*/ 0 h 317160"/>
                <a:gd name="textAreaBottom" fmla="*/ 318240 h 317160"/>
              </a:gdLst>
              <a:ahLst/>
              <a:rect l="textAreaLeft" t="textAreaTop" r="textAreaRight" b="textAreaBottom"/>
              <a:pathLst>
                <a:path w="75726" h="69410">
                  <a:moveTo>
                    <a:pt x="37891" y="0"/>
                  </a:moveTo>
                  <a:lnTo>
                    <a:pt x="0" y="69411"/>
                  </a:lnTo>
                  <a:lnTo>
                    <a:pt x="37891" y="69411"/>
                  </a:lnTo>
                  <a:lnTo>
                    <a:pt x="75726" y="69411"/>
                  </a:lnTo>
                  <a:lnTo>
                    <a:pt x="37891" y="0"/>
                  </a:ln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562" name="Google Shape;522;p22"/>
            <p:cNvSpPr/>
            <p:nvPr/>
          </p:nvSpPr>
          <p:spPr>
            <a:xfrm>
              <a:off x="203400" y="884160"/>
              <a:ext cx="184680" cy="184680"/>
            </a:xfrm>
            <a:custGeom>
              <a:avLst/>
              <a:gdLst>
                <a:gd name="textAreaLeft" fmla="*/ 0 w 184680"/>
                <a:gd name="textAreaRight" fmla="*/ 185760 w 184680"/>
                <a:gd name="textAreaTop" fmla="*/ 0 h 184680"/>
                <a:gd name="textAreaBottom" fmla="*/ 185760 h 184680"/>
              </a:gdLst>
              <a:ahLst/>
              <a:rect l="textAreaLeft" t="textAreaTop" r="textAreaRight" b="textAreaBottom"/>
              <a:pathLst>
                <a:path w="149679" h="149679">
                  <a:moveTo>
                    <a:pt x="74840" y="149679"/>
                  </a:moveTo>
                  <a:cubicBezTo>
                    <a:pt x="33570" y="149679"/>
                    <a:pt x="0" y="116110"/>
                    <a:pt x="0" y="74840"/>
                  </a:cubicBezTo>
                  <a:cubicBezTo>
                    <a:pt x="0" y="33570"/>
                    <a:pt x="33570" y="0"/>
                    <a:pt x="74840" y="0"/>
                  </a:cubicBezTo>
                  <a:cubicBezTo>
                    <a:pt x="116110" y="0"/>
                    <a:pt x="149679" y="33570"/>
                    <a:pt x="149679" y="74840"/>
                  </a:cubicBezTo>
                  <a:cubicBezTo>
                    <a:pt x="149679" y="116110"/>
                    <a:pt x="116110" y="149679"/>
                    <a:pt x="74840" y="149679"/>
                  </a:cubicBezTo>
                  <a:close/>
                  <a:moveTo>
                    <a:pt x="74840" y="5540"/>
                  </a:moveTo>
                  <a:cubicBezTo>
                    <a:pt x="36617" y="5540"/>
                    <a:pt x="5540" y="36617"/>
                    <a:pt x="5540" y="74840"/>
                  </a:cubicBezTo>
                  <a:cubicBezTo>
                    <a:pt x="5540" y="113063"/>
                    <a:pt x="36617" y="144140"/>
                    <a:pt x="74840" y="144140"/>
                  </a:cubicBezTo>
                  <a:cubicBezTo>
                    <a:pt x="113063" y="144140"/>
                    <a:pt x="144140" y="113063"/>
                    <a:pt x="144140" y="74840"/>
                  </a:cubicBezTo>
                  <a:cubicBezTo>
                    <a:pt x="144140" y="36617"/>
                    <a:pt x="113063" y="5540"/>
                    <a:pt x="74840" y="5540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563" name="Google Shape;523;p22"/>
            <p:cNvSpPr/>
            <p:nvPr/>
          </p:nvSpPr>
          <p:spPr>
            <a:xfrm>
              <a:off x="519480" y="1139400"/>
              <a:ext cx="88920" cy="88920"/>
            </a:xfrm>
            <a:custGeom>
              <a:avLst/>
              <a:gdLst>
                <a:gd name="textAreaLeft" fmla="*/ 0 w 88920"/>
                <a:gd name="textAreaRight" fmla="*/ 90000 w 88920"/>
                <a:gd name="textAreaTop" fmla="*/ 0 h 88920"/>
                <a:gd name="textAreaBottom" fmla="*/ 90000 h 88920"/>
              </a:gdLst>
              <a:ahLst/>
              <a:rect l="textAreaLeft" t="textAreaTop" r="textAreaRight" b="textAreaBottom"/>
              <a:pathLst>
                <a:path w="72679" h="72679">
                  <a:moveTo>
                    <a:pt x="36340" y="72679"/>
                  </a:moveTo>
                  <a:cubicBezTo>
                    <a:pt x="16286" y="72679"/>
                    <a:pt x="0" y="56393"/>
                    <a:pt x="0" y="36340"/>
                  </a:cubicBezTo>
                  <a:cubicBezTo>
                    <a:pt x="0" y="16286"/>
                    <a:pt x="16286" y="0"/>
                    <a:pt x="36340" y="0"/>
                  </a:cubicBezTo>
                  <a:cubicBezTo>
                    <a:pt x="56393" y="0"/>
                    <a:pt x="72679" y="16286"/>
                    <a:pt x="72679" y="36340"/>
                  </a:cubicBezTo>
                  <a:cubicBezTo>
                    <a:pt x="72679" y="56393"/>
                    <a:pt x="56393" y="72679"/>
                    <a:pt x="36340" y="72679"/>
                  </a:cubicBezTo>
                  <a:close/>
                  <a:moveTo>
                    <a:pt x="36340" y="5540"/>
                  </a:moveTo>
                  <a:cubicBezTo>
                    <a:pt x="19333" y="5540"/>
                    <a:pt x="5540" y="19333"/>
                    <a:pt x="5540" y="36340"/>
                  </a:cubicBezTo>
                  <a:cubicBezTo>
                    <a:pt x="5540" y="53346"/>
                    <a:pt x="19333" y="67140"/>
                    <a:pt x="36340" y="67140"/>
                  </a:cubicBezTo>
                  <a:cubicBezTo>
                    <a:pt x="53346" y="67140"/>
                    <a:pt x="67140" y="53346"/>
                    <a:pt x="67140" y="36340"/>
                  </a:cubicBezTo>
                  <a:cubicBezTo>
                    <a:pt x="67140" y="19333"/>
                    <a:pt x="53346" y="5540"/>
                    <a:pt x="36340" y="5540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564" name="PlaceHolder 1"/>
          <p:cNvSpPr>
            <a:spLocks noGrp="1"/>
          </p:cNvSpPr>
          <p:nvPr>
            <p:ph type="title"/>
          </p:nvPr>
        </p:nvSpPr>
        <p:spPr>
          <a:xfrm>
            <a:off x="720000" y="418320"/>
            <a:ext cx="7702920" cy="62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3" r:id="rId7"/>
  </p:sldLayoutIdLst>
</p:sldMaster>
</file>

<file path=ppt/slideMasters/slideMaster2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6" name="Google Shape;69;p4" descr=""/>
          <p:cNvPicPr/>
          <p:nvPr/>
        </p:nvPicPr>
        <p:blipFill>
          <a:blip r:embed="rId2"/>
          <a:stretch/>
        </p:blipFill>
        <p:spPr>
          <a:xfrm>
            <a:off x="0" y="9360"/>
            <a:ext cx="9142920" cy="5123880"/>
          </a:xfrm>
          <a:prstGeom prst="rect">
            <a:avLst/>
          </a:prstGeom>
          <a:ln w="0">
            <a:noFill/>
          </a:ln>
        </p:spPr>
      </p:pic>
      <p:grpSp>
        <p:nvGrpSpPr>
          <p:cNvPr id="567" name="Google Shape;70;p4"/>
          <p:cNvGrpSpPr/>
          <p:nvPr/>
        </p:nvGrpSpPr>
        <p:grpSpPr>
          <a:xfrm>
            <a:off x="-1544400" y="1825560"/>
            <a:ext cx="13726440" cy="5164560"/>
            <a:chOff x="-1544400" y="1825560"/>
            <a:chExt cx="13726440" cy="5164560"/>
          </a:xfrm>
        </p:grpSpPr>
        <p:pic>
          <p:nvPicPr>
            <p:cNvPr id="568" name="Google Shape;71;p4" descr=""/>
            <p:cNvPicPr/>
            <p:nvPr/>
          </p:nvPicPr>
          <p:blipFill>
            <a:blip r:embed="rId3"/>
            <a:stretch/>
          </p:blipFill>
          <p:spPr>
            <a:xfrm rot="5400000">
              <a:off x="-1658160" y="2413440"/>
              <a:ext cx="4791600" cy="37854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569" name="Google Shape;72;p4" descr=""/>
            <p:cNvPicPr/>
            <p:nvPr/>
          </p:nvPicPr>
          <p:blipFill>
            <a:blip r:embed="rId4"/>
            <a:stretch/>
          </p:blipFill>
          <p:spPr>
            <a:xfrm rot="17390400">
              <a:off x="7463160" y="3675240"/>
              <a:ext cx="2538000" cy="16603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570" name="Google Shape;73;p4" descr=""/>
            <p:cNvPicPr/>
            <p:nvPr/>
          </p:nvPicPr>
          <p:blipFill>
            <a:blip r:embed="rId5"/>
            <a:stretch/>
          </p:blipFill>
          <p:spPr>
            <a:xfrm rot="17390400">
              <a:off x="7779960" y="3675240"/>
              <a:ext cx="2538000" cy="16603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571" name="Google Shape;74;p4" descr=""/>
            <p:cNvPicPr/>
            <p:nvPr/>
          </p:nvPicPr>
          <p:blipFill>
            <a:blip r:embed="rId6"/>
            <a:stretch/>
          </p:blipFill>
          <p:spPr>
            <a:xfrm rot="5400000">
              <a:off x="-2047320" y="2701440"/>
              <a:ext cx="4791600" cy="37854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572" name="Google Shape;75;p4"/>
            <p:cNvSpPr/>
            <p:nvPr/>
          </p:nvSpPr>
          <p:spPr>
            <a:xfrm rot="16004400">
              <a:off x="-1744920" y="3314880"/>
              <a:ext cx="3634200" cy="2687760"/>
            </a:xfrm>
            <a:custGeom>
              <a:avLst/>
              <a:gdLst>
                <a:gd name="textAreaLeft" fmla="*/ 0 w 3634200"/>
                <a:gd name="textAreaRight" fmla="*/ 3635280 w 3634200"/>
                <a:gd name="textAreaTop" fmla="*/ 0 h 2687760"/>
                <a:gd name="textAreaBottom" fmla="*/ 2688840 h 2687760"/>
              </a:gdLst>
              <a:ahLst/>
              <a:rect l="textAreaLeft" t="textAreaTop" r="textAreaRight" b="textAreaBottom"/>
              <a:pathLst>
                <a:path w="2956871" h="2186887">
                  <a:moveTo>
                    <a:pt x="2952768" y="178044"/>
                  </a:moveTo>
                  <a:cubicBezTo>
                    <a:pt x="2944569" y="304180"/>
                    <a:pt x="2933823" y="432256"/>
                    <a:pt x="2895101" y="553351"/>
                  </a:cubicBezTo>
                  <a:cubicBezTo>
                    <a:pt x="2854994" y="678822"/>
                    <a:pt x="2780985" y="787454"/>
                    <a:pt x="2665042" y="853762"/>
                  </a:cubicBezTo>
                  <a:cubicBezTo>
                    <a:pt x="2600839" y="890490"/>
                    <a:pt x="2529766" y="915418"/>
                    <a:pt x="2458194" y="933366"/>
                  </a:cubicBezTo>
                  <a:cubicBezTo>
                    <a:pt x="2382800" y="952256"/>
                    <a:pt x="2305136" y="962227"/>
                    <a:pt x="2227360" y="961563"/>
                  </a:cubicBezTo>
                  <a:cubicBezTo>
                    <a:pt x="2149473" y="960898"/>
                    <a:pt x="2073194" y="948267"/>
                    <a:pt x="1998464" y="926774"/>
                  </a:cubicBezTo>
                  <a:cubicBezTo>
                    <a:pt x="1925785" y="905890"/>
                    <a:pt x="1854768" y="879134"/>
                    <a:pt x="1781202" y="861241"/>
                  </a:cubicBezTo>
                  <a:cubicBezTo>
                    <a:pt x="1708523" y="843570"/>
                    <a:pt x="1634126" y="836867"/>
                    <a:pt x="1559619" y="845120"/>
                  </a:cubicBezTo>
                  <a:cubicBezTo>
                    <a:pt x="1490540" y="852710"/>
                    <a:pt x="1419301" y="870880"/>
                    <a:pt x="1358643" y="905613"/>
                  </a:cubicBezTo>
                  <a:cubicBezTo>
                    <a:pt x="1304743" y="936468"/>
                    <a:pt x="1265079" y="983222"/>
                    <a:pt x="1247796" y="1043216"/>
                  </a:cubicBezTo>
                  <a:cubicBezTo>
                    <a:pt x="1230623" y="1102711"/>
                    <a:pt x="1233448" y="1165973"/>
                    <a:pt x="1234889" y="1227185"/>
                  </a:cubicBezTo>
                  <a:cubicBezTo>
                    <a:pt x="1236384" y="1291666"/>
                    <a:pt x="1238323" y="1358806"/>
                    <a:pt x="1217107" y="1420628"/>
                  </a:cubicBezTo>
                  <a:cubicBezTo>
                    <a:pt x="1197053" y="1479125"/>
                    <a:pt x="1157335" y="1529868"/>
                    <a:pt x="1107589" y="1566208"/>
                  </a:cubicBezTo>
                  <a:cubicBezTo>
                    <a:pt x="1058841" y="1601827"/>
                    <a:pt x="999900" y="1624263"/>
                    <a:pt x="939352" y="1626921"/>
                  </a:cubicBezTo>
                  <a:cubicBezTo>
                    <a:pt x="872323" y="1629858"/>
                    <a:pt x="807953" y="1605539"/>
                    <a:pt x="743306" y="1591579"/>
                  </a:cubicBezTo>
                  <a:cubicBezTo>
                    <a:pt x="686470" y="1579281"/>
                    <a:pt x="623707" y="1573852"/>
                    <a:pt x="573851" y="1609638"/>
                  </a:cubicBezTo>
                  <a:cubicBezTo>
                    <a:pt x="529922" y="1641158"/>
                    <a:pt x="512251" y="1693285"/>
                    <a:pt x="504661" y="1744748"/>
                  </a:cubicBezTo>
                  <a:cubicBezTo>
                    <a:pt x="496075" y="1802803"/>
                    <a:pt x="499011" y="1862243"/>
                    <a:pt x="487987" y="1919965"/>
                  </a:cubicBezTo>
                  <a:cubicBezTo>
                    <a:pt x="476465" y="1980457"/>
                    <a:pt x="450927" y="2039233"/>
                    <a:pt x="411707" y="2087039"/>
                  </a:cubicBezTo>
                  <a:cubicBezTo>
                    <a:pt x="374204" y="2132741"/>
                    <a:pt x="323185" y="2167806"/>
                    <a:pt x="264354" y="2178553"/>
                  </a:cubicBezTo>
                  <a:cubicBezTo>
                    <a:pt x="189238" y="2192291"/>
                    <a:pt x="113955" y="2168415"/>
                    <a:pt x="38561" y="2172626"/>
                  </a:cubicBezTo>
                  <a:cubicBezTo>
                    <a:pt x="33575" y="2172903"/>
                    <a:pt x="3551" y="2176558"/>
                    <a:pt x="4326" y="2178221"/>
                  </a:cubicBezTo>
                  <a:cubicBezTo>
                    <a:pt x="3828" y="2177112"/>
                    <a:pt x="4714" y="2174066"/>
                    <a:pt x="4770" y="2172903"/>
                  </a:cubicBezTo>
                  <a:lnTo>
                    <a:pt x="6819" y="2149304"/>
                  </a:lnTo>
                  <a:cubicBezTo>
                    <a:pt x="13910" y="2068315"/>
                    <a:pt x="20945" y="1987271"/>
                    <a:pt x="28036" y="1906283"/>
                  </a:cubicBezTo>
                  <a:cubicBezTo>
                    <a:pt x="39946" y="1770064"/>
                    <a:pt x="51801" y="1633846"/>
                    <a:pt x="63711" y="1497628"/>
                  </a:cubicBezTo>
                  <a:cubicBezTo>
                    <a:pt x="77837" y="1335540"/>
                    <a:pt x="92018" y="1173451"/>
                    <a:pt x="106144" y="1011419"/>
                  </a:cubicBezTo>
                  <a:cubicBezTo>
                    <a:pt x="120270" y="849386"/>
                    <a:pt x="133565" y="696992"/>
                    <a:pt x="147303" y="539779"/>
                  </a:cubicBezTo>
                  <a:cubicBezTo>
                    <a:pt x="157939" y="417797"/>
                    <a:pt x="168575" y="295871"/>
                    <a:pt x="179266" y="173890"/>
                  </a:cubicBezTo>
                  <a:lnTo>
                    <a:pt x="189293" y="58832"/>
                  </a:lnTo>
                  <a:lnTo>
                    <a:pt x="192340" y="23601"/>
                  </a:lnTo>
                  <a:cubicBezTo>
                    <a:pt x="192838" y="18006"/>
                    <a:pt x="194833" y="10472"/>
                    <a:pt x="194002" y="4877"/>
                  </a:cubicBezTo>
                  <a:cubicBezTo>
                    <a:pt x="193337" y="778"/>
                    <a:pt x="191841" y="3880"/>
                    <a:pt x="193836" y="4323"/>
                  </a:cubicBezTo>
                  <a:cubicBezTo>
                    <a:pt x="198212" y="5265"/>
                    <a:pt x="203308" y="4932"/>
                    <a:pt x="207795" y="5209"/>
                  </a:cubicBezTo>
                  <a:cubicBezTo>
                    <a:pt x="230286" y="6650"/>
                    <a:pt x="252777" y="8090"/>
                    <a:pt x="275267" y="9530"/>
                  </a:cubicBezTo>
                  <a:cubicBezTo>
                    <a:pt x="365396" y="15291"/>
                    <a:pt x="455470" y="20997"/>
                    <a:pt x="545599" y="26758"/>
                  </a:cubicBezTo>
                  <a:cubicBezTo>
                    <a:pt x="678826" y="35234"/>
                    <a:pt x="812108" y="43765"/>
                    <a:pt x="945335" y="52240"/>
                  </a:cubicBezTo>
                  <a:cubicBezTo>
                    <a:pt x="1104265" y="62378"/>
                    <a:pt x="1263141" y="72515"/>
                    <a:pt x="1422071" y="82597"/>
                  </a:cubicBezTo>
                  <a:cubicBezTo>
                    <a:pt x="1585877" y="93012"/>
                    <a:pt x="1749682" y="103481"/>
                    <a:pt x="1913432" y="113896"/>
                  </a:cubicBezTo>
                  <a:cubicBezTo>
                    <a:pt x="2064995" y="123535"/>
                    <a:pt x="2216558" y="133229"/>
                    <a:pt x="2368121" y="142868"/>
                  </a:cubicBezTo>
                  <a:cubicBezTo>
                    <a:pt x="2486778" y="150402"/>
                    <a:pt x="2605436" y="157991"/>
                    <a:pt x="2724039" y="165525"/>
                  </a:cubicBezTo>
                  <a:cubicBezTo>
                    <a:pt x="2792120" y="169845"/>
                    <a:pt x="2860201" y="174222"/>
                    <a:pt x="2928283" y="178543"/>
                  </a:cubicBezTo>
                  <a:cubicBezTo>
                    <a:pt x="2937091" y="179097"/>
                    <a:pt x="2945899" y="179651"/>
                    <a:pt x="2954707" y="180205"/>
                  </a:cubicBezTo>
                  <a:cubicBezTo>
                    <a:pt x="2957366" y="180371"/>
                    <a:pt x="2957366" y="176216"/>
                    <a:pt x="2954707" y="176050"/>
                  </a:cubicBezTo>
                  <a:cubicBezTo>
                    <a:pt x="2930056" y="174499"/>
                    <a:pt x="2905349" y="172893"/>
                    <a:pt x="2880698" y="171341"/>
                  </a:cubicBezTo>
                  <a:cubicBezTo>
                    <a:pt x="2813558" y="167076"/>
                    <a:pt x="2746474" y="162810"/>
                    <a:pt x="2679334" y="158489"/>
                  </a:cubicBezTo>
                  <a:cubicBezTo>
                    <a:pt x="2580508" y="152175"/>
                    <a:pt x="2481627" y="145915"/>
                    <a:pt x="2382800" y="139600"/>
                  </a:cubicBezTo>
                  <a:cubicBezTo>
                    <a:pt x="2261761" y="131899"/>
                    <a:pt x="2140776" y="124199"/>
                    <a:pt x="2019736" y="116444"/>
                  </a:cubicBezTo>
                  <a:cubicBezTo>
                    <a:pt x="1887174" y="108024"/>
                    <a:pt x="1754557" y="99549"/>
                    <a:pt x="1621995" y="91128"/>
                  </a:cubicBezTo>
                  <a:cubicBezTo>
                    <a:pt x="1488657" y="82653"/>
                    <a:pt x="1355319" y="74122"/>
                    <a:pt x="1221982" y="65646"/>
                  </a:cubicBezTo>
                  <a:cubicBezTo>
                    <a:pt x="1097175" y="57669"/>
                    <a:pt x="972423" y="49747"/>
                    <a:pt x="847617" y="41770"/>
                  </a:cubicBezTo>
                  <a:cubicBezTo>
                    <a:pt x="742199" y="35068"/>
                    <a:pt x="636725" y="28309"/>
                    <a:pt x="531307" y="21607"/>
                  </a:cubicBezTo>
                  <a:cubicBezTo>
                    <a:pt x="455747" y="16787"/>
                    <a:pt x="380187" y="11967"/>
                    <a:pt x="304627" y="7148"/>
                  </a:cubicBezTo>
                  <a:cubicBezTo>
                    <a:pt x="268841" y="4877"/>
                    <a:pt x="232613" y="611"/>
                    <a:pt x="196772" y="279"/>
                  </a:cubicBezTo>
                  <a:cubicBezTo>
                    <a:pt x="195220" y="279"/>
                    <a:pt x="193669" y="58"/>
                    <a:pt x="192174" y="2"/>
                  </a:cubicBezTo>
                  <a:cubicBezTo>
                    <a:pt x="191010" y="-53"/>
                    <a:pt x="190179" y="999"/>
                    <a:pt x="190069" y="2107"/>
                  </a:cubicBezTo>
                  <a:cubicBezTo>
                    <a:pt x="188351" y="21496"/>
                    <a:pt x="186689" y="40940"/>
                    <a:pt x="184972" y="60328"/>
                  </a:cubicBezTo>
                  <a:cubicBezTo>
                    <a:pt x="180374" y="113176"/>
                    <a:pt x="175776" y="165968"/>
                    <a:pt x="171123" y="218816"/>
                  </a:cubicBezTo>
                  <a:cubicBezTo>
                    <a:pt x="164310" y="296923"/>
                    <a:pt x="157496" y="375087"/>
                    <a:pt x="150682" y="453195"/>
                  </a:cubicBezTo>
                  <a:cubicBezTo>
                    <a:pt x="142373" y="548531"/>
                    <a:pt x="134063" y="643867"/>
                    <a:pt x="125699" y="739204"/>
                  </a:cubicBezTo>
                  <a:cubicBezTo>
                    <a:pt x="116614" y="843126"/>
                    <a:pt x="107529" y="947049"/>
                    <a:pt x="98499" y="1050971"/>
                  </a:cubicBezTo>
                  <a:cubicBezTo>
                    <a:pt x="89304" y="1156390"/>
                    <a:pt x="80108" y="1261752"/>
                    <a:pt x="70912" y="1367170"/>
                  </a:cubicBezTo>
                  <a:cubicBezTo>
                    <a:pt x="62326" y="1465443"/>
                    <a:pt x="53740" y="1563770"/>
                    <a:pt x="45153" y="1662042"/>
                  </a:cubicBezTo>
                  <a:cubicBezTo>
                    <a:pt x="37896" y="1745136"/>
                    <a:pt x="30639" y="1828230"/>
                    <a:pt x="23383" y="1911268"/>
                  </a:cubicBezTo>
                  <a:cubicBezTo>
                    <a:pt x="18175" y="1971040"/>
                    <a:pt x="12968" y="2030812"/>
                    <a:pt x="7761" y="2090529"/>
                  </a:cubicBezTo>
                  <a:lnTo>
                    <a:pt x="2886" y="2146146"/>
                  </a:lnTo>
                  <a:cubicBezTo>
                    <a:pt x="2055" y="2155619"/>
                    <a:pt x="-161" y="2166033"/>
                    <a:pt x="338" y="2175506"/>
                  </a:cubicBezTo>
                  <a:cubicBezTo>
                    <a:pt x="393" y="2176669"/>
                    <a:pt x="116" y="2177999"/>
                    <a:pt x="6" y="2179162"/>
                  </a:cubicBezTo>
                  <a:cubicBezTo>
                    <a:pt x="-105" y="2180602"/>
                    <a:pt x="1446" y="2181378"/>
                    <a:pt x="2609" y="2181157"/>
                  </a:cubicBezTo>
                  <a:cubicBezTo>
                    <a:pt x="85592" y="2165368"/>
                    <a:pt x="168630" y="2195171"/>
                    <a:pt x="251835" y="2184536"/>
                  </a:cubicBezTo>
                  <a:cubicBezTo>
                    <a:pt x="312493" y="2176780"/>
                    <a:pt x="366283" y="2144650"/>
                    <a:pt x="406555" y="2099282"/>
                  </a:cubicBezTo>
                  <a:cubicBezTo>
                    <a:pt x="447548" y="2053082"/>
                    <a:pt x="475080" y="1995359"/>
                    <a:pt x="488874" y="1935366"/>
                  </a:cubicBezTo>
                  <a:cubicBezTo>
                    <a:pt x="503332" y="1872491"/>
                    <a:pt x="499122" y="1807290"/>
                    <a:pt x="508871" y="1743696"/>
                  </a:cubicBezTo>
                  <a:cubicBezTo>
                    <a:pt x="518621" y="1680101"/>
                    <a:pt x="549089" y="1612297"/>
                    <a:pt x="618832" y="1592299"/>
                  </a:cubicBezTo>
                  <a:cubicBezTo>
                    <a:pt x="690182" y="1571803"/>
                    <a:pt x="767237" y="1602547"/>
                    <a:pt x="836427" y="1618667"/>
                  </a:cubicBezTo>
                  <a:cubicBezTo>
                    <a:pt x="900021" y="1633458"/>
                    <a:pt x="962341" y="1636173"/>
                    <a:pt x="1024772" y="1614346"/>
                  </a:cubicBezTo>
                  <a:cubicBezTo>
                    <a:pt x="1082606" y="1594127"/>
                    <a:pt x="1134678" y="1557289"/>
                    <a:pt x="1172790" y="1509261"/>
                  </a:cubicBezTo>
                  <a:cubicBezTo>
                    <a:pt x="1212177" y="1459626"/>
                    <a:pt x="1231897" y="1401239"/>
                    <a:pt x="1237382" y="1338586"/>
                  </a:cubicBezTo>
                  <a:cubicBezTo>
                    <a:pt x="1243586" y="1267846"/>
                    <a:pt x="1235110" y="1196884"/>
                    <a:pt x="1239044" y="1126088"/>
                  </a:cubicBezTo>
                  <a:cubicBezTo>
                    <a:pt x="1243253" y="1050861"/>
                    <a:pt x="1266021" y="979455"/>
                    <a:pt x="1327344" y="931538"/>
                  </a:cubicBezTo>
                  <a:cubicBezTo>
                    <a:pt x="1391936" y="881072"/>
                    <a:pt x="1479461" y="858138"/>
                    <a:pt x="1559619" y="849331"/>
                  </a:cubicBezTo>
                  <a:cubicBezTo>
                    <a:pt x="1644873" y="839913"/>
                    <a:pt x="1729019" y="850715"/>
                    <a:pt x="1811393" y="873483"/>
                  </a:cubicBezTo>
                  <a:cubicBezTo>
                    <a:pt x="1891274" y="895530"/>
                    <a:pt x="1968828" y="925666"/>
                    <a:pt x="2049595" y="944611"/>
                  </a:cubicBezTo>
                  <a:cubicBezTo>
                    <a:pt x="2209190" y="982114"/>
                    <a:pt x="2377593" y="967767"/>
                    <a:pt x="2532369" y="916138"/>
                  </a:cubicBezTo>
                  <a:cubicBezTo>
                    <a:pt x="2602722" y="892650"/>
                    <a:pt x="2671634" y="861462"/>
                    <a:pt x="2730021" y="815041"/>
                  </a:cubicBezTo>
                  <a:cubicBezTo>
                    <a:pt x="2781429" y="774214"/>
                    <a:pt x="2822699" y="722142"/>
                    <a:pt x="2853443" y="664308"/>
                  </a:cubicBezTo>
                  <a:cubicBezTo>
                    <a:pt x="2916040" y="546648"/>
                    <a:pt x="2937091" y="411260"/>
                    <a:pt x="2949112" y="280083"/>
                  </a:cubicBezTo>
                  <a:cubicBezTo>
                    <a:pt x="2952214" y="246126"/>
                    <a:pt x="2954651" y="212113"/>
                    <a:pt x="2956867" y="178100"/>
                  </a:cubicBezTo>
                  <a:cubicBezTo>
                    <a:pt x="2957033" y="175441"/>
                    <a:pt x="2952879" y="175441"/>
                    <a:pt x="2952712" y="178100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573" name="Google Shape;76;p4"/>
            <p:cNvSpPr/>
            <p:nvPr/>
          </p:nvSpPr>
          <p:spPr>
            <a:xfrm flipH="1" rot="6634200">
              <a:off x="8318520" y="2656080"/>
              <a:ext cx="3638880" cy="2691000"/>
            </a:xfrm>
            <a:custGeom>
              <a:avLst/>
              <a:gdLst>
                <a:gd name="textAreaLeft" fmla="*/ 720 w 3638880"/>
                <a:gd name="textAreaRight" fmla="*/ 3640680 w 3638880"/>
                <a:gd name="textAreaTop" fmla="*/ 0 h 2691000"/>
                <a:gd name="textAreaBottom" fmla="*/ 2691720 h 2691000"/>
              </a:gdLst>
              <a:ahLst/>
              <a:rect l="textAreaLeft" t="textAreaTop" r="textAreaRight" b="textAreaBottom"/>
              <a:pathLst>
                <a:path w="2956871" h="2186887">
                  <a:moveTo>
                    <a:pt x="2952768" y="178044"/>
                  </a:moveTo>
                  <a:cubicBezTo>
                    <a:pt x="2944569" y="304180"/>
                    <a:pt x="2933823" y="432256"/>
                    <a:pt x="2895101" y="553351"/>
                  </a:cubicBezTo>
                  <a:cubicBezTo>
                    <a:pt x="2854994" y="678822"/>
                    <a:pt x="2780985" y="787454"/>
                    <a:pt x="2665042" y="853762"/>
                  </a:cubicBezTo>
                  <a:cubicBezTo>
                    <a:pt x="2600839" y="890490"/>
                    <a:pt x="2529766" y="915418"/>
                    <a:pt x="2458194" y="933366"/>
                  </a:cubicBezTo>
                  <a:cubicBezTo>
                    <a:pt x="2382800" y="952256"/>
                    <a:pt x="2305136" y="962227"/>
                    <a:pt x="2227360" y="961563"/>
                  </a:cubicBezTo>
                  <a:cubicBezTo>
                    <a:pt x="2149473" y="960898"/>
                    <a:pt x="2073194" y="948267"/>
                    <a:pt x="1998464" y="926774"/>
                  </a:cubicBezTo>
                  <a:cubicBezTo>
                    <a:pt x="1925785" y="905890"/>
                    <a:pt x="1854768" y="879134"/>
                    <a:pt x="1781202" y="861241"/>
                  </a:cubicBezTo>
                  <a:cubicBezTo>
                    <a:pt x="1708523" y="843570"/>
                    <a:pt x="1634126" y="836867"/>
                    <a:pt x="1559619" y="845120"/>
                  </a:cubicBezTo>
                  <a:cubicBezTo>
                    <a:pt x="1490540" y="852710"/>
                    <a:pt x="1419301" y="870880"/>
                    <a:pt x="1358643" y="905613"/>
                  </a:cubicBezTo>
                  <a:cubicBezTo>
                    <a:pt x="1304743" y="936468"/>
                    <a:pt x="1265079" y="983222"/>
                    <a:pt x="1247796" y="1043216"/>
                  </a:cubicBezTo>
                  <a:cubicBezTo>
                    <a:pt x="1230623" y="1102711"/>
                    <a:pt x="1233448" y="1165973"/>
                    <a:pt x="1234889" y="1227185"/>
                  </a:cubicBezTo>
                  <a:cubicBezTo>
                    <a:pt x="1236384" y="1291666"/>
                    <a:pt x="1238323" y="1358806"/>
                    <a:pt x="1217107" y="1420628"/>
                  </a:cubicBezTo>
                  <a:cubicBezTo>
                    <a:pt x="1197053" y="1479125"/>
                    <a:pt x="1157335" y="1529868"/>
                    <a:pt x="1107589" y="1566208"/>
                  </a:cubicBezTo>
                  <a:cubicBezTo>
                    <a:pt x="1058841" y="1601827"/>
                    <a:pt x="999900" y="1624263"/>
                    <a:pt x="939352" y="1626921"/>
                  </a:cubicBezTo>
                  <a:cubicBezTo>
                    <a:pt x="872323" y="1629858"/>
                    <a:pt x="807953" y="1605539"/>
                    <a:pt x="743306" y="1591579"/>
                  </a:cubicBezTo>
                  <a:cubicBezTo>
                    <a:pt x="686470" y="1579281"/>
                    <a:pt x="623707" y="1573852"/>
                    <a:pt x="573851" y="1609638"/>
                  </a:cubicBezTo>
                  <a:cubicBezTo>
                    <a:pt x="529922" y="1641158"/>
                    <a:pt x="512251" y="1693285"/>
                    <a:pt x="504661" y="1744748"/>
                  </a:cubicBezTo>
                  <a:cubicBezTo>
                    <a:pt x="496075" y="1802803"/>
                    <a:pt x="499011" y="1862243"/>
                    <a:pt x="487987" y="1919965"/>
                  </a:cubicBezTo>
                  <a:cubicBezTo>
                    <a:pt x="476465" y="1980457"/>
                    <a:pt x="450927" y="2039233"/>
                    <a:pt x="411707" y="2087039"/>
                  </a:cubicBezTo>
                  <a:cubicBezTo>
                    <a:pt x="374204" y="2132741"/>
                    <a:pt x="323185" y="2167806"/>
                    <a:pt x="264354" y="2178553"/>
                  </a:cubicBezTo>
                  <a:cubicBezTo>
                    <a:pt x="189238" y="2192291"/>
                    <a:pt x="113955" y="2168415"/>
                    <a:pt x="38561" y="2172626"/>
                  </a:cubicBezTo>
                  <a:cubicBezTo>
                    <a:pt x="33575" y="2172903"/>
                    <a:pt x="3551" y="2176558"/>
                    <a:pt x="4326" y="2178221"/>
                  </a:cubicBezTo>
                  <a:cubicBezTo>
                    <a:pt x="3828" y="2177112"/>
                    <a:pt x="4714" y="2174066"/>
                    <a:pt x="4770" y="2172903"/>
                  </a:cubicBezTo>
                  <a:lnTo>
                    <a:pt x="6819" y="2149304"/>
                  </a:lnTo>
                  <a:cubicBezTo>
                    <a:pt x="13910" y="2068315"/>
                    <a:pt x="20945" y="1987271"/>
                    <a:pt x="28036" y="1906283"/>
                  </a:cubicBezTo>
                  <a:cubicBezTo>
                    <a:pt x="39946" y="1770064"/>
                    <a:pt x="51801" y="1633846"/>
                    <a:pt x="63711" y="1497628"/>
                  </a:cubicBezTo>
                  <a:cubicBezTo>
                    <a:pt x="77837" y="1335540"/>
                    <a:pt x="92018" y="1173451"/>
                    <a:pt x="106144" y="1011419"/>
                  </a:cubicBezTo>
                  <a:cubicBezTo>
                    <a:pt x="120270" y="849386"/>
                    <a:pt x="133565" y="696992"/>
                    <a:pt x="147303" y="539779"/>
                  </a:cubicBezTo>
                  <a:cubicBezTo>
                    <a:pt x="157939" y="417797"/>
                    <a:pt x="168575" y="295871"/>
                    <a:pt x="179266" y="173890"/>
                  </a:cubicBezTo>
                  <a:lnTo>
                    <a:pt x="189293" y="58832"/>
                  </a:lnTo>
                  <a:lnTo>
                    <a:pt x="192340" y="23601"/>
                  </a:lnTo>
                  <a:cubicBezTo>
                    <a:pt x="192838" y="18006"/>
                    <a:pt x="194833" y="10472"/>
                    <a:pt x="194002" y="4877"/>
                  </a:cubicBezTo>
                  <a:cubicBezTo>
                    <a:pt x="193337" y="778"/>
                    <a:pt x="191841" y="3880"/>
                    <a:pt x="193836" y="4323"/>
                  </a:cubicBezTo>
                  <a:cubicBezTo>
                    <a:pt x="198212" y="5265"/>
                    <a:pt x="203308" y="4932"/>
                    <a:pt x="207795" y="5209"/>
                  </a:cubicBezTo>
                  <a:cubicBezTo>
                    <a:pt x="230286" y="6650"/>
                    <a:pt x="252777" y="8090"/>
                    <a:pt x="275267" y="9530"/>
                  </a:cubicBezTo>
                  <a:cubicBezTo>
                    <a:pt x="365396" y="15291"/>
                    <a:pt x="455470" y="20997"/>
                    <a:pt x="545599" y="26758"/>
                  </a:cubicBezTo>
                  <a:cubicBezTo>
                    <a:pt x="678826" y="35234"/>
                    <a:pt x="812108" y="43765"/>
                    <a:pt x="945335" y="52240"/>
                  </a:cubicBezTo>
                  <a:cubicBezTo>
                    <a:pt x="1104265" y="62378"/>
                    <a:pt x="1263141" y="72515"/>
                    <a:pt x="1422071" y="82597"/>
                  </a:cubicBezTo>
                  <a:cubicBezTo>
                    <a:pt x="1585877" y="93012"/>
                    <a:pt x="1749682" y="103481"/>
                    <a:pt x="1913432" y="113896"/>
                  </a:cubicBezTo>
                  <a:cubicBezTo>
                    <a:pt x="2064995" y="123535"/>
                    <a:pt x="2216558" y="133229"/>
                    <a:pt x="2368121" y="142868"/>
                  </a:cubicBezTo>
                  <a:cubicBezTo>
                    <a:pt x="2486778" y="150402"/>
                    <a:pt x="2605436" y="157991"/>
                    <a:pt x="2724039" y="165525"/>
                  </a:cubicBezTo>
                  <a:cubicBezTo>
                    <a:pt x="2792120" y="169845"/>
                    <a:pt x="2860201" y="174222"/>
                    <a:pt x="2928283" y="178543"/>
                  </a:cubicBezTo>
                  <a:cubicBezTo>
                    <a:pt x="2937091" y="179097"/>
                    <a:pt x="2945899" y="179651"/>
                    <a:pt x="2954707" y="180205"/>
                  </a:cubicBezTo>
                  <a:cubicBezTo>
                    <a:pt x="2957366" y="180371"/>
                    <a:pt x="2957366" y="176216"/>
                    <a:pt x="2954707" y="176050"/>
                  </a:cubicBezTo>
                  <a:cubicBezTo>
                    <a:pt x="2930056" y="174499"/>
                    <a:pt x="2905349" y="172893"/>
                    <a:pt x="2880698" y="171341"/>
                  </a:cubicBezTo>
                  <a:cubicBezTo>
                    <a:pt x="2813558" y="167076"/>
                    <a:pt x="2746474" y="162810"/>
                    <a:pt x="2679334" y="158489"/>
                  </a:cubicBezTo>
                  <a:cubicBezTo>
                    <a:pt x="2580508" y="152175"/>
                    <a:pt x="2481627" y="145915"/>
                    <a:pt x="2382800" y="139600"/>
                  </a:cubicBezTo>
                  <a:cubicBezTo>
                    <a:pt x="2261761" y="131899"/>
                    <a:pt x="2140776" y="124199"/>
                    <a:pt x="2019736" y="116444"/>
                  </a:cubicBezTo>
                  <a:cubicBezTo>
                    <a:pt x="1887174" y="108024"/>
                    <a:pt x="1754557" y="99549"/>
                    <a:pt x="1621995" y="91128"/>
                  </a:cubicBezTo>
                  <a:cubicBezTo>
                    <a:pt x="1488657" y="82653"/>
                    <a:pt x="1355319" y="74122"/>
                    <a:pt x="1221982" y="65646"/>
                  </a:cubicBezTo>
                  <a:cubicBezTo>
                    <a:pt x="1097175" y="57669"/>
                    <a:pt x="972423" y="49747"/>
                    <a:pt x="847617" y="41770"/>
                  </a:cubicBezTo>
                  <a:cubicBezTo>
                    <a:pt x="742199" y="35068"/>
                    <a:pt x="636725" y="28309"/>
                    <a:pt x="531307" y="21607"/>
                  </a:cubicBezTo>
                  <a:cubicBezTo>
                    <a:pt x="455747" y="16787"/>
                    <a:pt x="380187" y="11967"/>
                    <a:pt x="304627" y="7148"/>
                  </a:cubicBezTo>
                  <a:cubicBezTo>
                    <a:pt x="268841" y="4877"/>
                    <a:pt x="232613" y="611"/>
                    <a:pt x="196772" y="279"/>
                  </a:cubicBezTo>
                  <a:cubicBezTo>
                    <a:pt x="195220" y="279"/>
                    <a:pt x="193669" y="58"/>
                    <a:pt x="192174" y="2"/>
                  </a:cubicBezTo>
                  <a:cubicBezTo>
                    <a:pt x="191010" y="-53"/>
                    <a:pt x="190179" y="999"/>
                    <a:pt x="190069" y="2107"/>
                  </a:cubicBezTo>
                  <a:cubicBezTo>
                    <a:pt x="188351" y="21496"/>
                    <a:pt x="186689" y="40940"/>
                    <a:pt x="184972" y="60328"/>
                  </a:cubicBezTo>
                  <a:cubicBezTo>
                    <a:pt x="180374" y="113176"/>
                    <a:pt x="175776" y="165968"/>
                    <a:pt x="171123" y="218816"/>
                  </a:cubicBezTo>
                  <a:cubicBezTo>
                    <a:pt x="164310" y="296923"/>
                    <a:pt x="157496" y="375087"/>
                    <a:pt x="150682" y="453195"/>
                  </a:cubicBezTo>
                  <a:cubicBezTo>
                    <a:pt x="142373" y="548531"/>
                    <a:pt x="134063" y="643867"/>
                    <a:pt x="125699" y="739204"/>
                  </a:cubicBezTo>
                  <a:cubicBezTo>
                    <a:pt x="116614" y="843126"/>
                    <a:pt x="107529" y="947049"/>
                    <a:pt x="98499" y="1050971"/>
                  </a:cubicBezTo>
                  <a:cubicBezTo>
                    <a:pt x="89304" y="1156390"/>
                    <a:pt x="80108" y="1261752"/>
                    <a:pt x="70912" y="1367170"/>
                  </a:cubicBezTo>
                  <a:cubicBezTo>
                    <a:pt x="62326" y="1465443"/>
                    <a:pt x="53740" y="1563770"/>
                    <a:pt x="45153" y="1662042"/>
                  </a:cubicBezTo>
                  <a:cubicBezTo>
                    <a:pt x="37896" y="1745136"/>
                    <a:pt x="30639" y="1828230"/>
                    <a:pt x="23383" y="1911268"/>
                  </a:cubicBezTo>
                  <a:cubicBezTo>
                    <a:pt x="18175" y="1971040"/>
                    <a:pt x="12968" y="2030812"/>
                    <a:pt x="7761" y="2090529"/>
                  </a:cubicBezTo>
                  <a:lnTo>
                    <a:pt x="2886" y="2146146"/>
                  </a:lnTo>
                  <a:cubicBezTo>
                    <a:pt x="2055" y="2155619"/>
                    <a:pt x="-161" y="2166033"/>
                    <a:pt x="338" y="2175506"/>
                  </a:cubicBezTo>
                  <a:cubicBezTo>
                    <a:pt x="393" y="2176669"/>
                    <a:pt x="116" y="2177999"/>
                    <a:pt x="6" y="2179162"/>
                  </a:cubicBezTo>
                  <a:cubicBezTo>
                    <a:pt x="-105" y="2180602"/>
                    <a:pt x="1446" y="2181378"/>
                    <a:pt x="2609" y="2181157"/>
                  </a:cubicBezTo>
                  <a:cubicBezTo>
                    <a:pt x="85592" y="2165368"/>
                    <a:pt x="168630" y="2195171"/>
                    <a:pt x="251835" y="2184536"/>
                  </a:cubicBezTo>
                  <a:cubicBezTo>
                    <a:pt x="312493" y="2176780"/>
                    <a:pt x="366283" y="2144650"/>
                    <a:pt x="406555" y="2099282"/>
                  </a:cubicBezTo>
                  <a:cubicBezTo>
                    <a:pt x="447548" y="2053082"/>
                    <a:pt x="475080" y="1995359"/>
                    <a:pt x="488874" y="1935366"/>
                  </a:cubicBezTo>
                  <a:cubicBezTo>
                    <a:pt x="503332" y="1872491"/>
                    <a:pt x="499122" y="1807290"/>
                    <a:pt x="508871" y="1743696"/>
                  </a:cubicBezTo>
                  <a:cubicBezTo>
                    <a:pt x="518621" y="1680101"/>
                    <a:pt x="549089" y="1612297"/>
                    <a:pt x="618832" y="1592299"/>
                  </a:cubicBezTo>
                  <a:cubicBezTo>
                    <a:pt x="690182" y="1571803"/>
                    <a:pt x="767237" y="1602547"/>
                    <a:pt x="836427" y="1618667"/>
                  </a:cubicBezTo>
                  <a:cubicBezTo>
                    <a:pt x="900021" y="1633458"/>
                    <a:pt x="962341" y="1636173"/>
                    <a:pt x="1024772" y="1614346"/>
                  </a:cubicBezTo>
                  <a:cubicBezTo>
                    <a:pt x="1082606" y="1594127"/>
                    <a:pt x="1134678" y="1557289"/>
                    <a:pt x="1172790" y="1509261"/>
                  </a:cubicBezTo>
                  <a:cubicBezTo>
                    <a:pt x="1212177" y="1459626"/>
                    <a:pt x="1231897" y="1401239"/>
                    <a:pt x="1237382" y="1338586"/>
                  </a:cubicBezTo>
                  <a:cubicBezTo>
                    <a:pt x="1243586" y="1267846"/>
                    <a:pt x="1235110" y="1196884"/>
                    <a:pt x="1239044" y="1126088"/>
                  </a:cubicBezTo>
                  <a:cubicBezTo>
                    <a:pt x="1243253" y="1050861"/>
                    <a:pt x="1266021" y="979455"/>
                    <a:pt x="1327344" y="931538"/>
                  </a:cubicBezTo>
                  <a:cubicBezTo>
                    <a:pt x="1391936" y="881072"/>
                    <a:pt x="1479461" y="858138"/>
                    <a:pt x="1559619" y="849331"/>
                  </a:cubicBezTo>
                  <a:cubicBezTo>
                    <a:pt x="1644873" y="839913"/>
                    <a:pt x="1729019" y="850715"/>
                    <a:pt x="1811393" y="873483"/>
                  </a:cubicBezTo>
                  <a:cubicBezTo>
                    <a:pt x="1891274" y="895530"/>
                    <a:pt x="1968828" y="925666"/>
                    <a:pt x="2049595" y="944611"/>
                  </a:cubicBezTo>
                  <a:cubicBezTo>
                    <a:pt x="2209190" y="982114"/>
                    <a:pt x="2377593" y="967767"/>
                    <a:pt x="2532369" y="916138"/>
                  </a:cubicBezTo>
                  <a:cubicBezTo>
                    <a:pt x="2602722" y="892650"/>
                    <a:pt x="2671634" y="861462"/>
                    <a:pt x="2730021" y="815041"/>
                  </a:cubicBezTo>
                  <a:cubicBezTo>
                    <a:pt x="2781429" y="774214"/>
                    <a:pt x="2822699" y="722142"/>
                    <a:pt x="2853443" y="664308"/>
                  </a:cubicBezTo>
                  <a:cubicBezTo>
                    <a:pt x="2916040" y="546648"/>
                    <a:pt x="2937091" y="411260"/>
                    <a:pt x="2949112" y="280083"/>
                  </a:cubicBezTo>
                  <a:cubicBezTo>
                    <a:pt x="2952214" y="246126"/>
                    <a:pt x="2954651" y="212113"/>
                    <a:pt x="2956867" y="178100"/>
                  </a:cubicBezTo>
                  <a:cubicBezTo>
                    <a:pt x="2957033" y="175441"/>
                    <a:pt x="2952879" y="175441"/>
                    <a:pt x="2952712" y="178100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574" name="Google Shape;77;p4"/>
            <p:cNvSpPr/>
            <p:nvPr/>
          </p:nvSpPr>
          <p:spPr>
            <a:xfrm flipH="1" rot="6634200">
              <a:off x="8463240" y="2849040"/>
              <a:ext cx="3638880" cy="2691000"/>
            </a:xfrm>
            <a:custGeom>
              <a:avLst/>
              <a:gdLst>
                <a:gd name="textAreaLeft" fmla="*/ 720 w 3638880"/>
                <a:gd name="textAreaRight" fmla="*/ 3640680 w 3638880"/>
                <a:gd name="textAreaTop" fmla="*/ 0 h 2691000"/>
                <a:gd name="textAreaBottom" fmla="*/ 2691720 h 2691000"/>
              </a:gdLst>
              <a:ahLst/>
              <a:rect l="textAreaLeft" t="textAreaTop" r="textAreaRight" b="textAreaBottom"/>
              <a:pathLst>
                <a:path w="2956871" h="2186887">
                  <a:moveTo>
                    <a:pt x="2952768" y="178044"/>
                  </a:moveTo>
                  <a:cubicBezTo>
                    <a:pt x="2944569" y="304180"/>
                    <a:pt x="2933823" y="432256"/>
                    <a:pt x="2895101" y="553351"/>
                  </a:cubicBezTo>
                  <a:cubicBezTo>
                    <a:pt x="2854994" y="678822"/>
                    <a:pt x="2780985" y="787454"/>
                    <a:pt x="2665042" y="853762"/>
                  </a:cubicBezTo>
                  <a:cubicBezTo>
                    <a:pt x="2600839" y="890490"/>
                    <a:pt x="2529766" y="915418"/>
                    <a:pt x="2458194" y="933366"/>
                  </a:cubicBezTo>
                  <a:cubicBezTo>
                    <a:pt x="2382800" y="952256"/>
                    <a:pt x="2305136" y="962227"/>
                    <a:pt x="2227360" y="961563"/>
                  </a:cubicBezTo>
                  <a:cubicBezTo>
                    <a:pt x="2149473" y="960898"/>
                    <a:pt x="2073194" y="948267"/>
                    <a:pt x="1998464" y="926774"/>
                  </a:cubicBezTo>
                  <a:cubicBezTo>
                    <a:pt x="1925785" y="905890"/>
                    <a:pt x="1854768" y="879134"/>
                    <a:pt x="1781202" y="861241"/>
                  </a:cubicBezTo>
                  <a:cubicBezTo>
                    <a:pt x="1708523" y="843570"/>
                    <a:pt x="1634126" y="836867"/>
                    <a:pt x="1559619" y="845120"/>
                  </a:cubicBezTo>
                  <a:cubicBezTo>
                    <a:pt x="1490540" y="852710"/>
                    <a:pt x="1419301" y="870880"/>
                    <a:pt x="1358643" y="905613"/>
                  </a:cubicBezTo>
                  <a:cubicBezTo>
                    <a:pt x="1304743" y="936468"/>
                    <a:pt x="1265079" y="983222"/>
                    <a:pt x="1247796" y="1043216"/>
                  </a:cubicBezTo>
                  <a:cubicBezTo>
                    <a:pt x="1230623" y="1102711"/>
                    <a:pt x="1233448" y="1165973"/>
                    <a:pt x="1234889" y="1227185"/>
                  </a:cubicBezTo>
                  <a:cubicBezTo>
                    <a:pt x="1236384" y="1291666"/>
                    <a:pt x="1238323" y="1358806"/>
                    <a:pt x="1217107" y="1420628"/>
                  </a:cubicBezTo>
                  <a:cubicBezTo>
                    <a:pt x="1197053" y="1479125"/>
                    <a:pt x="1157335" y="1529868"/>
                    <a:pt x="1107589" y="1566208"/>
                  </a:cubicBezTo>
                  <a:cubicBezTo>
                    <a:pt x="1058841" y="1601827"/>
                    <a:pt x="999900" y="1624263"/>
                    <a:pt x="939352" y="1626921"/>
                  </a:cubicBezTo>
                  <a:cubicBezTo>
                    <a:pt x="872323" y="1629858"/>
                    <a:pt x="807953" y="1605539"/>
                    <a:pt x="743306" y="1591579"/>
                  </a:cubicBezTo>
                  <a:cubicBezTo>
                    <a:pt x="686470" y="1579281"/>
                    <a:pt x="623707" y="1573852"/>
                    <a:pt x="573851" y="1609638"/>
                  </a:cubicBezTo>
                  <a:cubicBezTo>
                    <a:pt x="529922" y="1641158"/>
                    <a:pt x="512251" y="1693285"/>
                    <a:pt x="504661" y="1744748"/>
                  </a:cubicBezTo>
                  <a:cubicBezTo>
                    <a:pt x="496075" y="1802803"/>
                    <a:pt x="499011" y="1862243"/>
                    <a:pt x="487987" y="1919965"/>
                  </a:cubicBezTo>
                  <a:cubicBezTo>
                    <a:pt x="476465" y="1980457"/>
                    <a:pt x="450927" y="2039233"/>
                    <a:pt x="411707" y="2087039"/>
                  </a:cubicBezTo>
                  <a:cubicBezTo>
                    <a:pt x="374204" y="2132741"/>
                    <a:pt x="323185" y="2167806"/>
                    <a:pt x="264354" y="2178553"/>
                  </a:cubicBezTo>
                  <a:cubicBezTo>
                    <a:pt x="189238" y="2192291"/>
                    <a:pt x="113955" y="2168415"/>
                    <a:pt x="38561" y="2172626"/>
                  </a:cubicBezTo>
                  <a:cubicBezTo>
                    <a:pt x="33575" y="2172903"/>
                    <a:pt x="3551" y="2176558"/>
                    <a:pt x="4326" y="2178221"/>
                  </a:cubicBezTo>
                  <a:cubicBezTo>
                    <a:pt x="3828" y="2177112"/>
                    <a:pt x="4714" y="2174066"/>
                    <a:pt x="4770" y="2172903"/>
                  </a:cubicBezTo>
                  <a:lnTo>
                    <a:pt x="6819" y="2149304"/>
                  </a:lnTo>
                  <a:cubicBezTo>
                    <a:pt x="13910" y="2068315"/>
                    <a:pt x="20945" y="1987271"/>
                    <a:pt x="28036" y="1906283"/>
                  </a:cubicBezTo>
                  <a:cubicBezTo>
                    <a:pt x="39946" y="1770064"/>
                    <a:pt x="51801" y="1633846"/>
                    <a:pt x="63711" y="1497628"/>
                  </a:cubicBezTo>
                  <a:cubicBezTo>
                    <a:pt x="77837" y="1335540"/>
                    <a:pt x="92018" y="1173451"/>
                    <a:pt x="106144" y="1011419"/>
                  </a:cubicBezTo>
                  <a:cubicBezTo>
                    <a:pt x="120270" y="849386"/>
                    <a:pt x="133565" y="696992"/>
                    <a:pt x="147303" y="539779"/>
                  </a:cubicBezTo>
                  <a:cubicBezTo>
                    <a:pt x="157939" y="417797"/>
                    <a:pt x="168575" y="295871"/>
                    <a:pt x="179266" y="173890"/>
                  </a:cubicBezTo>
                  <a:lnTo>
                    <a:pt x="189293" y="58832"/>
                  </a:lnTo>
                  <a:lnTo>
                    <a:pt x="192340" y="23601"/>
                  </a:lnTo>
                  <a:cubicBezTo>
                    <a:pt x="192838" y="18006"/>
                    <a:pt x="194833" y="10472"/>
                    <a:pt x="194002" y="4877"/>
                  </a:cubicBezTo>
                  <a:cubicBezTo>
                    <a:pt x="193337" y="778"/>
                    <a:pt x="191841" y="3880"/>
                    <a:pt x="193836" y="4323"/>
                  </a:cubicBezTo>
                  <a:cubicBezTo>
                    <a:pt x="198212" y="5265"/>
                    <a:pt x="203308" y="4932"/>
                    <a:pt x="207795" y="5209"/>
                  </a:cubicBezTo>
                  <a:cubicBezTo>
                    <a:pt x="230286" y="6650"/>
                    <a:pt x="252777" y="8090"/>
                    <a:pt x="275267" y="9530"/>
                  </a:cubicBezTo>
                  <a:cubicBezTo>
                    <a:pt x="365396" y="15291"/>
                    <a:pt x="455470" y="20997"/>
                    <a:pt x="545599" y="26758"/>
                  </a:cubicBezTo>
                  <a:cubicBezTo>
                    <a:pt x="678826" y="35234"/>
                    <a:pt x="812108" y="43765"/>
                    <a:pt x="945335" y="52240"/>
                  </a:cubicBezTo>
                  <a:cubicBezTo>
                    <a:pt x="1104265" y="62378"/>
                    <a:pt x="1263141" y="72515"/>
                    <a:pt x="1422071" y="82597"/>
                  </a:cubicBezTo>
                  <a:cubicBezTo>
                    <a:pt x="1585877" y="93012"/>
                    <a:pt x="1749682" y="103481"/>
                    <a:pt x="1913432" y="113896"/>
                  </a:cubicBezTo>
                  <a:cubicBezTo>
                    <a:pt x="2064995" y="123535"/>
                    <a:pt x="2216558" y="133229"/>
                    <a:pt x="2368121" y="142868"/>
                  </a:cubicBezTo>
                  <a:cubicBezTo>
                    <a:pt x="2486778" y="150402"/>
                    <a:pt x="2605436" y="157991"/>
                    <a:pt x="2724039" y="165525"/>
                  </a:cubicBezTo>
                  <a:cubicBezTo>
                    <a:pt x="2792120" y="169845"/>
                    <a:pt x="2860201" y="174222"/>
                    <a:pt x="2928283" y="178543"/>
                  </a:cubicBezTo>
                  <a:cubicBezTo>
                    <a:pt x="2937091" y="179097"/>
                    <a:pt x="2945899" y="179651"/>
                    <a:pt x="2954707" y="180205"/>
                  </a:cubicBezTo>
                  <a:cubicBezTo>
                    <a:pt x="2957366" y="180371"/>
                    <a:pt x="2957366" y="176216"/>
                    <a:pt x="2954707" y="176050"/>
                  </a:cubicBezTo>
                  <a:cubicBezTo>
                    <a:pt x="2930056" y="174499"/>
                    <a:pt x="2905349" y="172893"/>
                    <a:pt x="2880698" y="171341"/>
                  </a:cubicBezTo>
                  <a:cubicBezTo>
                    <a:pt x="2813558" y="167076"/>
                    <a:pt x="2746474" y="162810"/>
                    <a:pt x="2679334" y="158489"/>
                  </a:cubicBezTo>
                  <a:cubicBezTo>
                    <a:pt x="2580508" y="152175"/>
                    <a:pt x="2481627" y="145915"/>
                    <a:pt x="2382800" y="139600"/>
                  </a:cubicBezTo>
                  <a:cubicBezTo>
                    <a:pt x="2261761" y="131899"/>
                    <a:pt x="2140776" y="124199"/>
                    <a:pt x="2019736" y="116444"/>
                  </a:cubicBezTo>
                  <a:cubicBezTo>
                    <a:pt x="1887174" y="108024"/>
                    <a:pt x="1754557" y="99549"/>
                    <a:pt x="1621995" y="91128"/>
                  </a:cubicBezTo>
                  <a:cubicBezTo>
                    <a:pt x="1488657" y="82653"/>
                    <a:pt x="1355319" y="74122"/>
                    <a:pt x="1221982" y="65646"/>
                  </a:cubicBezTo>
                  <a:cubicBezTo>
                    <a:pt x="1097175" y="57669"/>
                    <a:pt x="972423" y="49747"/>
                    <a:pt x="847617" y="41770"/>
                  </a:cubicBezTo>
                  <a:cubicBezTo>
                    <a:pt x="742199" y="35068"/>
                    <a:pt x="636725" y="28309"/>
                    <a:pt x="531307" y="21607"/>
                  </a:cubicBezTo>
                  <a:cubicBezTo>
                    <a:pt x="455747" y="16787"/>
                    <a:pt x="380187" y="11967"/>
                    <a:pt x="304627" y="7148"/>
                  </a:cubicBezTo>
                  <a:cubicBezTo>
                    <a:pt x="268841" y="4877"/>
                    <a:pt x="232613" y="611"/>
                    <a:pt x="196772" y="279"/>
                  </a:cubicBezTo>
                  <a:cubicBezTo>
                    <a:pt x="195220" y="279"/>
                    <a:pt x="193669" y="58"/>
                    <a:pt x="192174" y="2"/>
                  </a:cubicBezTo>
                  <a:cubicBezTo>
                    <a:pt x="191010" y="-53"/>
                    <a:pt x="190179" y="999"/>
                    <a:pt x="190069" y="2107"/>
                  </a:cubicBezTo>
                  <a:cubicBezTo>
                    <a:pt x="188351" y="21496"/>
                    <a:pt x="186689" y="40940"/>
                    <a:pt x="184972" y="60328"/>
                  </a:cubicBezTo>
                  <a:cubicBezTo>
                    <a:pt x="180374" y="113176"/>
                    <a:pt x="175776" y="165968"/>
                    <a:pt x="171123" y="218816"/>
                  </a:cubicBezTo>
                  <a:cubicBezTo>
                    <a:pt x="164310" y="296923"/>
                    <a:pt x="157496" y="375087"/>
                    <a:pt x="150682" y="453195"/>
                  </a:cubicBezTo>
                  <a:cubicBezTo>
                    <a:pt x="142373" y="548531"/>
                    <a:pt x="134063" y="643867"/>
                    <a:pt x="125699" y="739204"/>
                  </a:cubicBezTo>
                  <a:cubicBezTo>
                    <a:pt x="116614" y="843126"/>
                    <a:pt x="107529" y="947049"/>
                    <a:pt x="98499" y="1050971"/>
                  </a:cubicBezTo>
                  <a:cubicBezTo>
                    <a:pt x="89304" y="1156390"/>
                    <a:pt x="80108" y="1261752"/>
                    <a:pt x="70912" y="1367170"/>
                  </a:cubicBezTo>
                  <a:cubicBezTo>
                    <a:pt x="62326" y="1465443"/>
                    <a:pt x="53740" y="1563770"/>
                    <a:pt x="45153" y="1662042"/>
                  </a:cubicBezTo>
                  <a:cubicBezTo>
                    <a:pt x="37896" y="1745136"/>
                    <a:pt x="30639" y="1828230"/>
                    <a:pt x="23383" y="1911268"/>
                  </a:cubicBezTo>
                  <a:cubicBezTo>
                    <a:pt x="18175" y="1971040"/>
                    <a:pt x="12968" y="2030812"/>
                    <a:pt x="7761" y="2090529"/>
                  </a:cubicBezTo>
                  <a:lnTo>
                    <a:pt x="2886" y="2146146"/>
                  </a:lnTo>
                  <a:cubicBezTo>
                    <a:pt x="2055" y="2155619"/>
                    <a:pt x="-161" y="2166033"/>
                    <a:pt x="338" y="2175506"/>
                  </a:cubicBezTo>
                  <a:cubicBezTo>
                    <a:pt x="393" y="2176669"/>
                    <a:pt x="116" y="2177999"/>
                    <a:pt x="6" y="2179162"/>
                  </a:cubicBezTo>
                  <a:cubicBezTo>
                    <a:pt x="-105" y="2180602"/>
                    <a:pt x="1446" y="2181378"/>
                    <a:pt x="2609" y="2181157"/>
                  </a:cubicBezTo>
                  <a:cubicBezTo>
                    <a:pt x="85592" y="2165368"/>
                    <a:pt x="168630" y="2195171"/>
                    <a:pt x="251835" y="2184536"/>
                  </a:cubicBezTo>
                  <a:cubicBezTo>
                    <a:pt x="312493" y="2176780"/>
                    <a:pt x="366283" y="2144650"/>
                    <a:pt x="406555" y="2099282"/>
                  </a:cubicBezTo>
                  <a:cubicBezTo>
                    <a:pt x="447548" y="2053082"/>
                    <a:pt x="475080" y="1995359"/>
                    <a:pt x="488874" y="1935366"/>
                  </a:cubicBezTo>
                  <a:cubicBezTo>
                    <a:pt x="503332" y="1872491"/>
                    <a:pt x="499122" y="1807290"/>
                    <a:pt x="508871" y="1743696"/>
                  </a:cubicBezTo>
                  <a:cubicBezTo>
                    <a:pt x="518621" y="1680101"/>
                    <a:pt x="549089" y="1612297"/>
                    <a:pt x="618832" y="1592299"/>
                  </a:cubicBezTo>
                  <a:cubicBezTo>
                    <a:pt x="690182" y="1571803"/>
                    <a:pt x="767237" y="1602547"/>
                    <a:pt x="836427" y="1618667"/>
                  </a:cubicBezTo>
                  <a:cubicBezTo>
                    <a:pt x="900021" y="1633458"/>
                    <a:pt x="962341" y="1636173"/>
                    <a:pt x="1024772" y="1614346"/>
                  </a:cubicBezTo>
                  <a:cubicBezTo>
                    <a:pt x="1082606" y="1594127"/>
                    <a:pt x="1134678" y="1557289"/>
                    <a:pt x="1172790" y="1509261"/>
                  </a:cubicBezTo>
                  <a:cubicBezTo>
                    <a:pt x="1212177" y="1459626"/>
                    <a:pt x="1231897" y="1401239"/>
                    <a:pt x="1237382" y="1338586"/>
                  </a:cubicBezTo>
                  <a:cubicBezTo>
                    <a:pt x="1243586" y="1267846"/>
                    <a:pt x="1235110" y="1196884"/>
                    <a:pt x="1239044" y="1126088"/>
                  </a:cubicBezTo>
                  <a:cubicBezTo>
                    <a:pt x="1243253" y="1050861"/>
                    <a:pt x="1266021" y="979455"/>
                    <a:pt x="1327344" y="931538"/>
                  </a:cubicBezTo>
                  <a:cubicBezTo>
                    <a:pt x="1391936" y="881072"/>
                    <a:pt x="1479461" y="858138"/>
                    <a:pt x="1559619" y="849331"/>
                  </a:cubicBezTo>
                  <a:cubicBezTo>
                    <a:pt x="1644873" y="839913"/>
                    <a:pt x="1729019" y="850715"/>
                    <a:pt x="1811393" y="873483"/>
                  </a:cubicBezTo>
                  <a:cubicBezTo>
                    <a:pt x="1891274" y="895530"/>
                    <a:pt x="1968828" y="925666"/>
                    <a:pt x="2049595" y="944611"/>
                  </a:cubicBezTo>
                  <a:cubicBezTo>
                    <a:pt x="2209190" y="982114"/>
                    <a:pt x="2377593" y="967767"/>
                    <a:pt x="2532369" y="916138"/>
                  </a:cubicBezTo>
                  <a:cubicBezTo>
                    <a:pt x="2602722" y="892650"/>
                    <a:pt x="2671634" y="861462"/>
                    <a:pt x="2730021" y="815041"/>
                  </a:cubicBezTo>
                  <a:cubicBezTo>
                    <a:pt x="2781429" y="774214"/>
                    <a:pt x="2822699" y="722142"/>
                    <a:pt x="2853443" y="664308"/>
                  </a:cubicBezTo>
                  <a:cubicBezTo>
                    <a:pt x="2916040" y="546648"/>
                    <a:pt x="2937091" y="411260"/>
                    <a:pt x="2949112" y="280083"/>
                  </a:cubicBezTo>
                  <a:cubicBezTo>
                    <a:pt x="2952214" y="246126"/>
                    <a:pt x="2954651" y="212113"/>
                    <a:pt x="2956867" y="178100"/>
                  </a:cubicBezTo>
                  <a:cubicBezTo>
                    <a:pt x="2957033" y="175441"/>
                    <a:pt x="2952879" y="175441"/>
                    <a:pt x="2952712" y="178100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grpSp>
        <p:nvGrpSpPr>
          <p:cNvPr id="575" name="Google Shape;80;p4"/>
          <p:cNvGrpSpPr/>
          <p:nvPr/>
        </p:nvGrpSpPr>
        <p:grpSpPr>
          <a:xfrm>
            <a:off x="79920" y="232920"/>
            <a:ext cx="8877240" cy="4775040"/>
            <a:chOff x="79920" y="232920"/>
            <a:chExt cx="8877240" cy="4775040"/>
          </a:xfrm>
        </p:grpSpPr>
        <p:sp>
          <p:nvSpPr>
            <p:cNvPr id="576" name="Google Shape;81;p4"/>
            <p:cNvSpPr/>
            <p:nvPr/>
          </p:nvSpPr>
          <p:spPr>
            <a:xfrm>
              <a:off x="8123760" y="361440"/>
              <a:ext cx="57240" cy="57240"/>
            </a:xfrm>
            <a:custGeom>
              <a:avLst/>
              <a:gdLst>
                <a:gd name="textAreaLeft" fmla="*/ 0 w 57240"/>
                <a:gd name="textAreaRight" fmla="*/ 58320 w 57240"/>
                <a:gd name="textAreaTop" fmla="*/ 0 h 57240"/>
                <a:gd name="textAreaBottom" fmla="*/ 58320 h 57240"/>
              </a:gdLst>
              <a:ahLst/>
              <a:rect l="textAreaLeft" t="textAreaTop" r="textAreaRight" b="textAreaBottom"/>
              <a:pathLst>
                <a:path w="46975" h="46975">
                  <a:moveTo>
                    <a:pt x="23488" y="46976"/>
                  </a:moveTo>
                  <a:cubicBezTo>
                    <a:pt x="10525" y="46976"/>
                    <a:pt x="0" y="36450"/>
                    <a:pt x="0" y="23488"/>
                  </a:cubicBezTo>
                  <a:cubicBezTo>
                    <a:pt x="0" y="10525"/>
                    <a:pt x="10525" y="0"/>
                    <a:pt x="23488" y="0"/>
                  </a:cubicBezTo>
                  <a:cubicBezTo>
                    <a:pt x="36451" y="0"/>
                    <a:pt x="46976" y="10525"/>
                    <a:pt x="46976" y="23488"/>
                  </a:cubicBezTo>
                  <a:cubicBezTo>
                    <a:pt x="46976" y="36450"/>
                    <a:pt x="36451" y="46976"/>
                    <a:pt x="23488" y="46976"/>
                  </a:cubicBezTo>
                  <a:close/>
                  <a:moveTo>
                    <a:pt x="23488" y="5540"/>
                  </a:moveTo>
                  <a:cubicBezTo>
                    <a:pt x="13572" y="5540"/>
                    <a:pt x="5540" y="13572"/>
                    <a:pt x="5540" y="23488"/>
                  </a:cubicBezTo>
                  <a:cubicBezTo>
                    <a:pt x="5540" y="33404"/>
                    <a:pt x="13572" y="41436"/>
                    <a:pt x="23488" y="41436"/>
                  </a:cubicBezTo>
                  <a:cubicBezTo>
                    <a:pt x="33404" y="41436"/>
                    <a:pt x="41436" y="33404"/>
                    <a:pt x="41436" y="23488"/>
                  </a:cubicBezTo>
                  <a:cubicBezTo>
                    <a:pt x="41436" y="13572"/>
                    <a:pt x="33348" y="5540"/>
                    <a:pt x="23488" y="5540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29160" bIns="2916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577" name="Google Shape;82;p4"/>
            <p:cNvSpPr/>
            <p:nvPr/>
          </p:nvSpPr>
          <p:spPr>
            <a:xfrm>
              <a:off x="310680" y="2386800"/>
              <a:ext cx="88920" cy="88920"/>
            </a:xfrm>
            <a:custGeom>
              <a:avLst/>
              <a:gdLst>
                <a:gd name="textAreaLeft" fmla="*/ 0 w 88920"/>
                <a:gd name="textAreaRight" fmla="*/ 90000 w 88920"/>
                <a:gd name="textAreaTop" fmla="*/ 0 h 88920"/>
                <a:gd name="textAreaBottom" fmla="*/ 90000 h 88920"/>
              </a:gdLst>
              <a:ahLst/>
              <a:rect l="textAreaLeft" t="textAreaTop" r="textAreaRight" b="textAreaBottom"/>
              <a:pathLst>
                <a:path w="72679" h="72679">
                  <a:moveTo>
                    <a:pt x="36340" y="72679"/>
                  </a:moveTo>
                  <a:cubicBezTo>
                    <a:pt x="16286" y="72679"/>
                    <a:pt x="0" y="56393"/>
                    <a:pt x="0" y="36340"/>
                  </a:cubicBezTo>
                  <a:cubicBezTo>
                    <a:pt x="0" y="16286"/>
                    <a:pt x="16286" y="0"/>
                    <a:pt x="36340" y="0"/>
                  </a:cubicBezTo>
                  <a:cubicBezTo>
                    <a:pt x="56393" y="0"/>
                    <a:pt x="72679" y="16286"/>
                    <a:pt x="72679" y="36340"/>
                  </a:cubicBezTo>
                  <a:cubicBezTo>
                    <a:pt x="72679" y="56393"/>
                    <a:pt x="56393" y="72679"/>
                    <a:pt x="36340" y="72679"/>
                  </a:cubicBezTo>
                  <a:close/>
                  <a:moveTo>
                    <a:pt x="36340" y="5540"/>
                  </a:moveTo>
                  <a:cubicBezTo>
                    <a:pt x="19333" y="5540"/>
                    <a:pt x="5540" y="19333"/>
                    <a:pt x="5540" y="36340"/>
                  </a:cubicBezTo>
                  <a:cubicBezTo>
                    <a:pt x="5540" y="53346"/>
                    <a:pt x="19333" y="67140"/>
                    <a:pt x="36340" y="67140"/>
                  </a:cubicBezTo>
                  <a:cubicBezTo>
                    <a:pt x="53346" y="67140"/>
                    <a:pt x="67140" y="53346"/>
                    <a:pt x="67140" y="36340"/>
                  </a:cubicBezTo>
                  <a:cubicBezTo>
                    <a:pt x="67140" y="19333"/>
                    <a:pt x="53346" y="5540"/>
                    <a:pt x="36340" y="5540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578" name="Google Shape;83;p4"/>
            <p:cNvSpPr/>
            <p:nvPr/>
          </p:nvSpPr>
          <p:spPr>
            <a:xfrm>
              <a:off x="8691840" y="3117240"/>
              <a:ext cx="184680" cy="184680"/>
            </a:xfrm>
            <a:custGeom>
              <a:avLst/>
              <a:gdLst>
                <a:gd name="textAreaLeft" fmla="*/ 0 w 184680"/>
                <a:gd name="textAreaRight" fmla="*/ 185760 w 184680"/>
                <a:gd name="textAreaTop" fmla="*/ 0 h 184680"/>
                <a:gd name="textAreaBottom" fmla="*/ 185760 h 184680"/>
              </a:gdLst>
              <a:ahLst/>
              <a:rect l="textAreaLeft" t="textAreaTop" r="textAreaRight" b="textAreaBottom"/>
              <a:pathLst>
                <a:path w="149679" h="149679">
                  <a:moveTo>
                    <a:pt x="74840" y="149679"/>
                  </a:moveTo>
                  <a:cubicBezTo>
                    <a:pt x="33570" y="149679"/>
                    <a:pt x="0" y="116110"/>
                    <a:pt x="0" y="74840"/>
                  </a:cubicBezTo>
                  <a:cubicBezTo>
                    <a:pt x="0" y="33570"/>
                    <a:pt x="33570" y="0"/>
                    <a:pt x="74840" y="0"/>
                  </a:cubicBezTo>
                  <a:cubicBezTo>
                    <a:pt x="116110" y="0"/>
                    <a:pt x="149679" y="33570"/>
                    <a:pt x="149679" y="74840"/>
                  </a:cubicBezTo>
                  <a:cubicBezTo>
                    <a:pt x="149679" y="116110"/>
                    <a:pt x="116110" y="149679"/>
                    <a:pt x="74840" y="149679"/>
                  </a:cubicBezTo>
                  <a:close/>
                  <a:moveTo>
                    <a:pt x="74840" y="5540"/>
                  </a:moveTo>
                  <a:cubicBezTo>
                    <a:pt x="36617" y="5540"/>
                    <a:pt x="5540" y="36617"/>
                    <a:pt x="5540" y="74840"/>
                  </a:cubicBezTo>
                  <a:cubicBezTo>
                    <a:pt x="5540" y="113063"/>
                    <a:pt x="36617" y="144140"/>
                    <a:pt x="74840" y="144140"/>
                  </a:cubicBezTo>
                  <a:cubicBezTo>
                    <a:pt x="113063" y="144140"/>
                    <a:pt x="144140" y="113063"/>
                    <a:pt x="144140" y="74840"/>
                  </a:cubicBezTo>
                  <a:cubicBezTo>
                    <a:pt x="144140" y="36617"/>
                    <a:pt x="113063" y="5540"/>
                    <a:pt x="74840" y="5540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579" name="Google Shape;84;p4"/>
            <p:cNvSpPr/>
            <p:nvPr/>
          </p:nvSpPr>
          <p:spPr>
            <a:xfrm>
              <a:off x="3568320" y="4860720"/>
              <a:ext cx="57240" cy="57240"/>
            </a:xfrm>
            <a:custGeom>
              <a:avLst/>
              <a:gdLst>
                <a:gd name="textAreaLeft" fmla="*/ 0 w 57240"/>
                <a:gd name="textAreaRight" fmla="*/ 58320 w 57240"/>
                <a:gd name="textAreaTop" fmla="*/ 0 h 57240"/>
                <a:gd name="textAreaBottom" fmla="*/ 58320 h 57240"/>
              </a:gdLst>
              <a:ahLst/>
              <a:rect l="textAreaLeft" t="textAreaTop" r="textAreaRight" b="textAreaBottom"/>
              <a:pathLst>
                <a:path w="46975" h="46975">
                  <a:moveTo>
                    <a:pt x="23488" y="46976"/>
                  </a:moveTo>
                  <a:cubicBezTo>
                    <a:pt x="10525" y="46976"/>
                    <a:pt x="0" y="36450"/>
                    <a:pt x="0" y="23488"/>
                  </a:cubicBezTo>
                  <a:cubicBezTo>
                    <a:pt x="0" y="10525"/>
                    <a:pt x="10525" y="0"/>
                    <a:pt x="23488" y="0"/>
                  </a:cubicBezTo>
                  <a:cubicBezTo>
                    <a:pt x="36451" y="0"/>
                    <a:pt x="46976" y="10525"/>
                    <a:pt x="46976" y="23488"/>
                  </a:cubicBezTo>
                  <a:cubicBezTo>
                    <a:pt x="46976" y="36450"/>
                    <a:pt x="36451" y="46976"/>
                    <a:pt x="23488" y="46976"/>
                  </a:cubicBezTo>
                  <a:close/>
                  <a:moveTo>
                    <a:pt x="23488" y="5484"/>
                  </a:moveTo>
                  <a:cubicBezTo>
                    <a:pt x="13572" y="5484"/>
                    <a:pt x="5540" y="13517"/>
                    <a:pt x="5540" y="23432"/>
                  </a:cubicBezTo>
                  <a:cubicBezTo>
                    <a:pt x="5540" y="33348"/>
                    <a:pt x="13572" y="41381"/>
                    <a:pt x="23488" y="41381"/>
                  </a:cubicBezTo>
                  <a:cubicBezTo>
                    <a:pt x="33404" y="41381"/>
                    <a:pt x="41436" y="33348"/>
                    <a:pt x="41436" y="23432"/>
                  </a:cubicBezTo>
                  <a:cubicBezTo>
                    <a:pt x="41436" y="13517"/>
                    <a:pt x="33348" y="5484"/>
                    <a:pt x="23488" y="5484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29160" bIns="2916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580" name="Google Shape;85;p4"/>
            <p:cNvSpPr/>
            <p:nvPr/>
          </p:nvSpPr>
          <p:spPr>
            <a:xfrm>
              <a:off x="1602720" y="262440"/>
              <a:ext cx="59760" cy="59760"/>
            </a:xfrm>
            <a:custGeom>
              <a:avLst/>
              <a:gdLst>
                <a:gd name="textAreaLeft" fmla="*/ 0 w 59760"/>
                <a:gd name="textAreaRight" fmla="*/ 60840 w 59760"/>
                <a:gd name="textAreaTop" fmla="*/ 0 h 59760"/>
                <a:gd name="textAreaBottom" fmla="*/ 60840 h 59760"/>
              </a:gdLst>
              <a:ahLst/>
              <a:rect l="textAreaLeft" t="textAreaTop" r="textAreaRight" b="textAreaBottom"/>
              <a:pathLst>
                <a:path w="48969" h="48969">
                  <a:moveTo>
                    <a:pt x="24485" y="48970"/>
                  </a:moveTo>
                  <a:cubicBezTo>
                    <a:pt x="10968" y="48970"/>
                    <a:pt x="0" y="38002"/>
                    <a:pt x="0" y="24485"/>
                  </a:cubicBezTo>
                  <a:cubicBezTo>
                    <a:pt x="0" y="10968"/>
                    <a:pt x="10968" y="0"/>
                    <a:pt x="24485" y="0"/>
                  </a:cubicBezTo>
                  <a:cubicBezTo>
                    <a:pt x="38002" y="0"/>
                    <a:pt x="48970" y="10968"/>
                    <a:pt x="48970" y="24485"/>
                  </a:cubicBezTo>
                  <a:cubicBezTo>
                    <a:pt x="48970" y="38002"/>
                    <a:pt x="38002" y="48970"/>
                    <a:pt x="24485" y="48970"/>
                  </a:cubicBezTo>
                  <a:close/>
                  <a:moveTo>
                    <a:pt x="24485" y="5540"/>
                  </a:moveTo>
                  <a:cubicBezTo>
                    <a:pt x="14015" y="5540"/>
                    <a:pt x="5540" y="14015"/>
                    <a:pt x="5540" y="24485"/>
                  </a:cubicBezTo>
                  <a:cubicBezTo>
                    <a:pt x="5540" y="34955"/>
                    <a:pt x="14015" y="43430"/>
                    <a:pt x="24485" y="43430"/>
                  </a:cubicBezTo>
                  <a:cubicBezTo>
                    <a:pt x="34955" y="43430"/>
                    <a:pt x="43430" y="34955"/>
                    <a:pt x="43430" y="24485"/>
                  </a:cubicBezTo>
                  <a:cubicBezTo>
                    <a:pt x="43430" y="14015"/>
                    <a:pt x="34955" y="5540"/>
                    <a:pt x="24485" y="5540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0240" bIns="302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581" name="Google Shape;86;p4"/>
            <p:cNvSpPr/>
            <p:nvPr/>
          </p:nvSpPr>
          <p:spPr>
            <a:xfrm>
              <a:off x="7250760" y="232920"/>
              <a:ext cx="88920" cy="88920"/>
            </a:xfrm>
            <a:custGeom>
              <a:avLst/>
              <a:gdLst>
                <a:gd name="textAreaLeft" fmla="*/ 0 w 88920"/>
                <a:gd name="textAreaRight" fmla="*/ 90000 w 88920"/>
                <a:gd name="textAreaTop" fmla="*/ 0 h 88920"/>
                <a:gd name="textAreaBottom" fmla="*/ 90000 h 88920"/>
              </a:gdLst>
              <a:ahLst/>
              <a:rect l="textAreaLeft" t="textAreaTop" r="textAreaRight" b="textAreaBottom"/>
              <a:pathLst>
                <a:path w="72679" h="72679">
                  <a:moveTo>
                    <a:pt x="36340" y="72679"/>
                  </a:moveTo>
                  <a:cubicBezTo>
                    <a:pt x="16286" y="72679"/>
                    <a:pt x="0" y="56393"/>
                    <a:pt x="0" y="36340"/>
                  </a:cubicBezTo>
                  <a:cubicBezTo>
                    <a:pt x="0" y="16286"/>
                    <a:pt x="16286" y="0"/>
                    <a:pt x="36340" y="0"/>
                  </a:cubicBezTo>
                  <a:cubicBezTo>
                    <a:pt x="56393" y="0"/>
                    <a:pt x="72679" y="16286"/>
                    <a:pt x="72679" y="36340"/>
                  </a:cubicBezTo>
                  <a:cubicBezTo>
                    <a:pt x="72679" y="56393"/>
                    <a:pt x="56393" y="72679"/>
                    <a:pt x="36340" y="72679"/>
                  </a:cubicBezTo>
                  <a:close/>
                  <a:moveTo>
                    <a:pt x="36340" y="5540"/>
                  </a:moveTo>
                  <a:cubicBezTo>
                    <a:pt x="19333" y="5540"/>
                    <a:pt x="5540" y="19333"/>
                    <a:pt x="5540" y="36340"/>
                  </a:cubicBezTo>
                  <a:cubicBezTo>
                    <a:pt x="5540" y="53346"/>
                    <a:pt x="19333" y="67140"/>
                    <a:pt x="36340" y="67140"/>
                  </a:cubicBezTo>
                  <a:cubicBezTo>
                    <a:pt x="53346" y="67140"/>
                    <a:pt x="67140" y="53346"/>
                    <a:pt x="67140" y="36340"/>
                  </a:cubicBezTo>
                  <a:cubicBezTo>
                    <a:pt x="67140" y="19333"/>
                    <a:pt x="53346" y="5540"/>
                    <a:pt x="36340" y="5540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582" name="Google Shape;87;p4"/>
            <p:cNvSpPr/>
            <p:nvPr/>
          </p:nvSpPr>
          <p:spPr>
            <a:xfrm>
              <a:off x="1628280" y="4846680"/>
              <a:ext cx="92880" cy="84960"/>
            </a:xfrm>
            <a:custGeom>
              <a:avLst/>
              <a:gdLst>
                <a:gd name="textAreaLeft" fmla="*/ 0 w 92880"/>
                <a:gd name="textAreaRight" fmla="*/ 93960 w 92880"/>
                <a:gd name="textAreaTop" fmla="*/ 0 h 84960"/>
                <a:gd name="textAreaBottom" fmla="*/ 86040 h 84960"/>
              </a:gdLst>
              <a:ahLst/>
              <a:rect l="textAreaLeft" t="textAreaTop" r="textAreaRight" b="textAreaBottom"/>
              <a:pathLst>
                <a:path w="75726" h="69410">
                  <a:moveTo>
                    <a:pt x="37835" y="0"/>
                  </a:moveTo>
                  <a:lnTo>
                    <a:pt x="0" y="69411"/>
                  </a:lnTo>
                  <a:lnTo>
                    <a:pt x="37835" y="69411"/>
                  </a:lnTo>
                  <a:lnTo>
                    <a:pt x="75726" y="69411"/>
                  </a:lnTo>
                  <a:lnTo>
                    <a:pt x="37835" y="0"/>
                  </a:ln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583" name="Google Shape;88;p4"/>
            <p:cNvSpPr/>
            <p:nvPr/>
          </p:nvSpPr>
          <p:spPr>
            <a:xfrm>
              <a:off x="8611200" y="539640"/>
              <a:ext cx="345960" cy="317160"/>
            </a:xfrm>
            <a:custGeom>
              <a:avLst/>
              <a:gdLst>
                <a:gd name="textAreaLeft" fmla="*/ 0 w 345960"/>
                <a:gd name="textAreaRight" fmla="*/ 347040 w 345960"/>
                <a:gd name="textAreaTop" fmla="*/ 0 h 317160"/>
                <a:gd name="textAreaBottom" fmla="*/ 318240 h 317160"/>
              </a:gdLst>
              <a:ahLst/>
              <a:rect l="textAreaLeft" t="textAreaTop" r="textAreaRight" b="textAreaBottom"/>
              <a:pathLst>
                <a:path w="75726" h="69410">
                  <a:moveTo>
                    <a:pt x="37891" y="0"/>
                  </a:moveTo>
                  <a:lnTo>
                    <a:pt x="0" y="69411"/>
                  </a:lnTo>
                  <a:lnTo>
                    <a:pt x="37891" y="69411"/>
                  </a:lnTo>
                  <a:lnTo>
                    <a:pt x="75726" y="69411"/>
                  </a:lnTo>
                  <a:lnTo>
                    <a:pt x="37891" y="0"/>
                  </a:ln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584" name="Google Shape;89;p4"/>
            <p:cNvSpPr/>
            <p:nvPr/>
          </p:nvSpPr>
          <p:spPr>
            <a:xfrm>
              <a:off x="79920" y="2073600"/>
              <a:ext cx="184680" cy="184680"/>
            </a:xfrm>
            <a:custGeom>
              <a:avLst/>
              <a:gdLst>
                <a:gd name="textAreaLeft" fmla="*/ 0 w 184680"/>
                <a:gd name="textAreaRight" fmla="*/ 185760 w 184680"/>
                <a:gd name="textAreaTop" fmla="*/ 0 h 184680"/>
                <a:gd name="textAreaBottom" fmla="*/ 185760 h 184680"/>
              </a:gdLst>
              <a:ahLst/>
              <a:rect l="textAreaLeft" t="textAreaTop" r="textAreaRight" b="textAreaBottom"/>
              <a:pathLst>
                <a:path w="149679" h="149679">
                  <a:moveTo>
                    <a:pt x="74840" y="149679"/>
                  </a:moveTo>
                  <a:cubicBezTo>
                    <a:pt x="33570" y="149679"/>
                    <a:pt x="0" y="116110"/>
                    <a:pt x="0" y="74840"/>
                  </a:cubicBezTo>
                  <a:cubicBezTo>
                    <a:pt x="0" y="33570"/>
                    <a:pt x="33570" y="0"/>
                    <a:pt x="74840" y="0"/>
                  </a:cubicBezTo>
                  <a:cubicBezTo>
                    <a:pt x="116110" y="0"/>
                    <a:pt x="149679" y="33570"/>
                    <a:pt x="149679" y="74840"/>
                  </a:cubicBezTo>
                  <a:cubicBezTo>
                    <a:pt x="149679" y="116110"/>
                    <a:pt x="116110" y="149679"/>
                    <a:pt x="74840" y="149679"/>
                  </a:cubicBezTo>
                  <a:close/>
                  <a:moveTo>
                    <a:pt x="74840" y="5540"/>
                  </a:moveTo>
                  <a:cubicBezTo>
                    <a:pt x="36617" y="5540"/>
                    <a:pt x="5540" y="36617"/>
                    <a:pt x="5540" y="74840"/>
                  </a:cubicBezTo>
                  <a:cubicBezTo>
                    <a:pt x="5540" y="113063"/>
                    <a:pt x="36617" y="144140"/>
                    <a:pt x="74840" y="144140"/>
                  </a:cubicBezTo>
                  <a:cubicBezTo>
                    <a:pt x="113063" y="144140"/>
                    <a:pt x="144140" y="113063"/>
                    <a:pt x="144140" y="74840"/>
                  </a:cubicBezTo>
                  <a:cubicBezTo>
                    <a:pt x="144140" y="36617"/>
                    <a:pt x="113063" y="5540"/>
                    <a:pt x="74840" y="5540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585" name="Google Shape;90;p4"/>
            <p:cNvSpPr/>
            <p:nvPr/>
          </p:nvSpPr>
          <p:spPr>
            <a:xfrm>
              <a:off x="2914920" y="4919040"/>
              <a:ext cx="88920" cy="88920"/>
            </a:xfrm>
            <a:custGeom>
              <a:avLst/>
              <a:gdLst>
                <a:gd name="textAreaLeft" fmla="*/ 0 w 88920"/>
                <a:gd name="textAreaRight" fmla="*/ 90000 w 88920"/>
                <a:gd name="textAreaTop" fmla="*/ 0 h 88920"/>
                <a:gd name="textAreaBottom" fmla="*/ 90000 h 88920"/>
              </a:gdLst>
              <a:ahLst/>
              <a:rect l="textAreaLeft" t="textAreaTop" r="textAreaRight" b="textAreaBottom"/>
              <a:pathLst>
                <a:path w="72679" h="72679">
                  <a:moveTo>
                    <a:pt x="36340" y="72679"/>
                  </a:moveTo>
                  <a:cubicBezTo>
                    <a:pt x="16286" y="72679"/>
                    <a:pt x="0" y="56393"/>
                    <a:pt x="0" y="36340"/>
                  </a:cubicBezTo>
                  <a:cubicBezTo>
                    <a:pt x="0" y="16286"/>
                    <a:pt x="16286" y="0"/>
                    <a:pt x="36340" y="0"/>
                  </a:cubicBezTo>
                  <a:cubicBezTo>
                    <a:pt x="56393" y="0"/>
                    <a:pt x="72679" y="16286"/>
                    <a:pt x="72679" y="36340"/>
                  </a:cubicBezTo>
                  <a:cubicBezTo>
                    <a:pt x="72679" y="56393"/>
                    <a:pt x="56393" y="72679"/>
                    <a:pt x="36340" y="72679"/>
                  </a:cubicBezTo>
                  <a:close/>
                  <a:moveTo>
                    <a:pt x="36340" y="5540"/>
                  </a:moveTo>
                  <a:cubicBezTo>
                    <a:pt x="19333" y="5540"/>
                    <a:pt x="5540" y="19333"/>
                    <a:pt x="5540" y="36340"/>
                  </a:cubicBezTo>
                  <a:cubicBezTo>
                    <a:pt x="5540" y="53346"/>
                    <a:pt x="19333" y="67140"/>
                    <a:pt x="36340" y="67140"/>
                  </a:cubicBezTo>
                  <a:cubicBezTo>
                    <a:pt x="53346" y="67140"/>
                    <a:pt x="67140" y="53346"/>
                    <a:pt x="67140" y="36340"/>
                  </a:cubicBezTo>
                  <a:cubicBezTo>
                    <a:pt x="67140" y="19333"/>
                    <a:pt x="53346" y="5540"/>
                    <a:pt x="36340" y="5540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586" name="PlaceHolder 1"/>
          <p:cNvSpPr>
            <a:spLocks noGrp="1"/>
          </p:cNvSpPr>
          <p:nvPr>
            <p:ph type="title"/>
          </p:nvPr>
        </p:nvSpPr>
        <p:spPr>
          <a:xfrm>
            <a:off x="720000" y="418320"/>
            <a:ext cx="7702920" cy="62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5" r:id="rId7"/>
  </p:sldLayoutIdLst>
</p:sldMaster>
</file>

<file path=ppt/slideMasters/slideMaster2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8" name="Google Shape;69;p4" descr=""/>
          <p:cNvPicPr/>
          <p:nvPr/>
        </p:nvPicPr>
        <p:blipFill>
          <a:blip r:embed="rId2"/>
          <a:stretch/>
        </p:blipFill>
        <p:spPr>
          <a:xfrm>
            <a:off x="0" y="9360"/>
            <a:ext cx="9142920" cy="5123880"/>
          </a:xfrm>
          <a:prstGeom prst="rect">
            <a:avLst/>
          </a:prstGeom>
          <a:ln w="0">
            <a:noFill/>
          </a:ln>
        </p:spPr>
      </p:pic>
      <p:grpSp>
        <p:nvGrpSpPr>
          <p:cNvPr id="589" name="Google Shape;70;p4"/>
          <p:cNvGrpSpPr/>
          <p:nvPr/>
        </p:nvGrpSpPr>
        <p:grpSpPr>
          <a:xfrm>
            <a:off x="-1544400" y="1825560"/>
            <a:ext cx="13726440" cy="5164560"/>
            <a:chOff x="-1544400" y="1825560"/>
            <a:chExt cx="13726440" cy="5164560"/>
          </a:xfrm>
        </p:grpSpPr>
        <p:pic>
          <p:nvPicPr>
            <p:cNvPr id="590" name="Google Shape;71;p4" descr=""/>
            <p:cNvPicPr/>
            <p:nvPr/>
          </p:nvPicPr>
          <p:blipFill>
            <a:blip r:embed="rId3"/>
            <a:stretch/>
          </p:blipFill>
          <p:spPr>
            <a:xfrm rot="5400000">
              <a:off x="-1658160" y="2413440"/>
              <a:ext cx="4791600" cy="37854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591" name="Google Shape;72;p4" descr=""/>
            <p:cNvPicPr/>
            <p:nvPr/>
          </p:nvPicPr>
          <p:blipFill>
            <a:blip r:embed="rId4"/>
            <a:stretch/>
          </p:blipFill>
          <p:spPr>
            <a:xfrm rot="17390400">
              <a:off x="7463160" y="3675240"/>
              <a:ext cx="2538000" cy="16603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592" name="Google Shape;73;p4" descr=""/>
            <p:cNvPicPr/>
            <p:nvPr/>
          </p:nvPicPr>
          <p:blipFill>
            <a:blip r:embed="rId5"/>
            <a:stretch/>
          </p:blipFill>
          <p:spPr>
            <a:xfrm rot="17390400">
              <a:off x="7779960" y="3675240"/>
              <a:ext cx="2538000" cy="16603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593" name="Google Shape;74;p4" descr=""/>
            <p:cNvPicPr/>
            <p:nvPr/>
          </p:nvPicPr>
          <p:blipFill>
            <a:blip r:embed="rId6"/>
            <a:stretch/>
          </p:blipFill>
          <p:spPr>
            <a:xfrm rot="5400000">
              <a:off x="-2047320" y="2701440"/>
              <a:ext cx="4791600" cy="37854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594" name="Google Shape;75;p4"/>
            <p:cNvSpPr/>
            <p:nvPr/>
          </p:nvSpPr>
          <p:spPr>
            <a:xfrm rot="16004400">
              <a:off x="-1744920" y="3314880"/>
              <a:ext cx="3634200" cy="2687760"/>
            </a:xfrm>
            <a:custGeom>
              <a:avLst/>
              <a:gdLst>
                <a:gd name="textAreaLeft" fmla="*/ 0 w 3634200"/>
                <a:gd name="textAreaRight" fmla="*/ 3635280 w 3634200"/>
                <a:gd name="textAreaTop" fmla="*/ 0 h 2687760"/>
                <a:gd name="textAreaBottom" fmla="*/ 2688840 h 2687760"/>
              </a:gdLst>
              <a:ahLst/>
              <a:rect l="textAreaLeft" t="textAreaTop" r="textAreaRight" b="textAreaBottom"/>
              <a:pathLst>
                <a:path w="2956871" h="2186887">
                  <a:moveTo>
                    <a:pt x="2952768" y="178044"/>
                  </a:moveTo>
                  <a:cubicBezTo>
                    <a:pt x="2944569" y="304180"/>
                    <a:pt x="2933823" y="432256"/>
                    <a:pt x="2895101" y="553351"/>
                  </a:cubicBezTo>
                  <a:cubicBezTo>
                    <a:pt x="2854994" y="678822"/>
                    <a:pt x="2780985" y="787454"/>
                    <a:pt x="2665042" y="853762"/>
                  </a:cubicBezTo>
                  <a:cubicBezTo>
                    <a:pt x="2600839" y="890490"/>
                    <a:pt x="2529766" y="915418"/>
                    <a:pt x="2458194" y="933366"/>
                  </a:cubicBezTo>
                  <a:cubicBezTo>
                    <a:pt x="2382800" y="952256"/>
                    <a:pt x="2305136" y="962227"/>
                    <a:pt x="2227360" y="961563"/>
                  </a:cubicBezTo>
                  <a:cubicBezTo>
                    <a:pt x="2149473" y="960898"/>
                    <a:pt x="2073194" y="948267"/>
                    <a:pt x="1998464" y="926774"/>
                  </a:cubicBezTo>
                  <a:cubicBezTo>
                    <a:pt x="1925785" y="905890"/>
                    <a:pt x="1854768" y="879134"/>
                    <a:pt x="1781202" y="861241"/>
                  </a:cubicBezTo>
                  <a:cubicBezTo>
                    <a:pt x="1708523" y="843570"/>
                    <a:pt x="1634126" y="836867"/>
                    <a:pt x="1559619" y="845120"/>
                  </a:cubicBezTo>
                  <a:cubicBezTo>
                    <a:pt x="1490540" y="852710"/>
                    <a:pt x="1419301" y="870880"/>
                    <a:pt x="1358643" y="905613"/>
                  </a:cubicBezTo>
                  <a:cubicBezTo>
                    <a:pt x="1304743" y="936468"/>
                    <a:pt x="1265079" y="983222"/>
                    <a:pt x="1247796" y="1043216"/>
                  </a:cubicBezTo>
                  <a:cubicBezTo>
                    <a:pt x="1230623" y="1102711"/>
                    <a:pt x="1233448" y="1165973"/>
                    <a:pt x="1234889" y="1227185"/>
                  </a:cubicBezTo>
                  <a:cubicBezTo>
                    <a:pt x="1236384" y="1291666"/>
                    <a:pt x="1238323" y="1358806"/>
                    <a:pt x="1217107" y="1420628"/>
                  </a:cubicBezTo>
                  <a:cubicBezTo>
                    <a:pt x="1197053" y="1479125"/>
                    <a:pt x="1157335" y="1529868"/>
                    <a:pt x="1107589" y="1566208"/>
                  </a:cubicBezTo>
                  <a:cubicBezTo>
                    <a:pt x="1058841" y="1601827"/>
                    <a:pt x="999900" y="1624263"/>
                    <a:pt x="939352" y="1626921"/>
                  </a:cubicBezTo>
                  <a:cubicBezTo>
                    <a:pt x="872323" y="1629858"/>
                    <a:pt x="807953" y="1605539"/>
                    <a:pt x="743306" y="1591579"/>
                  </a:cubicBezTo>
                  <a:cubicBezTo>
                    <a:pt x="686470" y="1579281"/>
                    <a:pt x="623707" y="1573852"/>
                    <a:pt x="573851" y="1609638"/>
                  </a:cubicBezTo>
                  <a:cubicBezTo>
                    <a:pt x="529922" y="1641158"/>
                    <a:pt x="512251" y="1693285"/>
                    <a:pt x="504661" y="1744748"/>
                  </a:cubicBezTo>
                  <a:cubicBezTo>
                    <a:pt x="496075" y="1802803"/>
                    <a:pt x="499011" y="1862243"/>
                    <a:pt x="487987" y="1919965"/>
                  </a:cubicBezTo>
                  <a:cubicBezTo>
                    <a:pt x="476465" y="1980457"/>
                    <a:pt x="450927" y="2039233"/>
                    <a:pt x="411707" y="2087039"/>
                  </a:cubicBezTo>
                  <a:cubicBezTo>
                    <a:pt x="374204" y="2132741"/>
                    <a:pt x="323185" y="2167806"/>
                    <a:pt x="264354" y="2178553"/>
                  </a:cubicBezTo>
                  <a:cubicBezTo>
                    <a:pt x="189238" y="2192291"/>
                    <a:pt x="113955" y="2168415"/>
                    <a:pt x="38561" y="2172626"/>
                  </a:cubicBezTo>
                  <a:cubicBezTo>
                    <a:pt x="33575" y="2172903"/>
                    <a:pt x="3551" y="2176558"/>
                    <a:pt x="4326" y="2178221"/>
                  </a:cubicBezTo>
                  <a:cubicBezTo>
                    <a:pt x="3828" y="2177112"/>
                    <a:pt x="4714" y="2174066"/>
                    <a:pt x="4770" y="2172903"/>
                  </a:cubicBezTo>
                  <a:lnTo>
                    <a:pt x="6819" y="2149304"/>
                  </a:lnTo>
                  <a:cubicBezTo>
                    <a:pt x="13910" y="2068315"/>
                    <a:pt x="20945" y="1987271"/>
                    <a:pt x="28036" y="1906283"/>
                  </a:cubicBezTo>
                  <a:cubicBezTo>
                    <a:pt x="39946" y="1770064"/>
                    <a:pt x="51801" y="1633846"/>
                    <a:pt x="63711" y="1497628"/>
                  </a:cubicBezTo>
                  <a:cubicBezTo>
                    <a:pt x="77837" y="1335540"/>
                    <a:pt x="92018" y="1173451"/>
                    <a:pt x="106144" y="1011419"/>
                  </a:cubicBezTo>
                  <a:cubicBezTo>
                    <a:pt x="120270" y="849386"/>
                    <a:pt x="133565" y="696992"/>
                    <a:pt x="147303" y="539779"/>
                  </a:cubicBezTo>
                  <a:cubicBezTo>
                    <a:pt x="157939" y="417797"/>
                    <a:pt x="168575" y="295871"/>
                    <a:pt x="179266" y="173890"/>
                  </a:cubicBezTo>
                  <a:lnTo>
                    <a:pt x="189293" y="58832"/>
                  </a:lnTo>
                  <a:lnTo>
                    <a:pt x="192340" y="23601"/>
                  </a:lnTo>
                  <a:cubicBezTo>
                    <a:pt x="192838" y="18006"/>
                    <a:pt x="194833" y="10472"/>
                    <a:pt x="194002" y="4877"/>
                  </a:cubicBezTo>
                  <a:cubicBezTo>
                    <a:pt x="193337" y="778"/>
                    <a:pt x="191841" y="3880"/>
                    <a:pt x="193836" y="4323"/>
                  </a:cubicBezTo>
                  <a:cubicBezTo>
                    <a:pt x="198212" y="5265"/>
                    <a:pt x="203308" y="4932"/>
                    <a:pt x="207795" y="5209"/>
                  </a:cubicBezTo>
                  <a:cubicBezTo>
                    <a:pt x="230286" y="6650"/>
                    <a:pt x="252777" y="8090"/>
                    <a:pt x="275267" y="9530"/>
                  </a:cubicBezTo>
                  <a:cubicBezTo>
                    <a:pt x="365396" y="15291"/>
                    <a:pt x="455470" y="20997"/>
                    <a:pt x="545599" y="26758"/>
                  </a:cubicBezTo>
                  <a:cubicBezTo>
                    <a:pt x="678826" y="35234"/>
                    <a:pt x="812108" y="43765"/>
                    <a:pt x="945335" y="52240"/>
                  </a:cubicBezTo>
                  <a:cubicBezTo>
                    <a:pt x="1104265" y="62378"/>
                    <a:pt x="1263141" y="72515"/>
                    <a:pt x="1422071" y="82597"/>
                  </a:cubicBezTo>
                  <a:cubicBezTo>
                    <a:pt x="1585877" y="93012"/>
                    <a:pt x="1749682" y="103481"/>
                    <a:pt x="1913432" y="113896"/>
                  </a:cubicBezTo>
                  <a:cubicBezTo>
                    <a:pt x="2064995" y="123535"/>
                    <a:pt x="2216558" y="133229"/>
                    <a:pt x="2368121" y="142868"/>
                  </a:cubicBezTo>
                  <a:cubicBezTo>
                    <a:pt x="2486778" y="150402"/>
                    <a:pt x="2605436" y="157991"/>
                    <a:pt x="2724039" y="165525"/>
                  </a:cubicBezTo>
                  <a:cubicBezTo>
                    <a:pt x="2792120" y="169845"/>
                    <a:pt x="2860201" y="174222"/>
                    <a:pt x="2928283" y="178543"/>
                  </a:cubicBezTo>
                  <a:cubicBezTo>
                    <a:pt x="2937091" y="179097"/>
                    <a:pt x="2945899" y="179651"/>
                    <a:pt x="2954707" y="180205"/>
                  </a:cubicBezTo>
                  <a:cubicBezTo>
                    <a:pt x="2957366" y="180371"/>
                    <a:pt x="2957366" y="176216"/>
                    <a:pt x="2954707" y="176050"/>
                  </a:cubicBezTo>
                  <a:cubicBezTo>
                    <a:pt x="2930056" y="174499"/>
                    <a:pt x="2905349" y="172893"/>
                    <a:pt x="2880698" y="171341"/>
                  </a:cubicBezTo>
                  <a:cubicBezTo>
                    <a:pt x="2813558" y="167076"/>
                    <a:pt x="2746474" y="162810"/>
                    <a:pt x="2679334" y="158489"/>
                  </a:cubicBezTo>
                  <a:cubicBezTo>
                    <a:pt x="2580508" y="152175"/>
                    <a:pt x="2481627" y="145915"/>
                    <a:pt x="2382800" y="139600"/>
                  </a:cubicBezTo>
                  <a:cubicBezTo>
                    <a:pt x="2261761" y="131899"/>
                    <a:pt x="2140776" y="124199"/>
                    <a:pt x="2019736" y="116444"/>
                  </a:cubicBezTo>
                  <a:cubicBezTo>
                    <a:pt x="1887174" y="108024"/>
                    <a:pt x="1754557" y="99549"/>
                    <a:pt x="1621995" y="91128"/>
                  </a:cubicBezTo>
                  <a:cubicBezTo>
                    <a:pt x="1488657" y="82653"/>
                    <a:pt x="1355319" y="74122"/>
                    <a:pt x="1221982" y="65646"/>
                  </a:cubicBezTo>
                  <a:cubicBezTo>
                    <a:pt x="1097175" y="57669"/>
                    <a:pt x="972423" y="49747"/>
                    <a:pt x="847617" y="41770"/>
                  </a:cubicBezTo>
                  <a:cubicBezTo>
                    <a:pt x="742199" y="35068"/>
                    <a:pt x="636725" y="28309"/>
                    <a:pt x="531307" y="21607"/>
                  </a:cubicBezTo>
                  <a:cubicBezTo>
                    <a:pt x="455747" y="16787"/>
                    <a:pt x="380187" y="11967"/>
                    <a:pt x="304627" y="7148"/>
                  </a:cubicBezTo>
                  <a:cubicBezTo>
                    <a:pt x="268841" y="4877"/>
                    <a:pt x="232613" y="611"/>
                    <a:pt x="196772" y="279"/>
                  </a:cubicBezTo>
                  <a:cubicBezTo>
                    <a:pt x="195220" y="279"/>
                    <a:pt x="193669" y="58"/>
                    <a:pt x="192174" y="2"/>
                  </a:cubicBezTo>
                  <a:cubicBezTo>
                    <a:pt x="191010" y="-53"/>
                    <a:pt x="190179" y="999"/>
                    <a:pt x="190069" y="2107"/>
                  </a:cubicBezTo>
                  <a:cubicBezTo>
                    <a:pt x="188351" y="21496"/>
                    <a:pt x="186689" y="40940"/>
                    <a:pt x="184972" y="60328"/>
                  </a:cubicBezTo>
                  <a:cubicBezTo>
                    <a:pt x="180374" y="113176"/>
                    <a:pt x="175776" y="165968"/>
                    <a:pt x="171123" y="218816"/>
                  </a:cubicBezTo>
                  <a:cubicBezTo>
                    <a:pt x="164310" y="296923"/>
                    <a:pt x="157496" y="375087"/>
                    <a:pt x="150682" y="453195"/>
                  </a:cubicBezTo>
                  <a:cubicBezTo>
                    <a:pt x="142373" y="548531"/>
                    <a:pt x="134063" y="643867"/>
                    <a:pt x="125699" y="739204"/>
                  </a:cubicBezTo>
                  <a:cubicBezTo>
                    <a:pt x="116614" y="843126"/>
                    <a:pt x="107529" y="947049"/>
                    <a:pt x="98499" y="1050971"/>
                  </a:cubicBezTo>
                  <a:cubicBezTo>
                    <a:pt x="89304" y="1156390"/>
                    <a:pt x="80108" y="1261752"/>
                    <a:pt x="70912" y="1367170"/>
                  </a:cubicBezTo>
                  <a:cubicBezTo>
                    <a:pt x="62326" y="1465443"/>
                    <a:pt x="53740" y="1563770"/>
                    <a:pt x="45153" y="1662042"/>
                  </a:cubicBezTo>
                  <a:cubicBezTo>
                    <a:pt x="37896" y="1745136"/>
                    <a:pt x="30639" y="1828230"/>
                    <a:pt x="23383" y="1911268"/>
                  </a:cubicBezTo>
                  <a:cubicBezTo>
                    <a:pt x="18175" y="1971040"/>
                    <a:pt x="12968" y="2030812"/>
                    <a:pt x="7761" y="2090529"/>
                  </a:cubicBezTo>
                  <a:lnTo>
                    <a:pt x="2886" y="2146146"/>
                  </a:lnTo>
                  <a:cubicBezTo>
                    <a:pt x="2055" y="2155619"/>
                    <a:pt x="-161" y="2166033"/>
                    <a:pt x="338" y="2175506"/>
                  </a:cubicBezTo>
                  <a:cubicBezTo>
                    <a:pt x="393" y="2176669"/>
                    <a:pt x="116" y="2177999"/>
                    <a:pt x="6" y="2179162"/>
                  </a:cubicBezTo>
                  <a:cubicBezTo>
                    <a:pt x="-105" y="2180602"/>
                    <a:pt x="1446" y="2181378"/>
                    <a:pt x="2609" y="2181157"/>
                  </a:cubicBezTo>
                  <a:cubicBezTo>
                    <a:pt x="85592" y="2165368"/>
                    <a:pt x="168630" y="2195171"/>
                    <a:pt x="251835" y="2184536"/>
                  </a:cubicBezTo>
                  <a:cubicBezTo>
                    <a:pt x="312493" y="2176780"/>
                    <a:pt x="366283" y="2144650"/>
                    <a:pt x="406555" y="2099282"/>
                  </a:cubicBezTo>
                  <a:cubicBezTo>
                    <a:pt x="447548" y="2053082"/>
                    <a:pt x="475080" y="1995359"/>
                    <a:pt x="488874" y="1935366"/>
                  </a:cubicBezTo>
                  <a:cubicBezTo>
                    <a:pt x="503332" y="1872491"/>
                    <a:pt x="499122" y="1807290"/>
                    <a:pt x="508871" y="1743696"/>
                  </a:cubicBezTo>
                  <a:cubicBezTo>
                    <a:pt x="518621" y="1680101"/>
                    <a:pt x="549089" y="1612297"/>
                    <a:pt x="618832" y="1592299"/>
                  </a:cubicBezTo>
                  <a:cubicBezTo>
                    <a:pt x="690182" y="1571803"/>
                    <a:pt x="767237" y="1602547"/>
                    <a:pt x="836427" y="1618667"/>
                  </a:cubicBezTo>
                  <a:cubicBezTo>
                    <a:pt x="900021" y="1633458"/>
                    <a:pt x="962341" y="1636173"/>
                    <a:pt x="1024772" y="1614346"/>
                  </a:cubicBezTo>
                  <a:cubicBezTo>
                    <a:pt x="1082606" y="1594127"/>
                    <a:pt x="1134678" y="1557289"/>
                    <a:pt x="1172790" y="1509261"/>
                  </a:cubicBezTo>
                  <a:cubicBezTo>
                    <a:pt x="1212177" y="1459626"/>
                    <a:pt x="1231897" y="1401239"/>
                    <a:pt x="1237382" y="1338586"/>
                  </a:cubicBezTo>
                  <a:cubicBezTo>
                    <a:pt x="1243586" y="1267846"/>
                    <a:pt x="1235110" y="1196884"/>
                    <a:pt x="1239044" y="1126088"/>
                  </a:cubicBezTo>
                  <a:cubicBezTo>
                    <a:pt x="1243253" y="1050861"/>
                    <a:pt x="1266021" y="979455"/>
                    <a:pt x="1327344" y="931538"/>
                  </a:cubicBezTo>
                  <a:cubicBezTo>
                    <a:pt x="1391936" y="881072"/>
                    <a:pt x="1479461" y="858138"/>
                    <a:pt x="1559619" y="849331"/>
                  </a:cubicBezTo>
                  <a:cubicBezTo>
                    <a:pt x="1644873" y="839913"/>
                    <a:pt x="1729019" y="850715"/>
                    <a:pt x="1811393" y="873483"/>
                  </a:cubicBezTo>
                  <a:cubicBezTo>
                    <a:pt x="1891274" y="895530"/>
                    <a:pt x="1968828" y="925666"/>
                    <a:pt x="2049595" y="944611"/>
                  </a:cubicBezTo>
                  <a:cubicBezTo>
                    <a:pt x="2209190" y="982114"/>
                    <a:pt x="2377593" y="967767"/>
                    <a:pt x="2532369" y="916138"/>
                  </a:cubicBezTo>
                  <a:cubicBezTo>
                    <a:pt x="2602722" y="892650"/>
                    <a:pt x="2671634" y="861462"/>
                    <a:pt x="2730021" y="815041"/>
                  </a:cubicBezTo>
                  <a:cubicBezTo>
                    <a:pt x="2781429" y="774214"/>
                    <a:pt x="2822699" y="722142"/>
                    <a:pt x="2853443" y="664308"/>
                  </a:cubicBezTo>
                  <a:cubicBezTo>
                    <a:pt x="2916040" y="546648"/>
                    <a:pt x="2937091" y="411260"/>
                    <a:pt x="2949112" y="280083"/>
                  </a:cubicBezTo>
                  <a:cubicBezTo>
                    <a:pt x="2952214" y="246126"/>
                    <a:pt x="2954651" y="212113"/>
                    <a:pt x="2956867" y="178100"/>
                  </a:cubicBezTo>
                  <a:cubicBezTo>
                    <a:pt x="2957033" y="175441"/>
                    <a:pt x="2952879" y="175441"/>
                    <a:pt x="2952712" y="178100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595" name="Google Shape;76;p4"/>
            <p:cNvSpPr/>
            <p:nvPr/>
          </p:nvSpPr>
          <p:spPr>
            <a:xfrm flipH="1" rot="6634200">
              <a:off x="8318520" y="2656080"/>
              <a:ext cx="3638880" cy="2691000"/>
            </a:xfrm>
            <a:custGeom>
              <a:avLst/>
              <a:gdLst>
                <a:gd name="textAreaLeft" fmla="*/ 720 w 3638880"/>
                <a:gd name="textAreaRight" fmla="*/ 3640680 w 3638880"/>
                <a:gd name="textAreaTop" fmla="*/ 0 h 2691000"/>
                <a:gd name="textAreaBottom" fmla="*/ 2691720 h 2691000"/>
              </a:gdLst>
              <a:ahLst/>
              <a:rect l="textAreaLeft" t="textAreaTop" r="textAreaRight" b="textAreaBottom"/>
              <a:pathLst>
                <a:path w="2956871" h="2186887">
                  <a:moveTo>
                    <a:pt x="2952768" y="178044"/>
                  </a:moveTo>
                  <a:cubicBezTo>
                    <a:pt x="2944569" y="304180"/>
                    <a:pt x="2933823" y="432256"/>
                    <a:pt x="2895101" y="553351"/>
                  </a:cubicBezTo>
                  <a:cubicBezTo>
                    <a:pt x="2854994" y="678822"/>
                    <a:pt x="2780985" y="787454"/>
                    <a:pt x="2665042" y="853762"/>
                  </a:cubicBezTo>
                  <a:cubicBezTo>
                    <a:pt x="2600839" y="890490"/>
                    <a:pt x="2529766" y="915418"/>
                    <a:pt x="2458194" y="933366"/>
                  </a:cubicBezTo>
                  <a:cubicBezTo>
                    <a:pt x="2382800" y="952256"/>
                    <a:pt x="2305136" y="962227"/>
                    <a:pt x="2227360" y="961563"/>
                  </a:cubicBezTo>
                  <a:cubicBezTo>
                    <a:pt x="2149473" y="960898"/>
                    <a:pt x="2073194" y="948267"/>
                    <a:pt x="1998464" y="926774"/>
                  </a:cubicBezTo>
                  <a:cubicBezTo>
                    <a:pt x="1925785" y="905890"/>
                    <a:pt x="1854768" y="879134"/>
                    <a:pt x="1781202" y="861241"/>
                  </a:cubicBezTo>
                  <a:cubicBezTo>
                    <a:pt x="1708523" y="843570"/>
                    <a:pt x="1634126" y="836867"/>
                    <a:pt x="1559619" y="845120"/>
                  </a:cubicBezTo>
                  <a:cubicBezTo>
                    <a:pt x="1490540" y="852710"/>
                    <a:pt x="1419301" y="870880"/>
                    <a:pt x="1358643" y="905613"/>
                  </a:cubicBezTo>
                  <a:cubicBezTo>
                    <a:pt x="1304743" y="936468"/>
                    <a:pt x="1265079" y="983222"/>
                    <a:pt x="1247796" y="1043216"/>
                  </a:cubicBezTo>
                  <a:cubicBezTo>
                    <a:pt x="1230623" y="1102711"/>
                    <a:pt x="1233448" y="1165973"/>
                    <a:pt x="1234889" y="1227185"/>
                  </a:cubicBezTo>
                  <a:cubicBezTo>
                    <a:pt x="1236384" y="1291666"/>
                    <a:pt x="1238323" y="1358806"/>
                    <a:pt x="1217107" y="1420628"/>
                  </a:cubicBezTo>
                  <a:cubicBezTo>
                    <a:pt x="1197053" y="1479125"/>
                    <a:pt x="1157335" y="1529868"/>
                    <a:pt x="1107589" y="1566208"/>
                  </a:cubicBezTo>
                  <a:cubicBezTo>
                    <a:pt x="1058841" y="1601827"/>
                    <a:pt x="999900" y="1624263"/>
                    <a:pt x="939352" y="1626921"/>
                  </a:cubicBezTo>
                  <a:cubicBezTo>
                    <a:pt x="872323" y="1629858"/>
                    <a:pt x="807953" y="1605539"/>
                    <a:pt x="743306" y="1591579"/>
                  </a:cubicBezTo>
                  <a:cubicBezTo>
                    <a:pt x="686470" y="1579281"/>
                    <a:pt x="623707" y="1573852"/>
                    <a:pt x="573851" y="1609638"/>
                  </a:cubicBezTo>
                  <a:cubicBezTo>
                    <a:pt x="529922" y="1641158"/>
                    <a:pt x="512251" y="1693285"/>
                    <a:pt x="504661" y="1744748"/>
                  </a:cubicBezTo>
                  <a:cubicBezTo>
                    <a:pt x="496075" y="1802803"/>
                    <a:pt x="499011" y="1862243"/>
                    <a:pt x="487987" y="1919965"/>
                  </a:cubicBezTo>
                  <a:cubicBezTo>
                    <a:pt x="476465" y="1980457"/>
                    <a:pt x="450927" y="2039233"/>
                    <a:pt x="411707" y="2087039"/>
                  </a:cubicBezTo>
                  <a:cubicBezTo>
                    <a:pt x="374204" y="2132741"/>
                    <a:pt x="323185" y="2167806"/>
                    <a:pt x="264354" y="2178553"/>
                  </a:cubicBezTo>
                  <a:cubicBezTo>
                    <a:pt x="189238" y="2192291"/>
                    <a:pt x="113955" y="2168415"/>
                    <a:pt x="38561" y="2172626"/>
                  </a:cubicBezTo>
                  <a:cubicBezTo>
                    <a:pt x="33575" y="2172903"/>
                    <a:pt x="3551" y="2176558"/>
                    <a:pt x="4326" y="2178221"/>
                  </a:cubicBezTo>
                  <a:cubicBezTo>
                    <a:pt x="3828" y="2177112"/>
                    <a:pt x="4714" y="2174066"/>
                    <a:pt x="4770" y="2172903"/>
                  </a:cubicBezTo>
                  <a:lnTo>
                    <a:pt x="6819" y="2149304"/>
                  </a:lnTo>
                  <a:cubicBezTo>
                    <a:pt x="13910" y="2068315"/>
                    <a:pt x="20945" y="1987271"/>
                    <a:pt x="28036" y="1906283"/>
                  </a:cubicBezTo>
                  <a:cubicBezTo>
                    <a:pt x="39946" y="1770064"/>
                    <a:pt x="51801" y="1633846"/>
                    <a:pt x="63711" y="1497628"/>
                  </a:cubicBezTo>
                  <a:cubicBezTo>
                    <a:pt x="77837" y="1335540"/>
                    <a:pt x="92018" y="1173451"/>
                    <a:pt x="106144" y="1011419"/>
                  </a:cubicBezTo>
                  <a:cubicBezTo>
                    <a:pt x="120270" y="849386"/>
                    <a:pt x="133565" y="696992"/>
                    <a:pt x="147303" y="539779"/>
                  </a:cubicBezTo>
                  <a:cubicBezTo>
                    <a:pt x="157939" y="417797"/>
                    <a:pt x="168575" y="295871"/>
                    <a:pt x="179266" y="173890"/>
                  </a:cubicBezTo>
                  <a:lnTo>
                    <a:pt x="189293" y="58832"/>
                  </a:lnTo>
                  <a:lnTo>
                    <a:pt x="192340" y="23601"/>
                  </a:lnTo>
                  <a:cubicBezTo>
                    <a:pt x="192838" y="18006"/>
                    <a:pt x="194833" y="10472"/>
                    <a:pt x="194002" y="4877"/>
                  </a:cubicBezTo>
                  <a:cubicBezTo>
                    <a:pt x="193337" y="778"/>
                    <a:pt x="191841" y="3880"/>
                    <a:pt x="193836" y="4323"/>
                  </a:cubicBezTo>
                  <a:cubicBezTo>
                    <a:pt x="198212" y="5265"/>
                    <a:pt x="203308" y="4932"/>
                    <a:pt x="207795" y="5209"/>
                  </a:cubicBezTo>
                  <a:cubicBezTo>
                    <a:pt x="230286" y="6650"/>
                    <a:pt x="252777" y="8090"/>
                    <a:pt x="275267" y="9530"/>
                  </a:cubicBezTo>
                  <a:cubicBezTo>
                    <a:pt x="365396" y="15291"/>
                    <a:pt x="455470" y="20997"/>
                    <a:pt x="545599" y="26758"/>
                  </a:cubicBezTo>
                  <a:cubicBezTo>
                    <a:pt x="678826" y="35234"/>
                    <a:pt x="812108" y="43765"/>
                    <a:pt x="945335" y="52240"/>
                  </a:cubicBezTo>
                  <a:cubicBezTo>
                    <a:pt x="1104265" y="62378"/>
                    <a:pt x="1263141" y="72515"/>
                    <a:pt x="1422071" y="82597"/>
                  </a:cubicBezTo>
                  <a:cubicBezTo>
                    <a:pt x="1585877" y="93012"/>
                    <a:pt x="1749682" y="103481"/>
                    <a:pt x="1913432" y="113896"/>
                  </a:cubicBezTo>
                  <a:cubicBezTo>
                    <a:pt x="2064995" y="123535"/>
                    <a:pt x="2216558" y="133229"/>
                    <a:pt x="2368121" y="142868"/>
                  </a:cubicBezTo>
                  <a:cubicBezTo>
                    <a:pt x="2486778" y="150402"/>
                    <a:pt x="2605436" y="157991"/>
                    <a:pt x="2724039" y="165525"/>
                  </a:cubicBezTo>
                  <a:cubicBezTo>
                    <a:pt x="2792120" y="169845"/>
                    <a:pt x="2860201" y="174222"/>
                    <a:pt x="2928283" y="178543"/>
                  </a:cubicBezTo>
                  <a:cubicBezTo>
                    <a:pt x="2937091" y="179097"/>
                    <a:pt x="2945899" y="179651"/>
                    <a:pt x="2954707" y="180205"/>
                  </a:cubicBezTo>
                  <a:cubicBezTo>
                    <a:pt x="2957366" y="180371"/>
                    <a:pt x="2957366" y="176216"/>
                    <a:pt x="2954707" y="176050"/>
                  </a:cubicBezTo>
                  <a:cubicBezTo>
                    <a:pt x="2930056" y="174499"/>
                    <a:pt x="2905349" y="172893"/>
                    <a:pt x="2880698" y="171341"/>
                  </a:cubicBezTo>
                  <a:cubicBezTo>
                    <a:pt x="2813558" y="167076"/>
                    <a:pt x="2746474" y="162810"/>
                    <a:pt x="2679334" y="158489"/>
                  </a:cubicBezTo>
                  <a:cubicBezTo>
                    <a:pt x="2580508" y="152175"/>
                    <a:pt x="2481627" y="145915"/>
                    <a:pt x="2382800" y="139600"/>
                  </a:cubicBezTo>
                  <a:cubicBezTo>
                    <a:pt x="2261761" y="131899"/>
                    <a:pt x="2140776" y="124199"/>
                    <a:pt x="2019736" y="116444"/>
                  </a:cubicBezTo>
                  <a:cubicBezTo>
                    <a:pt x="1887174" y="108024"/>
                    <a:pt x="1754557" y="99549"/>
                    <a:pt x="1621995" y="91128"/>
                  </a:cubicBezTo>
                  <a:cubicBezTo>
                    <a:pt x="1488657" y="82653"/>
                    <a:pt x="1355319" y="74122"/>
                    <a:pt x="1221982" y="65646"/>
                  </a:cubicBezTo>
                  <a:cubicBezTo>
                    <a:pt x="1097175" y="57669"/>
                    <a:pt x="972423" y="49747"/>
                    <a:pt x="847617" y="41770"/>
                  </a:cubicBezTo>
                  <a:cubicBezTo>
                    <a:pt x="742199" y="35068"/>
                    <a:pt x="636725" y="28309"/>
                    <a:pt x="531307" y="21607"/>
                  </a:cubicBezTo>
                  <a:cubicBezTo>
                    <a:pt x="455747" y="16787"/>
                    <a:pt x="380187" y="11967"/>
                    <a:pt x="304627" y="7148"/>
                  </a:cubicBezTo>
                  <a:cubicBezTo>
                    <a:pt x="268841" y="4877"/>
                    <a:pt x="232613" y="611"/>
                    <a:pt x="196772" y="279"/>
                  </a:cubicBezTo>
                  <a:cubicBezTo>
                    <a:pt x="195220" y="279"/>
                    <a:pt x="193669" y="58"/>
                    <a:pt x="192174" y="2"/>
                  </a:cubicBezTo>
                  <a:cubicBezTo>
                    <a:pt x="191010" y="-53"/>
                    <a:pt x="190179" y="999"/>
                    <a:pt x="190069" y="2107"/>
                  </a:cubicBezTo>
                  <a:cubicBezTo>
                    <a:pt x="188351" y="21496"/>
                    <a:pt x="186689" y="40940"/>
                    <a:pt x="184972" y="60328"/>
                  </a:cubicBezTo>
                  <a:cubicBezTo>
                    <a:pt x="180374" y="113176"/>
                    <a:pt x="175776" y="165968"/>
                    <a:pt x="171123" y="218816"/>
                  </a:cubicBezTo>
                  <a:cubicBezTo>
                    <a:pt x="164310" y="296923"/>
                    <a:pt x="157496" y="375087"/>
                    <a:pt x="150682" y="453195"/>
                  </a:cubicBezTo>
                  <a:cubicBezTo>
                    <a:pt x="142373" y="548531"/>
                    <a:pt x="134063" y="643867"/>
                    <a:pt x="125699" y="739204"/>
                  </a:cubicBezTo>
                  <a:cubicBezTo>
                    <a:pt x="116614" y="843126"/>
                    <a:pt x="107529" y="947049"/>
                    <a:pt x="98499" y="1050971"/>
                  </a:cubicBezTo>
                  <a:cubicBezTo>
                    <a:pt x="89304" y="1156390"/>
                    <a:pt x="80108" y="1261752"/>
                    <a:pt x="70912" y="1367170"/>
                  </a:cubicBezTo>
                  <a:cubicBezTo>
                    <a:pt x="62326" y="1465443"/>
                    <a:pt x="53740" y="1563770"/>
                    <a:pt x="45153" y="1662042"/>
                  </a:cubicBezTo>
                  <a:cubicBezTo>
                    <a:pt x="37896" y="1745136"/>
                    <a:pt x="30639" y="1828230"/>
                    <a:pt x="23383" y="1911268"/>
                  </a:cubicBezTo>
                  <a:cubicBezTo>
                    <a:pt x="18175" y="1971040"/>
                    <a:pt x="12968" y="2030812"/>
                    <a:pt x="7761" y="2090529"/>
                  </a:cubicBezTo>
                  <a:lnTo>
                    <a:pt x="2886" y="2146146"/>
                  </a:lnTo>
                  <a:cubicBezTo>
                    <a:pt x="2055" y="2155619"/>
                    <a:pt x="-161" y="2166033"/>
                    <a:pt x="338" y="2175506"/>
                  </a:cubicBezTo>
                  <a:cubicBezTo>
                    <a:pt x="393" y="2176669"/>
                    <a:pt x="116" y="2177999"/>
                    <a:pt x="6" y="2179162"/>
                  </a:cubicBezTo>
                  <a:cubicBezTo>
                    <a:pt x="-105" y="2180602"/>
                    <a:pt x="1446" y="2181378"/>
                    <a:pt x="2609" y="2181157"/>
                  </a:cubicBezTo>
                  <a:cubicBezTo>
                    <a:pt x="85592" y="2165368"/>
                    <a:pt x="168630" y="2195171"/>
                    <a:pt x="251835" y="2184536"/>
                  </a:cubicBezTo>
                  <a:cubicBezTo>
                    <a:pt x="312493" y="2176780"/>
                    <a:pt x="366283" y="2144650"/>
                    <a:pt x="406555" y="2099282"/>
                  </a:cubicBezTo>
                  <a:cubicBezTo>
                    <a:pt x="447548" y="2053082"/>
                    <a:pt x="475080" y="1995359"/>
                    <a:pt x="488874" y="1935366"/>
                  </a:cubicBezTo>
                  <a:cubicBezTo>
                    <a:pt x="503332" y="1872491"/>
                    <a:pt x="499122" y="1807290"/>
                    <a:pt x="508871" y="1743696"/>
                  </a:cubicBezTo>
                  <a:cubicBezTo>
                    <a:pt x="518621" y="1680101"/>
                    <a:pt x="549089" y="1612297"/>
                    <a:pt x="618832" y="1592299"/>
                  </a:cubicBezTo>
                  <a:cubicBezTo>
                    <a:pt x="690182" y="1571803"/>
                    <a:pt x="767237" y="1602547"/>
                    <a:pt x="836427" y="1618667"/>
                  </a:cubicBezTo>
                  <a:cubicBezTo>
                    <a:pt x="900021" y="1633458"/>
                    <a:pt x="962341" y="1636173"/>
                    <a:pt x="1024772" y="1614346"/>
                  </a:cubicBezTo>
                  <a:cubicBezTo>
                    <a:pt x="1082606" y="1594127"/>
                    <a:pt x="1134678" y="1557289"/>
                    <a:pt x="1172790" y="1509261"/>
                  </a:cubicBezTo>
                  <a:cubicBezTo>
                    <a:pt x="1212177" y="1459626"/>
                    <a:pt x="1231897" y="1401239"/>
                    <a:pt x="1237382" y="1338586"/>
                  </a:cubicBezTo>
                  <a:cubicBezTo>
                    <a:pt x="1243586" y="1267846"/>
                    <a:pt x="1235110" y="1196884"/>
                    <a:pt x="1239044" y="1126088"/>
                  </a:cubicBezTo>
                  <a:cubicBezTo>
                    <a:pt x="1243253" y="1050861"/>
                    <a:pt x="1266021" y="979455"/>
                    <a:pt x="1327344" y="931538"/>
                  </a:cubicBezTo>
                  <a:cubicBezTo>
                    <a:pt x="1391936" y="881072"/>
                    <a:pt x="1479461" y="858138"/>
                    <a:pt x="1559619" y="849331"/>
                  </a:cubicBezTo>
                  <a:cubicBezTo>
                    <a:pt x="1644873" y="839913"/>
                    <a:pt x="1729019" y="850715"/>
                    <a:pt x="1811393" y="873483"/>
                  </a:cubicBezTo>
                  <a:cubicBezTo>
                    <a:pt x="1891274" y="895530"/>
                    <a:pt x="1968828" y="925666"/>
                    <a:pt x="2049595" y="944611"/>
                  </a:cubicBezTo>
                  <a:cubicBezTo>
                    <a:pt x="2209190" y="982114"/>
                    <a:pt x="2377593" y="967767"/>
                    <a:pt x="2532369" y="916138"/>
                  </a:cubicBezTo>
                  <a:cubicBezTo>
                    <a:pt x="2602722" y="892650"/>
                    <a:pt x="2671634" y="861462"/>
                    <a:pt x="2730021" y="815041"/>
                  </a:cubicBezTo>
                  <a:cubicBezTo>
                    <a:pt x="2781429" y="774214"/>
                    <a:pt x="2822699" y="722142"/>
                    <a:pt x="2853443" y="664308"/>
                  </a:cubicBezTo>
                  <a:cubicBezTo>
                    <a:pt x="2916040" y="546648"/>
                    <a:pt x="2937091" y="411260"/>
                    <a:pt x="2949112" y="280083"/>
                  </a:cubicBezTo>
                  <a:cubicBezTo>
                    <a:pt x="2952214" y="246126"/>
                    <a:pt x="2954651" y="212113"/>
                    <a:pt x="2956867" y="178100"/>
                  </a:cubicBezTo>
                  <a:cubicBezTo>
                    <a:pt x="2957033" y="175441"/>
                    <a:pt x="2952879" y="175441"/>
                    <a:pt x="2952712" y="178100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596" name="Google Shape;77;p4"/>
            <p:cNvSpPr/>
            <p:nvPr/>
          </p:nvSpPr>
          <p:spPr>
            <a:xfrm flipH="1" rot="6634200">
              <a:off x="8463240" y="2849040"/>
              <a:ext cx="3638880" cy="2691000"/>
            </a:xfrm>
            <a:custGeom>
              <a:avLst/>
              <a:gdLst>
                <a:gd name="textAreaLeft" fmla="*/ 720 w 3638880"/>
                <a:gd name="textAreaRight" fmla="*/ 3640680 w 3638880"/>
                <a:gd name="textAreaTop" fmla="*/ 0 h 2691000"/>
                <a:gd name="textAreaBottom" fmla="*/ 2691720 h 2691000"/>
              </a:gdLst>
              <a:ahLst/>
              <a:rect l="textAreaLeft" t="textAreaTop" r="textAreaRight" b="textAreaBottom"/>
              <a:pathLst>
                <a:path w="2956871" h="2186887">
                  <a:moveTo>
                    <a:pt x="2952768" y="178044"/>
                  </a:moveTo>
                  <a:cubicBezTo>
                    <a:pt x="2944569" y="304180"/>
                    <a:pt x="2933823" y="432256"/>
                    <a:pt x="2895101" y="553351"/>
                  </a:cubicBezTo>
                  <a:cubicBezTo>
                    <a:pt x="2854994" y="678822"/>
                    <a:pt x="2780985" y="787454"/>
                    <a:pt x="2665042" y="853762"/>
                  </a:cubicBezTo>
                  <a:cubicBezTo>
                    <a:pt x="2600839" y="890490"/>
                    <a:pt x="2529766" y="915418"/>
                    <a:pt x="2458194" y="933366"/>
                  </a:cubicBezTo>
                  <a:cubicBezTo>
                    <a:pt x="2382800" y="952256"/>
                    <a:pt x="2305136" y="962227"/>
                    <a:pt x="2227360" y="961563"/>
                  </a:cubicBezTo>
                  <a:cubicBezTo>
                    <a:pt x="2149473" y="960898"/>
                    <a:pt x="2073194" y="948267"/>
                    <a:pt x="1998464" y="926774"/>
                  </a:cubicBezTo>
                  <a:cubicBezTo>
                    <a:pt x="1925785" y="905890"/>
                    <a:pt x="1854768" y="879134"/>
                    <a:pt x="1781202" y="861241"/>
                  </a:cubicBezTo>
                  <a:cubicBezTo>
                    <a:pt x="1708523" y="843570"/>
                    <a:pt x="1634126" y="836867"/>
                    <a:pt x="1559619" y="845120"/>
                  </a:cubicBezTo>
                  <a:cubicBezTo>
                    <a:pt x="1490540" y="852710"/>
                    <a:pt x="1419301" y="870880"/>
                    <a:pt x="1358643" y="905613"/>
                  </a:cubicBezTo>
                  <a:cubicBezTo>
                    <a:pt x="1304743" y="936468"/>
                    <a:pt x="1265079" y="983222"/>
                    <a:pt x="1247796" y="1043216"/>
                  </a:cubicBezTo>
                  <a:cubicBezTo>
                    <a:pt x="1230623" y="1102711"/>
                    <a:pt x="1233448" y="1165973"/>
                    <a:pt x="1234889" y="1227185"/>
                  </a:cubicBezTo>
                  <a:cubicBezTo>
                    <a:pt x="1236384" y="1291666"/>
                    <a:pt x="1238323" y="1358806"/>
                    <a:pt x="1217107" y="1420628"/>
                  </a:cubicBezTo>
                  <a:cubicBezTo>
                    <a:pt x="1197053" y="1479125"/>
                    <a:pt x="1157335" y="1529868"/>
                    <a:pt x="1107589" y="1566208"/>
                  </a:cubicBezTo>
                  <a:cubicBezTo>
                    <a:pt x="1058841" y="1601827"/>
                    <a:pt x="999900" y="1624263"/>
                    <a:pt x="939352" y="1626921"/>
                  </a:cubicBezTo>
                  <a:cubicBezTo>
                    <a:pt x="872323" y="1629858"/>
                    <a:pt x="807953" y="1605539"/>
                    <a:pt x="743306" y="1591579"/>
                  </a:cubicBezTo>
                  <a:cubicBezTo>
                    <a:pt x="686470" y="1579281"/>
                    <a:pt x="623707" y="1573852"/>
                    <a:pt x="573851" y="1609638"/>
                  </a:cubicBezTo>
                  <a:cubicBezTo>
                    <a:pt x="529922" y="1641158"/>
                    <a:pt x="512251" y="1693285"/>
                    <a:pt x="504661" y="1744748"/>
                  </a:cubicBezTo>
                  <a:cubicBezTo>
                    <a:pt x="496075" y="1802803"/>
                    <a:pt x="499011" y="1862243"/>
                    <a:pt x="487987" y="1919965"/>
                  </a:cubicBezTo>
                  <a:cubicBezTo>
                    <a:pt x="476465" y="1980457"/>
                    <a:pt x="450927" y="2039233"/>
                    <a:pt x="411707" y="2087039"/>
                  </a:cubicBezTo>
                  <a:cubicBezTo>
                    <a:pt x="374204" y="2132741"/>
                    <a:pt x="323185" y="2167806"/>
                    <a:pt x="264354" y="2178553"/>
                  </a:cubicBezTo>
                  <a:cubicBezTo>
                    <a:pt x="189238" y="2192291"/>
                    <a:pt x="113955" y="2168415"/>
                    <a:pt x="38561" y="2172626"/>
                  </a:cubicBezTo>
                  <a:cubicBezTo>
                    <a:pt x="33575" y="2172903"/>
                    <a:pt x="3551" y="2176558"/>
                    <a:pt x="4326" y="2178221"/>
                  </a:cubicBezTo>
                  <a:cubicBezTo>
                    <a:pt x="3828" y="2177112"/>
                    <a:pt x="4714" y="2174066"/>
                    <a:pt x="4770" y="2172903"/>
                  </a:cubicBezTo>
                  <a:lnTo>
                    <a:pt x="6819" y="2149304"/>
                  </a:lnTo>
                  <a:cubicBezTo>
                    <a:pt x="13910" y="2068315"/>
                    <a:pt x="20945" y="1987271"/>
                    <a:pt x="28036" y="1906283"/>
                  </a:cubicBezTo>
                  <a:cubicBezTo>
                    <a:pt x="39946" y="1770064"/>
                    <a:pt x="51801" y="1633846"/>
                    <a:pt x="63711" y="1497628"/>
                  </a:cubicBezTo>
                  <a:cubicBezTo>
                    <a:pt x="77837" y="1335540"/>
                    <a:pt x="92018" y="1173451"/>
                    <a:pt x="106144" y="1011419"/>
                  </a:cubicBezTo>
                  <a:cubicBezTo>
                    <a:pt x="120270" y="849386"/>
                    <a:pt x="133565" y="696992"/>
                    <a:pt x="147303" y="539779"/>
                  </a:cubicBezTo>
                  <a:cubicBezTo>
                    <a:pt x="157939" y="417797"/>
                    <a:pt x="168575" y="295871"/>
                    <a:pt x="179266" y="173890"/>
                  </a:cubicBezTo>
                  <a:lnTo>
                    <a:pt x="189293" y="58832"/>
                  </a:lnTo>
                  <a:lnTo>
                    <a:pt x="192340" y="23601"/>
                  </a:lnTo>
                  <a:cubicBezTo>
                    <a:pt x="192838" y="18006"/>
                    <a:pt x="194833" y="10472"/>
                    <a:pt x="194002" y="4877"/>
                  </a:cubicBezTo>
                  <a:cubicBezTo>
                    <a:pt x="193337" y="778"/>
                    <a:pt x="191841" y="3880"/>
                    <a:pt x="193836" y="4323"/>
                  </a:cubicBezTo>
                  <a:cubicBezTo>
                    <a:pt x="198212" y="5265"/>
                    <a:pt x="203308" y="4932"/>
                    <a:pt x="207795" y="5209"/>
                  </a:cubicBezTo>
                  <a:cubicBezTo>
                    <a:pt x="230286" y="6650"/>
                    <a:pt x="252777" y="8090"/>
                    <a:pt x="275267" y="9530"/>
                  </a:cubicBezTo>
                  <a:cubicBezTo>
                    <a:pt x="365396" y="15291"/>
                    <a:pt x="455470" y="20997"/>
                    <a:pt x="545599" y="26758"/>
                  </a:cubicBezTo>
                  <a:cubicBezTo>
                    <a:pt x="678826" y="35234"/>
                    <a:pt x="812108" y="43765"/>
                    <a:pt x="945335" y="52240"/>
                  </a:cubicBezTo>
                  <a:cubicBezTo>
                    <a:pt x="1104265" y="62378"/>
                    <a:pt x="1263141" y="72515"/>
                    <a:pt x="1422071" y="82597"/>
                  </a:cubicBezTo>
                  <a:cubicBezTo>
                    <a:pt x="1585877" y="93012"/>
                    <a:pt x="1749682" y="103481"/>
                    <a:pt x="1913432" y="113896"/>
                  </a:cubicBezTo>
                  <a:cubicBezTo>
                    <a:pt x="2064995" y="123535"/>
                    <a:pt x="2216558" y="133229"/>
                    <a:pt x="2368121" y="142868"/>
                  </a:cubicBezTo>
                  <a:cubicBezTo>
                    <a:pt x="2486778" y="150402"/>
                    <a:pt x="2605436" y="157991"/>
                    <a:pt x="2724039" y="165525"/>
                  </a:cubicBezTo>
                  <a:cubicBezTo>
                    <a:pt x="2792120" y="169845"/>
                    <a:pt x="2860201" y="174222"/>
                    <a:pt x="2928283" y="178543"/>
                  </a:cubicBezTo>
                  <a:cubicBezTo>
                    <a:pt x="2937091" y="179097"/>
                    <a:pt x="2945899" y="179651"/>
                    <a:pt x="2954707" y="180205"/>
                  </a:cubicBezTo>
                  <a:cubicBezTo>
                    <a:pt x="2957366" y="180371"/>
                    <a:pt x="2957366" y="176216"/>
                    <a:pt x="2954707" y="176050"/>
                  </a:cubicBezTo>
                  <a:cubicBezTo>
                    <a:pt x="2930056" y="174499"/>
                    <a:pt x="2905349" y="172893"/>
                    <a:pt x="2880698" y="171341"/>
                  </a:cubicBezTo>
                  <a:cubicBezTo>
                    <a:pt x="2813558" y="167076"/>
                    <a:pt x="2746474" y="162810"/>
                    <a:pt x="2679334" y="158489"/>
                  </a:cubicBezTo>
                  <a:cubicBezTo>
                    <a:pt x="2580508" y="152175"/>
                    <a:pt x="2481627" y="145915"/>
                    <a:pt x="2382800" y="139600"/>
                  </a:cubicBezTo>
                  <a:cubicBezTo>
                    <a:pt x="2261761" y="131899"/>
                    <a:pt x="2140776" y="124199"/>
                    <a:pt x="2019736" y="116444"/>
                  </a:cubicBezTo>
                  <a:cubicBezTo>
                    <a:pt x="1887174" y="108024"/>
                    <a:pt x="1754557" y="99549"/>
                    <a:pt x="1621995" y="91128"/>
                  </a:cubicBezTo>
                  <a:cubicBezTo>
                    <a:pt x="1488657" y="82653"/>
                    <a:pt x="1355319" y="74122"/>
                    <a:pt x="1221982" y="65646"/>
                  </a:cubicBezTo>
                  <a:cubicBezTo>
                    <a:pt x="1097175" y="57669"/>
                    <a:pt x="972423" y="49747"/>
                    <a:pt x="847617" y="41770"/>
                  </a:cubicBezTo>
                  <a:cubicBezTo>
                    <a:pt x="742199" y="35068"/>
                    <a:pt x="636725" y="28309"/>
                    <a:pt x="531307" y="21607"/>
                  </a:cubicBezTo>
                  <a:cubicBezTo>
                    <a:pt x="455747" y="16787"/>
                    <a:pt x="380187" y="11967"/>
                    <a:pt x="304627" y="7148"/>
                  </a:cubicBezTo>
                  <a:cubicBezTo>
                    <a:pt x="268841" y="4877"/>
                    <a:pt x="232613" y="611"/>
                    <a:pt x="196772" y="279"/>
                  </a:cubicBezTo>
                  <a:cubicBezTo>
                    <a:pt x="195220" y="279"/>
                    <a:pt x="193669" y="58"/>
                    <a:pt x="192174" y="2"/>
                  </a:cubicBezTo>
                  <a:cubicBezTo>
                    <a:pt x="191010" y="-53"/>
                    <a:pt x="190179" y="999"/>
                    <a:pt x="190069" y="2107"/>
                  </a:cubicBezTo>
                  <a:cubicBezTo>
                    <a:pt x="188351" y="21496"/>
                    <a:pt x="186689" y="40940"/>
                    <a:pt x="184972" y="60328"/>
                  </a:cubicBezTo>
                  <a:cubicBezTo>
                    <a:pt x="180374" y="113176"/>
                    <a:pt x="175776" y="165968"/>
                    <a:pt x="171123" y="218816"/>
                  </a:cubicBezTo>
                  <a:cubicBezTo>
                    <a:pt x="164310" y="296923"/>
                    <a:pt x="157496" y="375087"/>
                    <a:pt x="150682" y="453195"/>
                  </a:cubicBezTo>
                  <a:cubicBezTo>
                    <a:pt x="142373" y="548531"/>
                    <a:pt x="134063" y="643867"/>
                    <a:pt x="125699" y="739204"/>
                  </a:cubicBezTo>
                  <a:cubicBezTo>
                    <a:pt x="116614" y="843126"/>
                    <a:pt x="107529" y="947049"/>
                    <a:pt x="98499" y="1050971"/>
                  </a:cubicBezTo>
                  <a:cubicBezTo>
                    <a:pt x="89304" y="1156390"/>
                    <a:pt x="80108" y="1261752"/>
                    <a:pt x="70912" y="1367170"/>
                  </a:cubicBezTo>
                  <a:cubicBezTo>
                    <a:pt x="62326" y="1465443"/>
                    <a:pt x="53740" y="1563770"/>
                    <a:pt x="45153" y="1662042"/>
                  </a:cubicBezTo>
                  <a:cubicBezTo>
                    <a:pt x="37896" y="1745136"/>
                    <a:pt x="30639" y="1828230"/>
                    <a:pt x="23383" y="1911268"/>
                  </a:cubicBezTo>
                  <a:cubicBezTo>
                    <a:pt x="18175" y="1971040"/>
                    <a:pt x="12968" y="2030812"/>
                    <a:pt x="7761" y="2090529"/>
                  </a:cubicBezTo>
                  <a:lnTo>
                    <a:pt x="2886" y="2146146"/>
                  </a:lnTo>
                  <a:cubicBezTo>
                    <a:pt x="2055" y="2155619"/>
                    <a:pt x="-161" y="2166033"/>
                    <a:pt x="338" y="2175506"/>
                  </a:cubicBezTo>
                  <a:cubicBezTo>
                    <a:pt x="393" y="2176669"/>
                    <a:pt x="116" y="2177999"/>
                    <a:pt x="6" y="2179162"/>
                  </a:cubicBezTo>
                  <a:cubicBezTo>
                    <a:pt x="-105" y="2180602"/>
                    <a:pt x="1446" y="2181378"/>
                    <a:pt x="2609" y="2181157"/>
                  </a:cubicBezTo>
                  <a:cubicBezTo>
                    <a:pt x="85592" y="2165368"/>
                    <a:pt x="168630" y="2195171"/>
                    <a:pt x="251835" y="2184536"/>
                  </a:cubicBezTo>
                  <a:cubicBezTo>
                    <a:pt x="312493" y="2176780"/>
                    <a:pt x="366283" y="2144650"/>
                    <a:pt x="406555" y="2099282"/>
                  </a:cubicBezTo>
                  <a:cubicBezTo>
                    <a:pt x="447548" y="2053082"/>
                    <a:pt x="475080" y="1995359"/>
                    <a:pt x="488874" y="1935366"/>
                  </a:cubicBezTo>
                  <a:cubicBezTo>
                    <a:pt x="503332" y="1872491"/>
                    <a:pt x="499122" y="1807290"/>
                    <a:pt x="508871" y="1743696"/>
                  </a:cubicBezTo>
                  <a:cubicBezTo>
                    <a:pt x="518621" y="1680101"/>
                    <a:pt x="549089" y="1612297"/>
                    <a:pt x="618832" y="1592299"/>
                  </a:cubicBezTo>
                  <a:cubicBezTo>
                    <a:pt x="690182" y="1571803"/>
                    <a:pt x="767237" y="1602547"/>
                    <a:pt x="836427" y="1618667"/>
                  </a:cubicBezTo>
                  <a:cubicBezTo>
                    <a:pt x="900021" y="1633458"/>
                    <a:pt x="962341" y="1636173"/>
                    <a:pt x="1024772" y="1614346"/>
                  </a:cubicBezTo>
                  <a:cubicBezTo>
                    <a:pt x="1082606" y="1594127"/>
                    <a:pt x="1134678" y="1557289"/>
                    <a:pt x="1172790" y="1509261"/>
                  </a:cubicBezTo>
                  <a:cubicBezTo>
                    <a:pt x="1212177" y="1459626"/>
                    <a:pt x="1231897" y="1401239"/>
                    <a:pt x="1237382" y="1338586"/>
                  </a:cubicBezTo>
                  <a:cubicBezTo>
                    <a:pt x="1243586" y="1267846"/>
                    <a:pt x="1235110" y="1196884"/>
                    <a:pt x="1239044" y="1126088"/>
                  </a:cubicBezTo>
                  <a:cubicBezTo>
                    <a:pt x="1243253" y="1050861"/>
                    <a:pt x="1266021" y="979455"/>
                    <a:pt x="1327344" y="931538"/>
                  </a:cubicBezTo>
                  <a:cubicBezTo>
                    <a:pt x="1391936" y="881072"/>
                    <a:pt x="1479461" y="858138"/>
                    <a:pt x="1559619" y="849331"/>
                  </a:cubicBezTo>
                  <a:cubicBezTo>
                    <a:pt x="1644873" y="839913"/>
                    <a:pt x="1729019" y="850715"/>
                    <a:pt x="1811393" y="873483"/>
                  </a:cubicBezTo>
                  <a:cubicBezTo>
                    <a:pt x="1891274" y="895530"/>
                    <a:pt x="1968828" y="925666"/>
                    <a:pt x="2049595" y="944611"/>
                  </a:cubicBezTo>
                  <a:cubicBezTo>
                    <a:pt x="2209190" y="982114"/>
                    <a:pt x="2377593" y="967767"/>
                    <a:pt x="2532369" y="916138"/>
                  </a:cubicBezTo>
                  <a:cubicBezTo>
                    <a:pt x="2602722" y="892650"/>
                    <a:pt x="2671634" y="861462"/>
                    <a:pt x="2730021" y="815041"/>
                  </a:cubicBezTo>
                  <a:cubicBezTo>
                    <a:pt x="2781429" y="774214"/>
                    <a:pt x="2822699" y="722142"/>
                    <a:pt x="2853443" y="664308"/>
                  </a:cubicBezTo>
                  <a:cubicBezTo>
                    <a:pt x="2916040" y="546648"/>
                    <a:pt x="2937091" y="411260"/>
                    <a:pt x="2949112" y="280083"/>
                  </a:cubicBezTo>
                  <a:cubicBezTo>
                    <a:pt x="2952214" y="246126"/>
                    <a:pt x="2954651" y="212113"/>
                    <a:pt x="2956867" y="178100"/>
                  </a:cubicBezTo>
                  <a:cubicBezTo>
                    <a:pt x="2957033" y="175441"/>
                    <a:pt x="2952879" y="175441"/>
                    <a:pt x="2952712" y="178100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grpSp>
        <p:nvGrpSpPr>
          <p:cNvPr id="597" name="Google Shape;80;p4"/>
          <p:cNvGrpSpPr/>
          <p:nvPr/>
        </p:nvGrpSpPr>
        <p:grpSpPr>
          <a:xfrm>
            <a:off x="79920" y="232920"/>
            <a:ext cx="8877240" cy="4775040"/>
            <a:chOff x="79920" y="232920"/>
            <a:chExt cx="8877240" cy="4775040"/>
          </a:xfrm>
        </p:grpSpPr>
        <p:sp>
          <p:nvSpPr>
            <p:cNvPr id="598" name="Google Shape;81;p4"/>
            <p:cNvSpPr/>
            <p:nvPr/>
          </p:nvSpPr>
          <p:spPr>
            <a:xfrm>
              <a:off x="8123760" y="361440"/>
              <a:ext cx="57240" cy="57240"/>
            </a:xfrm>
            <a:custGeom>
              <a:avLst/>
              <a:gdLst>
                <a:gd name="textAreaLeft" fmla="*/ 0 w 57240"/>
                <a:gd name="textAreaRight" fmla="*/ 58320 w 57240"/>
                <a:gd name="textAreaTop" fmla="*/ 0 h 57240"/>
                <a:gd name="textAreaBottom" fmla="*/ 58320 h 57240"/>
              </a:gdLst>
              <a:ahLst/>
              <a:rect l="textAreaLeft" t="textAreaTop" r="textAreaRight" b="textAreaBottom"/>
              <a:pathLst>
                <a:path w="46975" h="46975">
                  <a:moveTo>
                    <a:pt x="23488" y="46976"/>
                  </a:moveTo>
                  <a:cubicBezTo>
                    <a:pt x="10525" y="46976"/>
                    <a:pt x="0" y="36450"/>
                    <a:pt x="0" y="23488"/>
                  </a:cubicBezTo>
                  <a:cubicBezTo>
                    <a:pt x="0" y="10525"/>
                    <a:pt x="10525" y="0"/>
                    <a:pt x="23488" y="0"/>
                  </a:cubicBezTo>
                  <a:cubicBezTo>
                    <a:pt x="36451" y="0"/>
                    <a:pt x="46976" y="10525"/>
                    <a:pt x="46976" y="23488"/>
                  </a:cubicBezTo>
                  <a:cubicBezTo>
                    <a:pt x="46976" y="36450"/>
                    <a:pt x="36451" y="46976"/>
                    <a:pt x="23488" y="46976"/>
                  </a:cubicBezTo>
                  <a:close/>
                  <a:moveTo>
                    <a:pt x="23488" y="5540"/>
                  </a:moveTo>
                  <a:cubicBezTo>
                    <a:pt x="13572" y="5540"/>
                    <a:pt x="5540" y="13572"/>
                    <a:pt x="5540" y="23488"/>
                  </a:cubicBezTo>
                  <a:cubicBezTo>
                    <a:pt x="5540" y="33404"/>
                    <a:pt x="13572" y="41436"/>
                    <a:pt x="23488" y="41436"/>
                  </a:cubicBezTo>
                  <a:cubicBezTo>
                    <a:pt x="33404" y="41436"/>
                    <a:pt x="41436" y="33404"/>
                    <a:pt x="41436" y="23488"/>
                  </a:cubicBezTo>
                  <a:cubicBezTo>
                    <a:pt x="41436" y="13572"/>
                    <a:pt x="33348" y="5540"/>
                    <a:pt x="23488" y="5540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29160" bIns="2916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599" name="Google Shape;82;p4"/>
            <p:cNvSpPr/>
            <p:nvPr/>
          </p:nvSpPr>
          <p:spPr>
            <a:xfrm>
              <a:off x="310680" y="2386800"/>
              <a:ext cx="88920" cy="88920"/>
            </a:xfrm>
            <a:custGeom>
              <a:avLst/>
              <a:gdLst>
                <a:gd name="textAreaLeft" fmla="*/ 0 w 88920"/>
                <a:gd name="textAreaRight" fmla="*/ 90000 w 88920"/>
                <a:gd name="textAreaTop" fmla="*/ 0 h 88920"/>
                <a:gd name="textAreaBottom" fmla="*/ 90000 h 88920"/>
              </a:gdLst>
              <a:ahLst/>
              <a:rect l="textAreaLeft" t="textAreaTop" r="textAreaRight" b="textAreaBottom"/>
              <a:pathLst>
                <a:path w="72679" h="72679">
                  <a:moveTo>
                    <a:pt x="36340" y="72679"/>
                  </a:moveTo>
                  <a:cubicBezTo>
                    <a:pt x="16286" y="72679"/>
                    <a:pt x="0" y="56393"/>
                    <a:pt x="0" y="36340"/>
                  </a:cubicBezTo>
                  <a:cubicBezTo>
                    <a:pt x="0" y="16286"/>
                    <a:pt x="16286" y="0"/>
                    <a:pt x="36340" y="0"/>
                  </a:cubicBezTo>
                  <a:cubicBezTo>
                    <a:pt x="56393" y="0"/>
                    <a:pt x="72679" y="16286"/>
                    <a:pt x="72679" y="36340"/>
                  </a:cubicBezTo>
                  <a:cubicBezTo>
                    <a:pt x="72679" y="56393"/>
                    <a:pt x="56393" y="72679"/>
                    <a:pt x="36340" y="72679"/>
                  </a:cubicBezTo>
                  <a:close/>
                  <a:moveTo>
                    <a:pt x="36340" y="5540"/>
                  </a:moveTo>
                  <a:cubicBezTo>
                    <a:pt x="19333" y="5540"/>
                    <a:pt x="5540" y="19333"/>
                    <a:pt x="5540" y="36340"/>
                  </a:cubicBezTo>
                  <a:cubicBezTo>
                    <a:pt x="5540" y="53346"/>
                    <a:pt x="19333" y="67140"/>
                    <a:pt x="36340" y="67140"/>
                  </a:cubicBezTo>
                  <a:cubicBezTo>
                    <a:pt x="53346" y="67140"/>
                    <a:pt x="67140" y="53346"/>
                    <a:pt x="67140" y="36340"/>
                  </a:cubicBezTo>
                  <a:cubicBezTo>
                    <a:pt x="67140" y="19333"/>
                    <a:pt x="53346" y="5540"/>
                    <a:pt x="36340" y="5540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600" name="Google Shape;83;p4"/>
            <p:cNvSpPr/>
            <p:nvPr/>
          </p:nvSpPr>
          <p:spPr>
            <a:xfrm>
              <a:off x="8691840" y="3117240"/>
              <a:ext cx="184680" cy="184680"/>
            </a:xfrm>
            <a:custGeom>
              <a:avLst/>
              <a:gdLst>
                <a:gd name="textAreaLeft" fmla="*/ 0 w 184680"/>
                <a:gd name="textAreaRight" fmla="*/ 185760 w 184680"/>
                <a:gd name="textAreaTop" fmla="*/ 0 h 184680"/>
                <a:gd name="textAreaBottom" fmla="*/ 185760 h 184680"/>
              </a:gdLst>
              <a:ahLst/>
              <a:rect l="textAreaLeft" t="textAreaTop" r="textAreaRight" b="textAreaBottom"/>
              <a:pathLst>
                <a:path w="149679" h="149679">
                  <a:moveTo>
                    <a:pt x="74840" y="149679"/>
                  </a:moveTo>
                  <a:cubicBezTo>
                    <a:pt x="33570" y="149679"/>
                    <a:pt x="0" y="116110"/>
                    <a:pt x="0" y="74840"/>
                  </a:cubicBezTo>
                  <a:cubicBezTo>
                    <a:pt x="0" y="33570"/>
                    <a:pt x="33570" y="0"/>
                    <a:pt x="74840" y="0"/>
                  </a:cubicBezTo>
                  <a:cubicBezTo>
                    <a:pt x="116110" y="0"/>
                    <a:pt x="149679" y="33570"/>
                    <a:pt x="149679" y="74840"/>
                  </a:cubicBezTo>
                  <a:cubicBezTo>
                    <a:pt x="149679" y="116110"/>
                    <a:pt x="116110" y="149679"/>
                    <a:pt x="74840" y="149679"/>
                  </a:cubicBezTo>
                  <a:close/>
                  <a:moveTo>
                    <a:pt x="74840" y="5540"/>
                  </a:moveTo>
                  <a:cubicBezTo>
                    <a:pt x="36617" y="5540"/>
                    <a:pt x="5540" y="36617"/>
                    <a:pt x="5540" y="74840"/>
                  </a:cubicBezTo>
                  <a:cubicBezTo>
                    <a:pt x="5540" y="113063"/>
                    <a:pt x="36617" y="144140"/>
                    <a:pt x="74840" y="144140"/>
                  </a:cubicBezTo>
                  <a:cubicBezTo>
                    <a:pt x="113063" y="144140"/>
                    <a:pt x="144140" y="113063"/>
                    <a:pt x="144140" y="74840"/>
                  </a:cubicBezTo>
                  <a:cubicBezTo>
                    <a:pt x="144140" y="36617"/>
                    <a:pt x="113063" y="5540"/>
                    <a:pt x="74840" y="5540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601" name="Google Shape;84;p4"/>
            <p:cNvSpPr/>
            <p:nvPr/>
          </p:nvSpPr>
          <p:spPr>
            <a:xfrm>
              <a:off x="3568320" y="4860720"/>
              <a:ext cx="57240" cy="57240"/>
            </a:xfrm>
            <a:custGeom>
              <a:avLst/>
              <a:gdLst>
                <a:gd name="textAreaLeft" fmla="*/ 0 w 57240"/>
                <a:gd name="textAreaRight" fmla="*/ 58320 w 57240"/>
                <a:gd name="textAreaTop" fmla="*/ 0 h 57240"/>
                <a:gd name="textAreaBottom" fmla="*/ 58320 h 57240"/>
              </a:gdLst>
              <a:ahLst/>
              <a:rect l="textAreaLeft" t="textAreaTop" r="textAreaRight" b="textAreaBottom"/>
              <a:pathLst>
                <a:path w="46975" h="46975">
                  <a:moveTo>
                    <a:pt x="23488" y="46976"/>
                  </a:moveTo>
                  <a:cubicBezTo>
                    <a:pt x="10525" y="46976"/>
                    <a:pt x="0" y="36450"/>
                    <a:pt x="0" y="23488"/>
                  </a:cubicBezTo>
                  <a:cubicBezTo>
                    <a:pt x="0" y="10525"/>
                    <a:pt x="10525" y="0"/>
                    <a:pt x="23488" y="0"/>
                  </a:cubicBezTo>
                  <a:cubicBezTo>
                    <a:pt x="36451" y="0"/>
                    <a:pt x="46976" y="10525"/>
                    <a:pt x="46976" y="23488"/>
                  </a:cubicBezTo>
                  <a:cubicBezTo>
                    <a:pt x="46976" y="36450"/>
                    <a:pt x="36451" y="46976"/>
                    <a:pt x="23488" y="46976"/>
                  </a:cubicBezTo>
                  <a:close/>
                  <a:moveTo>
                    <a:pt x="23488" y="5484"/>
                  </a:moveTo>
                  <a:cubicBezTo>
                    <a:pt x="13572" y="5484"/>
                    <a:pt x="5540" y="13517"/>
                    <a:pt x="5540" y="23432"/>
                  </a:cubicBezTo>
                  <a:cubicBezTo>
                    <a:pt x="5540" y="33348"/>
                    <a:pt x="13572" y="41381"/>
                    <a:pt x="23488" y="41381"/>
                  </a:cubicBezTo>
                  <a:cubicBezTo>
                    <a:pt x="33404" y="41381"/>
                    <a:pt x="41436" y="33348"/>
                    <a:pt x="41436" y="23432"/>
                  </a:cubicBezTo>
                  <a:cubicBezTo>
                    <a:pt x="41436" y="13517"/>
                    <a:pt x="33348" y="5484"/>
                    <a:pt x="23488" y="5484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29160" bIns="2916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602" name="Google Shape;85;p4"/>
            <p:cNvSpPr/>
            <p:nvPr/>
          </p:nvSpPr>
          <p:spPr>
            <a:xfrm>
              <a:off x="1602720" y="262440"/>
              <a:ext cx="59760" cy="59760"/>
            </a:xfrm>
            <a:custGeom>
              <a:avLst/>
              <a:gdLst>
                <a:gd name="textAreaLeft" fmla="*/ 0 w 59760"/>
                <a:gd name="textAreaRight" fmla="*/ 60840 w 59760"/>
                <a:gd name="textAreaTop" fmla="*/ 0 h 59760"/>
                <a:gd name="textAreaBottom" fmla="*/ 60840 h 59760"/>
              </a:gdLst>
              <a:ahLst/>
              <a:rect l="textAreaLeft" t="textAreaTop" r="textAreaRight" b="textAreaBottom"/>
              <a:pathLst>
                <a:path w="48969" h="48969">
                  <a:moveTo>
                    <a:pt x="24485" y="48970"/>
                  </a:moveTo>
                  <a:cubicBezTo>
                    <a:pt x="10968" y="48970"/>
                    <a:pt x="0" y="38002"/>
                    <a:pt x="0" y="24485"/>
                  </a:cubicBezTo>
                  <a:cubicBezTo>
                    <a:pt x="0" y="10968"/>
                    <a:pt x="10968" y="0"/>
                    <a:pt x="24485" y="0"/>
                  </a:cubicBezTo>
                  <a:cubicBezTo>
                    <a:pt x="38002" y="0"/>
                    <a:pt x="48970" y="10968"/>
                    <a:pt x="48970" y="24485"/>
                  </a:cubicBezTo>
                  <a:cubicBezTo>
                    <a:pt x="48970" y="38002"/>
                    <a:pt x="38002" y="48970"/>
                    <a:pt x="24485" y="48970"/>
                  </a:cubicBezTo>
                  <a:close/>
                  <a:moveTo>
                    <a:pt x="24485" y="5540"/>
                  </a:moveTo>
                  <a:cubicBezTo>
                    <a:pt x="14015" y="5540"/>
                    <a:pt x="5540" y="14015"/>
                    <a:pt x="5540" y="24485"/>
                  </a:cubicBezTo>
                  <a:cubicBezTo>
                    <a:pt x="5540" y="34955"/>
                    <a:pt x="14015" y="43430"/>
                    <a:pt x="24485" y="43430"/>
                  </a:cubicBezTo>
                  <a:cubicBezTo>
                    <a:pt x="34955" y="43430"/>
                    <a:pt x="43430" y="34955"/>
                    <a:pt x="43430" y="24485"/>
                  </a:cubicBezTo>
                  <a:cubicBezTo>
                    <a:pt x="43430" y="14015"/>
                    <a:pt x="34955" y="5540"/>
                    <a:pt x="24485" y="5540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0240" bIns="302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603" name="Google Shape;86;p4"/>
            <p:cNvSpPr/>
            <p:nvPr/>
          </p:nvSpPr>
          <p:spPr>
            <a:xfrm>
              <a:off x="7250760" y="232920"/>
              <a:ext cx="88920" cy="88920"/>
            </a:xfrm>
            <a:custGeom>
              <a:avLst/>
              <a:gdLst>
                <a:gd name="textAreaLeft" fmla="*/ 0 w 88920"/>
                <a:gd name="textAreaRight" fmla="*/ 90000 w 88920"/>
                <a:gd name="textAreaTop" fmla="*/ 0 h 88920"/>
                <a:gd name="textAreaBottom" fmla="*/ 90000 h 88920"/>
              </a:gdLst>
              <a:ahLst/>
              <a:rect l="textAreaLeft" t="textAreaTop" r="textAreaRight" b="textAreaBottom"/>
              <a:pathLst>
                <a:path w="72679" h="72679">
                  <a:moveTo>
                    <a:pt x="36340" y="72679"/>
                  </a:moveTo>
                  <a:cubicBezTo>
                    <a:pt x="16286" y="72679"/>
                    <a:pt x="0" y="56393"/>
                    <a:pt x="0" y="36340"/>
                  </a:cubicBezTo>
                  <a:cubicBezTo>
                    <a:pt x="0" y="16286"/>
                    <a:pt x="16286" y="0"/>
                    <a:pt x="36340" y="0"/>
                  </a:cubicBezTo>
                  <a:cubicBezTo>
                    <a:pt x="56393" y="0"/>
                    <a:pt x="72679" y="16286"/>
                    <a:pt x="72679" y="36340"/>
                  </a:cubicBezTo>
                  <a:cubicBezTo>
                    <a:pt x="72679" y="56393"/>
                    <a:pt x="56393" y="72679"/>
                    <a:pt x="36340" y="72679"/>
                  </a:cubicBezTo>
                  <a:close/>
                  <a:moveTo>
                    <a:pt x="36340" y="5540"/>
                  </a:moveTo>
                  <a:cubicBezTo>
                    <a:pt x="19333" y="5540"/>
                    <a:pt x="5540" y="19333"/>
                    <a:pt x="5540" y="36340"/>
                  </a:cubicBezTo>
                  <a:cubicBezTo>
                    <a:pt x="5540" y="53346"/>
                    <a:pt x="19333" y="67140"/>
                    <a:pt x="36340" y="67140"/>
                  </a:cubicBezTo>
                  <a:cubicBezTo>
                    <a:pt x="53346" y="67140"/>
                    <a:pt x="67140" y="53346"/>
                    <a:pt x="67140" y="36340"/>
                  </a:cubicBezTo>
                  <a:cubicBezTo>
                    <a:pt x="67140" y="19333"/>
                    <a:pt x="53346" y="5540"/>
                    <a:pt x="36340" y="5540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604" name="Google Shape;87;p4"/>
            <p:cNvSpPr/>
            <p:nvPr/>
          </p:nvSpPr>
          <p:spPr>
            <a:xfrm>
              <a:off x="1628280" y="4846680"/>
              <a:ext cx="92880" cy="84960"/>
            </a:xfrm>
            <a:custGeom>
              <a:avLst/>
              <a:gdLst>
                <a:gd name="textAreaLeft" fmla="*/ 0 w 92880"/>
                <a:gd name="textAreaRight" fmla="*/ 93960 w 92880"/>
                <a:gd name="textAreaTop" fmla="*/ 0 h 84960"/>
                <a:gd name="textAreaBottom" fmla="*/ 86040 h 84960"/>
              </a:gdLst>
              <a:ahLst/>
              <a:rect l="textAreaLeft" t="textAreaTop" r="textAreaRight" b="textAreaBottom"/>
              <a:pathLst>
                <a:path w="75726" h="69410">
                  <a:moveTo>
                    <a:pt x="37835" y="0"/>
                  </a:moveTo>
                  <a:lnTo>
                    <a:pt x="0" y="69411"/>
                  </a:lnTo>
                  <a:lnTo>
                    <a:pt x="37835" y="69411"/>
                  </a:lnTo>
                  <a:lnTo>
                    <a:pt x="75726" y="69411"/>
                  </a:lnTo>
                  <a:lnTo>
                    <a:pt x="37835" y="0"/>
                  </a:ln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605" name="Google Shape;88;p4"/>
            <p:cNvSpPr/>
            <p:nvPr/>
          </p:nvSpPr>
          <p:spPr>
            <a:xfrm>
              <a:off x="8611200" y="539640"/>
              <a:ext cx="345960" cy="317160"/>
            </a:xfrm>
            <a:custGeom>
              <a:avLst/>
              <a:gdLst>
                <a:gd name="textAreaLeft" fmla="*/ 0 w 345960"/>
                <a:gd name="textAreaRight" fmla="*/ 347040 w 345960"/>
                <a:gd name="textAreaTop" fmla="*/ 0 h 317160"/>
                <a:gd name="textAreaBottom" fmla="*/ 318240 h 317160"/>
              </a:gdLst>
              <a:ahLst/>
              <a:rect l="textAreaLeft" t="textAreaTop" r="textAreaRight" b="textAreaBottom"/>
              <a:pathLst>
                <a:path w="75726" h="69410">
                  <a:moveTo>
                    <a:pt x="37891" y="0"/>
                  </a:moveTo>
                  <a:lnTo>
                    <a:pt x="0" y="69411"/>
                  </a:lnTo>
                  <a:lnTo>
                    <a:pt x="37891" y="69411"/>
                  </a:lnTo>
                  <a:lnTo>
                    <a:pt x="75726" y="69411"/>
                  </a:lnTo>
                  <a:lnTo>
                    <a:pt x="37891" y="0"/>
                  </a:ln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606" name="Google Shape;89;p4"/>
            <p:cNvSpPr/>
            <p:nvPr/>
          </p:nvSpPr>
          <p:spPr>
            <a:xfrm>
              <a:off x="79920" y="2073600"/>
              <a:ext cx="184680" cy="184680"/>
            </a:xfrm>
            <a:custGeom>
              <a:avLst/>
              <a:gdLst>
                <a:gd name="textAreaLeft" fmla="*/ 0 w 184680"/>
                <a:gd name="textAreaRight" fmla="*/ 185760 w 184680"/>
                <a:gd name="textAreaTop" fmla="*/ 0 h 184680"/>
                <a:gd name="textAreaBottom" fmla="*/ 185760 h 184680"/>
              </a:gdLst>
              <a:ahLst/>
              <a:rect l="textAreaLeft" t="textAreaTop" r="textAreaRight" b="textAreaBottom"/>
              <a:pathLst>
                <a:path w="149679" h="149679">
                  <a:moveTo>
                    <a:pt x="74840" y="149679"/>
                  </a:moveTo>
                  <a:cubicBezTo>
                    <a:pt x="33570" y="149679"/>
                    <a:pt x="0" y="116110"/>
                    <a:pt x="0" y="74840"/>
                  </a:cubicBezTo>
                  <a:cubicBezTo>
                    <a:pt x="0" y="33570"/>
                    <a:pt x="33570" y="0"/>
                    <a:pt x="74840" y="0"/>
                  </a:cubicBezTo>
                  <a:cubicBezTo>
                    <a:pt x="116110" y="0"/>
                    <a:pt x="149679" y="33570"/>
                    <a:pt x="149679" y="74840"/>
                  </a:cubicBezTo>
                  <a:cubicBezTo>
                    <a:pt x="149679" y="116110"/>
                    <a:pt x="116110" y="149679"/>
                    <a:pt x="74840" y="149679"/>
                  </a:cubicBezTo>
                  <a:close/>
                  <a:moveTo>
                    <a:pt x="74840" y="5540"/>
                  </a:moveTo>
                  <a:cubicBezTo>
                    <a:pt x="36617" y="5540"/>
                    <a:pt x="5540" y="36617"/>
                    <a:pt x="5540" y="74840"/>
                  </a:cubicBezTo>
                  <a:cubicBezTo>
                    <a:pt x="5540" y="113063"/>
                    <a:pt x="36617" y="144140"/>
                    <a:pt x="74840" y="144140"/>
                  </a:cubicBezTo>
                  <a:cubicBezTo>
                    <a:pt x="113063" y="144140"/>
                    <a:pt x="144140" y="113063"/>
                    <a:pt x="144140" y="74840"/>
                  </a:cubicBezTo>
                  <a:cubicBezTo>
                    <a:pt x="144140" y="36617"/>
                    <a:pt x="113063" y="5540"/>
                    <a:pt x="74840" y="5540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607" name="Google Shape;90;p4"/>
            <p:cNvSpPr/>
            <p:nvPr/>
          </p:nvSpPr>
          <p:spPr>
            <a:xfrm>
              <a:off x="2914920" y="4919040"/>
              <a:ext cx="88920" cy="88920"/>
            </a:xfrm>
            <a:custGeom>
              <a:avLst/>
              <a:gdLst>
                <a:gd name="textAreaLeft" fmla="*/ 0 w 88920"/>
                <a:gd name="textAreaRight" fmla="*/ 90000 w 88920"/>
                <a:gd name="textAreaTop" fmla="*/ 0 h 88920"/>
                <a:gd name="textAreaBottom" fmla="*/ 90000 h 88920"/>
              </a:gdLst>
              <a:ahLst/>
              <a:rect l="textAreaLeft" t="textAreaTop" r="textAreaRight" b="textAreaBottom"/>
              <a:pathLst>
                <a:path w="72679" h="72679">
                  <a:moveTo>
                    <a:pt x="36340" y="72679"/>
                  </a:moveTo>
                  <a:cubicBezTo>
                    <a:pt x="16286" y="72679"/>
                    <a:pt x="0" y="56393"/>
                    <a:pt x="0" y="36340"/>
                  </a:cubicBezTo>
                  <a:cubicBezTo>
                    <a:pt x="0" y="16286"/>
                    <a:pt x="16286" y="0"/>
                    <a:pt x="36340" y="0"/>
                  </a:cubicBezTo>
                  <a:cubicBezTo>
                    <a:pt x="56393" y="0"/>
                    <a:pt x="72679" y="16286"/>
                    <a:pt x="72679" y="36340"/>
                  </a:cubicBezTo>
                  <a:cubicBezTo>
                    <a:pt x="72679" y="56393"/>
                    <a:pt x="56393" y="72679"/>
                    <a:pt x="36340" y="72679"/>
                  </a:cubicBezTo>
                  <a:close/>
                  <a:moveTo>
                    <a:pt x="36340" y="5540"/>
                  </a:moveTo>
                  <a:cubicBezTo>
                    <a:pt x="19333" y="5540"/>
                    <a:pt x="5540" y="19333"/>
                    <a:pt x="5540" y="36340"/>
                  </a:cubicBezTo>
                  <a:cubicBezTo>
                    <a:pt x="5540" y="53346"/>
                    <a:pt x="19333" y="67140"/>
                    <a:pt x="36340" y="67140"/>
                  </a:cubicBezTo>
                  <a:cubicBezTo>
                    <a:pt x="53346" y="67140"/>
                    <a:pt x="67140" y="53346"/>
                    <a:pt x="67140" y="36340"/>
                  </a:cubicBezTo>
                  <a:cubicBezTo>
                    <a:pt x="67140" y="19333"/>
                    <a:pt x="53346" y="5540"/>
                    <a:pt x="36340" y="5540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608" name="PlaceHolder 1"/>
          <p:cNvSpPr>
            <a:spLocks noGrp="1"/>
          </p:cNvSpPr>
          <p:nvPr>
            <p:ph type="title"/>
          </p:nvPr>
        </p:nvSpPr>
        <p:spPr>
          <a:xfrm>
            <a:off x="720000" y="418320"/>
            <a:ext cx="7702920" cy="62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0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7" r:id="rId7"/>
  </p:sldLayoutIdLst>
</p:sldMaster>
</file>

<file path=ppt/slideMasters/slideMaster2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2" name="Google Shape;92;p5" descr=""/>
          <p:cNvPicPr/>
          <p:nvPr/>
        </p:nvPicPr>
        <p:blipFill>
          <a:blip r:embed="rId2"/>
          <a:stretch/>
        </p:blipFill>
        <p:spPr>
          <a:xfrm>
            <a:off x="0" y="9360"/>
            <a:ext cx="9142920" cy="5123880"/>
          </a:xfrm>
          <a:prstGeom prst="rect">
            <a:avLst/>
          </a:prstGeom>
          <a:ln w="0">
            <a:noFill/>
          </a:ln>
        </p:spPr>
      </p:pic>
      <p:grpSp>
        <p:nvGrpSpPr>
          <p:cNvPr id="613" name="Google Shape;93;p5"/>
          <p:cNvGrpSpPr/>
          <p:nvPr/>
        </p:nvGrpSpPr>
        <p:grpSpPr>
          <a:xfrm>
            <a:off x="-1711800" y="-880200"/>
            <a:ext cx="11939400" cy="7398000"/>
            <a:chOff x="-1711800" y="-880200"/>
            <a:chExt cx="11939400" cy="7398000"/>
          </a:xfrm>
        </p:grpSpPr>
        <p:pic>
          <p:nvPicPr>
            <p:cNvPr id="614" name="Google Shape;94;p5" descr=""/>
            <p:cNvPicPr/>
            <p:nvPr/>
          </p:nvPicPr>
          <p:blipFill>
            <a:blip r:embed="rId3"/>
            <a:stretch/>
          </p:blipFill>
          <p:spPr>
            <a:xfrm>
              <a:off x="-912600" y="3582720"/>
              <a:ext cx="3808800" cy="21110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615" name="Google Shape;95;p5" descr=""/>
            <p:cNvPicPr/>
            <p:nvPr/>
          </p:nvPicPr>
          <p:blipFill>
            <a:blip r:embed="rId4"/>
            <a:stretch/>
          </p:blipFill>
          <p:spPr>
            <a:xfrm>
              <a:off x="-1231920" y="3967200"/>
              <a:ext cx="3808800" cy="21110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616" name="Google Shape;96;p5" descr=""/>
            <p:cNvPicPr/>
            <p:nvPr/>
          </p:nvPicPr>
          <p:blipFill>
            <a:blip r:embed="rId5"/>
            <a:stretch/>
          </p:blipFill>
          <p:spPr>
            <a:xfrm flipH="1" rot="10800000">
              <a:off x="6218280" y="-532800"/>
              <a:ext cx="3594960" cy="28400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617" name="Google Shape;97;p5" descr=""/>
            <p:cNvPicPr/>
            <p:nvPr/>
          </p:nvPicPr>
          <p:blipFill>
            <a:blip r:embed="rId6"/>
            <a:stretch/>
          </p:blipFill>
          <p:spPr>
            <a:xfrm flipH="1" rot="10800000">
              <a:off x="6632640" y="-880200"/>
              <a:ext cx="3594960" cy="28400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618" name="Google Shape;98;p5"/>
            <p:cNvSpPr/>
            <p:nvPr/>
          </p:nvSpPr>
          <p:spPr>
            <a:xfrm flipH="1" rot="10558200">
              <a:off x="-1422360" y="3620880"/>
              <a:ext cx="3467160" cy="2563920"/>
            </a:xfrm>
            <a:custGeom>
              <a:avLst/>
              <a:gdLst>
                <a:gd name="textAreaLeft" fmla="*/ -720 w 3467160"/>
                <a:gd name="textAreaRight" fmla="*/ 3467520 w 3467160"/>
                <a:gd name="textAreaTop" fmla="*/ 0 h 2563920"/>
                <a:gd name="textAreaBottom" fmla="*/ 2565000 h 2563920"/>
              </a:gdLst>
              <a:ahLst/>
              <a:rect l="textAreaLeft" t="textAreaTop" r="textAreaRight" b="textAreaBottom"/>
              <a:pathLst>
                <a:path w="2956871" h="2186887">
                  <a:moveTo>
                    <a:pt x="2952768" y="178044"/>
                  </a:moveTo>
                  <a:cubicBezTo>
                    <a:pt x="2944569" y="304180"/>
                    <a:pt x="2933823" y="432256"/>
                    <a:pt x="2895101" y="553351"/>
                  </a:cubicBezTo>
                  <a:cubicBezTo>
                    <a:pt x="2854994" y="678822"/>
                    <a:pt x="2780985" y="787454"/>
                    <a:pt x="2665042" y="853762"/>
                  </a:cubicBezTo>
                  <a:cubicBezTo>
                    <a:pt x="2600839" y="890490"/>
                    <a:pt x="2529766" y="915418"/>
                    <a:pt x="2458194" y="933366"/>
                  </a:cubicBezTo>
                  <a:cubicBezTo>
                    <a:pt x="2382800" y="952256"/>
                    <a:pt x="2305136" y="962227"/>
                    <a:pt x="2227360" y="961563"/>
                  </a:cubicBezTo>
                  <a:cubicBezTo>
                    <a:pt x="2149473" y="960898"/>
                    <a:pt x="2073194" y="948267"/>
                    <a:pt x="1998464" y="926774"/>
                  </a:cubicBezTo>
                  <a:cubicBezTo>
                    <a:pt x="1925785" y="905890"/>
                    <a:pt x="1854768" y="879134"/>
                    <a:pt x="1781202" y="861241"/>
                  </a:cubicBezTo>
                  <a:cubicBezTo>
                    <a:pt x="1708523" y="843570"/>
                    <a:pt x="1634126" y="836867"/>
                    <a:pt x="1559619" y="845120"/>
                  </a:cubicBezTo>
                  <a:cubicBezTo>
                    <a:pt x="1490540" y="852710"/>
                    <a:pt x="1419301" y="870880"/>
                    <a:pt x="1358643" y="905613"/>
                  </a:cubicBezTo>
                  <a:cubicBezTo>
                    <a:pt x="1304743" y="936468"/>
                    <a:pt x="1265079" y="983222"/>
                    <a:pt x="1247796" y="1043216"/>
                  </a:cubicBezTo>
                  <a:cubicBezTo>
                    <a:pt x="1230623" y="1102711"/>
                    <a:pt x="1233448" y="1165973"/>
                    <a:pt x="1234889" y="1227185"/>
                  </a:cubicBezTo>
                  <a:cubicBezTo>
                    <a:pt x="1236384" y="1291666"/>
                    <a:pt x="1238323" y="1358806"/>
                    <a:pt x="1217107" y="1420628"/>
                  </a:cubicBezTo>
                  <a:cubicBezTo>
                    <a:pt x="1197053" y="1479125"/>
                    <a:pt x="1157335" y="1529868"/>
                    <a:pt x="1107589" y="1566208"/>
                  </a:cubicBezTo>
                  <a:cubicBezTo>
                    <a:pt x="1058841" y="1601827"/>
                    <a:pt x="999900" y="1624263"/>
                    <a:pt x="939352" y="1626921"/>
                  </a:cubicBezTo>
                  <a:cubicBezTo>
                    <a:pt x="872323" y="1629858"/>
                    <a:pt x="807953" y="1605539"/>
                    <a:pt x="743306" y="1591579"/>
                  </a:cubicBezTo>
                  <a:cubicBezTo>
                    <a:pt x="686470" y="1579281"/>
                    <a:pt x="623707" y="1573852"/>
                    <a:pt x="573851" y="1609638"/>
                  </a:cubicBezTo>
                  <a:cubicBezTo>
                    <a:pt x="529922" y="1641158"/>
                    <a:pt x="512251" y="1693285"/>
                    <a:pt x="504661" y="1744748"/>
                  </a:cubicBezTo>
                  <a:cubicBezTo>
                    <a:pt x="496075" y="1802803"/>
                    <a:pt x="499011" y="1862243"/>
                    <a:pt x="487987" y="1919965"/>
                  </a:cubicBezTo>
                  <a:cubicBezTo>
                    <a:pt x="476465" y="1980457"/>
                    <a:pt x="450927" y="2039233"/>
                    <a:pt x="411707" y="2087039"/>
                  </a:cubicBezTo>
                  <a:cubicBezTo>
                    <a:pt x="374204" y="2132741"/>
                    <a:pt x="323185" y="2167806"/>
                    <a:pt x="264354" y="2178553"/>
                  </a:cubicBezTo>
                  <a:cubicBezTo>
                    <a:pt x="189238" y="2192291"/>
                    <a:pt x="113955" y="2168415"/>
                    <a:pt x="38561" y="2172626"/>
                  </a:cubicBezTo>
                  <a:cubicBezTo>
                    <a:pt x="33575" y="2172903"/>
                    <a:pt x="3551" y="2176558"/>
                    <a:pt x="4326" y="2178221"/>
                  </a:cubicBezTo>
                  <a:cubicBezTo>
                    <a:pt x="3828" y="2177112"/>
                    <a:pt x="4714" y="2174066"/>
                    <a:pt x="4770" y="2172903"/>
                  </a:cubicBezTo>
                  <a:lnTo>
                    <a:pt x="6819" y="2149304"/>
                  </a:lnTo>
                  <a:cubicBezTo>
                    <a:pt x="13910" y="2068315"/>
                    <a:pt x="20945" y="1987271"/>
                    <a:pt x="28036" y="1906283"/>
                  </a:cubicBezTo>
                  <a:cubicBezTo>
                    <a:pt x="39946" y="1770064"/>
                    <a:pt x="51801" y="1633846"/>
                    <a:pt x="63711" y="1497628"/>
                  </a:cubicBezTo>
                  <a:cubicBezTo>
                    <a:pt x="77837" y="1335540"/>
                    <a:pt x="92018" y="1173451"/>
                    <a:pt x="106144" y="1011419"/>
                  </a:cubicBezTo>
                  <a:cubicBezTo>
                    <a:pt x="120270" y="849386"/>
                    <a:pt x="133565" y="696992"/>
                    <a:pt x="147303" y="539779"/>
                  </a:cubicBezTo>
                  <a:cubicBezTo>
                    <a:pt x="157939" y="417797"/>
                    <a:pt x="168575" y="295871"/>
                    <a:pt x="179266" y="173890"/>
                  </a:cubicBezTo>
                  <a:lnTo>
                    <a:pt x="189293" y="58832"/>
                  </a:lnTo>
                  <a:lnTo>
                    <a:pt x="192340" y="23601"/>
                  </a:lnTo>
                  <a:cubicBezTo>
                    <a:pt x="192838" y="18006"/>
                    <a:pt x="194833" y="10472"/>
                    <a:pt x="194002" y="4877"/>
                  </a:cubicBezTo>
                  <a:cubicBezTo>
                    <a:pt x="193337" y="778"/>
                    <a:pt x="191841" y="3880"/>
                    <a:pt x="193836" y="4323"/>
                  </a:cubicBezTo>
                  <a:cubicBezTo>
                    <a:pt x="198212" y="5265"/>
                    <a:pt x="203308" y="4932"/>
                    <a:pt x="207795" y="5209"/>
                  </a:cubicBezTo>
                  <a:cubicBezTo>
                    <a:pt x="230286" y="6650"/>
                    <a:pt x="252777" y="8090"/>
                    <a:pt x="275267" y="9530"/>
                  </a:cubicBezTo>
                  <a:cubicBezTo>
                    <a:pt x="365396" y="15291"/>
                    <a:pt x="455470" y="20997"/>
                    <a:pt x="545599" y="26758"/>
                  </a:cubicBezTo>
                  <a:cubicBezTo>
                    <a:pt x="678826" y="35234"/>
                    <a:pt x="812108" y="43765"/>
                    <a:pt x="945335" y="52240"/>
                  </a:cubicBezTo>
                  <a:cubicBezTo>
                    <a:pt x="1104265" y="62378"/>
                    <a:pt x="1263141" y="72515"/>
                    <a:pt x="1422071" y="82597"/>
                  </a:cubicBezTo>
                  <a:cubicBezTo>
                    <a:pt x="1585877" y="93012"/>
                    <a:pt x="1749682" y="103481"/>
                    <a:pt x="1913432" y="113896"/>
                  </a:cubicBezTo>
                  <a:cubicBezTo>
                    <a:pt x="2064995" y="123535"/>
                    <a:pt x="2216558" y="133229"/>
                    <a:pt x="2368121" y="142868"/>
                  </a:cubicBezTo>
                  <a:cubicBezTo>
                    <a:pt x="2486778" y="150402"/>
                    <a:pt x="2605436" y="157991"/>
                    <a:pt x="2724039" y="165525"/>
                  </a:cubicBezTo>
                  <a:cubicBezTo>
                    <a:pt x="2792120" y="169845"/>
                    <a:pt x="2860201" y="174222"/>
                    <a:pt x="2928283" y="178543"/>
                  </a:cubicBezTo>
                  <a:cubicBezTo>
                    <a:pt x="2937091" y="179097"/>
                    <a:pt x="2945899" y="179651"/>
                    <a:pt x="2954707" y="180205"/>
                  </a:cubicBezTo>
                  <a:cubicBezTo>
                    <a:pt x="2957366" y="180371"/>
                    <a:pt x="2957366" y="176216"/>
                    <a:pt x="2954707" y="176050"/>
                  </a:cubicBezTo>
                  <a:cubicBezTo>
                    <a:pt x="2930056" y="174499"/>
                    <a:pt x="2905349" y="172893"/>
                    <a:pt x="2880698" y="171341"/>
                  </a:cubicBezTo>
                  <a:cubicBezTo>
                    <a:pt x="2813558" y="167076"/>
                    <a:pt x="2746474" y="162810"/>
                    <a:pt x="2679334" y="158489"/>
                  </a:cubicBezTo>
                  <a:cubicBezTo>
                    <a:pt x="2580508" y="152175"/>
                    <a:pt x="2481627" y="145915"/>
                    <a:pt x="2382800" y="139600"/>
                  </a:cubicBezTo>
                  <a:cubicBezTo>
                    <a:pt x="2261761" y="131899"/>
                    <a:pt x="2140776" y="124199"/>
                    <a:pt x="2019736" y="116444"/>
                  </a:cubicBezTo>
                  <a:cubicBezTo>
                    <a:pt x="1887174" y="108024"/>
                    <a:pt x="1754557" y="99549"/>
                    <a:pt x="1621995" y="91128"/>
                  </a:cubicBezTo>
                  <a:cubicBezTo>
                    <a:pt x="1488657" y="82653"/>
                    <a:pt x="1355319" y="74122"/>
                    <a:pt x="1221982" y="65646"/>
                  </a:cubicBezTo>
                  <a:cubicBezTo>
                    <a:pt x="1097175" y="57669"/>
                    <a:pt x="972423" y="49747"/>
                    <a:pt x="847617" y="41770"/>
                  </a:cubicBezTo>
                  <a:cubicBezTo>
                    <a:pt x="742199" y="35068"/>
                    <a:pt x="636725" y="28309"/>
                    <a:pt x="531307" y="21607"/>
                  </a:cubicBezTo>
                  <a:cubicBezTo>
                    <a:pt x="455747" y="16787"/>
                    <a:pt x="380187" y="11967"/>
                    <a:pt x="304627" y="7148"/>
                  </a:cubicBezTo>
                  <a:cubicBezTo>
                    <a:pt x="268841" y="4877"/>
                    <a:pt x="232613" y="611"/>
                    <a:pt x="196772" y="279"/>
                  </a:cubicBezTo>
                  <a:cubicBezTo>
                    <a:pt x="195220" y="279"/>
                    <a:pt x="193669" y="58"/>
                    <a:pt x="192174" y="2"/>
                  </a:cubicBezTo>
                  <a:cubicBezTo>
                    <a:pt x="191010" y="-53"/>
                    <a:pt x="190179" y="999"/>
                    <a:pt x="190069" y="2107"/>
                  </a:cubicBezTo>
                  <a:cubicBezTo>
                    <a:pt x="188351" y="21496"/>
                    <a:pt x="186689" y="40940"/>
                    <a:pt x="184972" y="60328"/>
                  </a:cubicBezTo>
                  <a:cubicBezTo>
                    <a:pt x="180374" y="113176"/>
                    <a:pt x="175776" y="165968"/>
                    <a:pt x="171123" y="218816"/>
                  </a:cubicBezTo>
                  <a:cubicBezTo>
                    <a:pt x="164310" y="296923"/>
                    <a:pt x="157496" y="375087"/>
                    <a:pt x="150682" y="453195"/>
                  </a:cubicBezTo>
                  <a:cubicBezTo>
                    <a:pt x="142373" y="548531"/>
                    <a:pt x="134063" y="643867"/>
                    <a:pt x="125699" y="739204"/>
                  </a:cubicBezTo>
                  <a:cubicBezTo>
                    <a:pt x="116614" y="843126"/>
                    <a:pt x="107529" y="947049"/>
                    <a:pt x="98499" y="1050971"/>
                  </a:cubicBezTo>
                  <a:cubicBezTo>
                    <a:pt x="89304" y="1156390"/>
                    <a:pt x="80108" y="1261752"/>
                    <a:pt x="70912" y="1367170"/>
                  </a:cubicBezTo>
                  <a:cubicBezTo>
                    <a:pt x="62326" y="1465443"/>
                    <a:pt x="53740" y="1563770"/>
                    <a:pt x="45153" y="1662042"/>
                  </a:cubicBezTo>
                  <a:cubicBezTo>
                    <a:pt x="37896" y="1745136"/>
                    <a:pt x="30639" y="1828230"/>
                    <a:pt x="23383" y="1911268"/>
                  </a:cubicBezTo>
                  <a:cubicBezTo>
                    <a:pt x="18175" y="1971040"/>
                    <a:pt x="12968" y="2030812"/>
                    <a:pt x="7761" y="2090529"/>
                  </a:cubicBezTo>
                  <a:lnTo>
                    <a:pt x="2886" y="2146146"/>
                  </a:lnTo>
                  <a:cubicBezTo>
                    <a:pt x="2055" y="2155619"/>
                    <a:pt x="-161" y="2166033"/>
                    <a:pt x="338" y="2175506"/>
                  </a:cubicBezTo>
                  <a:cubicBezTo>
                    <a:pt x="393" y="2176669"/>
                    <a:pt x="116" y="2177999"/>
                    <a:pt x="6" y="2179162"/>
                  </a:cubicBezTo>
                  <a:cubicBezTo>
                    <a:pt x="-105" y="2180602"/>
                    <a:pt x="1446" y="2181378"/>
                    <a:pt x="2609" y="2181157"/>
                  </a:cubicBezTo>
                  <a:cubicBezTo>
                    <a:pt x="85592" y="2165368"/>
                    <a:pt x="168630" y="2195171"/>
                    <a:pt x="251835" y="2184536"/>
                  </a:cubicBezTo>
                  <a:cubicBezTo>
                    <a:pt x="312493" y="2176780"/>
                    <a:pt x="366283" y="2144650"/>
                    <a:pt x="406555" y="2099282"/>
                  </a:cubicBezTo>
                  <a:cubicBezTo>
                    <a:pt x="447548" y="2053082"/>
                    <a:pt x="475080" y="1995359"/>
                    <a:pt x="488874" y="1935366"/>
                  </a:cubicBezTo>
                  <a:cubicBezTo>
                    <a:pt x="503332" y="1872491"/>
                    <a:pt x="499122" y="1807290"/>
                    <a:pt x="508871" y="1743696"/>
                  </a:cubicBezTo>
                  <a:cubicBezTo>
                    <a:pt x="518621" y="1680101"/>
                    <a:pt x="549089" y="1612297"/>
                    <a:pt x="618832" y="1592299"/>
                  </a:cubicBezTo>
                  <a:cubicBezTo>
                    <a:pt x="690182" y="1571803"/>
                    <a:pt x="767237" y="1602547"/>
                    <a:pt x="836427" y="1618667"/>
                  </a:cubicBezTo>
                  <a:cubicBezTo>
                    <a:pt x="900021" y="1633458"/>
                    <a:pt x="962341" y="1636173"/>
                    <a:pt x="1024772" y="1614346"/>
                  </a:cubicBezTo>
                  <a:cubicBezTo>
                    <a:pt x="1082606" y="1594127"/>
                    <a:pt x="1134678" y="1557289"/>
                    <a:pt x="1172790" y="1509261"/>
                  </a:cubicBezTo>
                  <a:cubicBezTo>
                    <a:pt x="1212177" y="1459626"/>
                    <a:pt x="1231897" y="1401239"/>
                    <a:pt x="1237382" y="1338586"/>
                  </a:cubicBezTo>
                  <a:cubicBezTo>
                    <a:pt x="1243586" y="1267846"/>
                    <a:pt x="1235110" y="1196884"/>
                    <a:pt x="1239044" y="1126088"/>
                  </a:cubicBezTo>
                  <a:cubicBezTo>
                    <a:pt x="1243253" y="1050861"/>
                    <a:pt x="1266021" y="979455"/>
                    <a:pt x="1327344" y="931538"/>
                  </a:cubicBezTo>
                  <a:cubicBezTo>
                    <a:pt x="1391936" y="881072"/>
                    <a:pt x="1479461" y="858138"/>
                    <a:pt x="1559619" y="849331"/>
                  </a:cubicBezTo>
                  <a:cubicBezTo>
                    <a:pt x="1644873" y="839913"/>
                    <a:pt x="1729019" y="850715"/>
                    <a:pt x="1811393" y="873483"/>
                  </a:cubicBezTo>
                  <a:cubicBezTo>
                    <a:pt x="1891274" y="895530"/>
                    <a:pt x="1968828" y="925666"/>
                    <a:pt x="2049595" y="944611"/>
                  </a:cubicBezTo>
                  <a:cubicBezTo>
                    <a:pt x="2209190" y="982114"/>
                    <a:pt x="2377593" y="967767"/>
                    <a:pt x="2532369" y="916138"/>
                  </a:cubicBezTo>
                  <a:cubicBezTo>
                    <a:pt x="2602722" y="892650"/>
                    <a:pt x="2671634" y="861462"/>
                    <a:pt x="2730021" y="815041"/>
                  </a:cubicBezTo>
                  <a:cubicBezTo>
                    <a:pt x="2781429" y="774214"/>
                    <a:pt x="2822699" y="722142"/>
                    <a:pt x="2853443" y="664308"/>
                  </a:cubicBezTo>
                  <a:cubicBezTo>
                    <a:pt x="2916040" y="546648"/>
                    <a:pt x="2937091" y="411260"/>
                    <a:pt x="2949112" y="280083"/>
                  </a:cubicBezTo>
                  <a:cubicBezTo>
                    <a:pt x="2952214" y="246126"/>
                    <a:pt x="2954651" y="212113"/>
                    <a:pt x="2956867" y="178100"/>
                  </a:cubicBezTo>
                  <a:cubicBezTo>
                    <a:pt x="2957033" y="175441"/>
                    <a:pt x="2952879" y="175441"/>
                    <a:pt x="2952712" y="178100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619" name="Google Shape;99;p5"/>
            <p:cNvSpPr/>
            <p:nvPr/>
          </p:nvSpPr>
          <p:spPr>
            <a:xfrm flipH="1" rot="10558200">
              <a:off x="-1625760" y="3835080"/>
              <a:ext cx="3467160" cy="2563920"/>
            </a:xfrm>
            <a:custGeom>
              <a:avLst/>
              <a:gdLst>
                <a:gd name="textAreaLeft" fmla="*/ -720 w 3467160"/>
                <a:gd name="textAreaRight" fmla="*/ 3467520 w 3467160"/>
                <a:gd name="textAreaTop" fmla="*/ 0 h 2563920"/>
                <a:gd name="textAreaBottom" fmla="*/ 2565000 h 2563920"/>
              </a:gdLst>
              <a:ahLst/>
              <a:rect l="textAreaLeft" t="textAreaTop" r="textAreaRight" b="textAreaBottom"/>
              <a:pathLst>
                <a:path w="2956871" h="2186887">
                  <a:moveTo>
                    <a:pt x="2952768" y="178044"/>
                  </a:moveTo>
                  <a:cubicBezTo>
                    <a:pt x="2944569" y="304180"/>
                    <a:pt x="2933823" y="432256"/>
                    <a:pt x="2895101" y="553351"/>
                  </a:cubicBezTo>
                  <a:cubicBezTo>
                    <a:pt x="2854994" y="678822"/>
                    <a:pt x="2780985" y="787454"/>
                    <a:pt x="2665042" y="853762"/>
                  </a:cubicBezTo>
                  <a:cubicBezTo>
                    <a:pt x="2600839" y="890490"/>
                    <a:pt x="2529766" y="915418"/>
                    <a:pt x="2458194" y="933366"/>
                  </a:cubicBezTo>
                  <a:cubicBezTo>
                    <a:pt x="2382800" y="952256"/>
                    <a:pt x="2305136" y="962227"/>
                    <a:pt x="2227360" y="961563"/>
                  </a:cubicBezTo>
                  <a:cubicBezTo>
                    <a:pt x="2149473" y="960898"/>
                    <a:pt x="2073194" y="948267"/>
                    <a:pt x="1998464" y="926774"/>
                  </a:cubicBezTo>
                  <a:cubicBezTo>
                    <a:pt x="1925785" y="905890"/>
                    <a:pt x="1854768" y="879134"/>
                    <a:pt x="1781202" y="861241"/>
                  </a:cubicBezTo>
                  <a:cubicBezTo>
                    <a:pt x="1708523" y="843570"/>
                    <a:pt x="1634126" y="836867"/>
                    <a:pt x="1559619" y="845120"/>
                  </a:cubicBezTo>
                  <a:cubicBezTo>
                    <a:pt x="1490540" y="852710"/>
                    <a:pt x="1419301" y="870880"/>
                    <a:pt x="1358643" y="905613"/>
                  </a:cubicBezTo>
                  <a:cubicBezTo>
                    <a:pt x="1304743" y="936468"/>
                    <a:pt x="1265079" y="983222"/>
                    <a:pt x="1247796" y="1043216"/>
                  </a:cubicBezTo>
                  <a:cubicBezTo>
                    <a:pt x="1230623" y="1102711"/>
                    <a:pt x="1233448" y="1165973"/>
                    <a:pt x="1234889" y="1227185"/>
                  </a:cubicBezTo>
                  <a:cubicBezTo>
                    <a:pt x="1236384" y="1291666"/>
                    <a:pt x="1238323" y="1358806"/>
                    <a:pt x="1217107" y="1420628"/>
                  </a:cubicBezTo>
                  <a:cubicBezTo>
                    <a:pt x="1197053" y="1479125"/>
                    <a:pt x="1157335" y="1529868"/>
                    <a:pt x="1107589" y="1566208"/>
                  </a:cubicBezTo>
                  <a:cubicBezTo>
                    <a:pt x="1058841" y="1601827"/>
                    <a:pt x="999900" y="1624263"/>
                    <a:pt x="939352" y="1626921"/>
                  </a:cubicBezTo>
                  <a:cubicBezTo>
                    <a:pt x="872323" y="1629858"/>
                    <a:pt x="807953" y="1605539"/>
                    <a:pt x="743306" y="1591579"/>
                  </a:cubicBezTo>
                  <a:cubicBezTo>
                    <a:pt x="686470" y="1579281"/>
                    <a:pt x="623707" y="1573852"/>
                    <a:pt x="573851" y="1609638"/>
                  </a:cubicBezTo>
                  <a:cubicBezTo>
                    <a:pt x="529922" y="1641158"/>
                    <a:pt x="512251" y="1693285"/>
                    <a:pt x="504661" y="1744748"/>
                  </a:cubicBezTo>
                  <a:cubicBezTo>
                    <a:pt x="496075" y="1802803"/>
                    <a:pt x="499011" y="1862243"/>
                    <a:pt x="487987" y="1919965"/>
                  </a:cubicBezTo>
                  <a:cubicBezTo>
                    <a:pt x="476465" y="1980457"/>
                    <a:pt x="450927" y="2039233"/>
                    <a:pt x="411707" y="2087039"/>
                  </a:cubicBezTo>
                  <a:cubicBezTo>
                    <a:pt x="374204" y="2132741"/>
                    <a:pt x="323185" y="2167806"/>
                    <a:pt x="264354" y="2178553"/>
                  </a:cubicBezTo>
                  <a:cubicBezTo>
                    <a:pt x="189238" y="2192291"/>
                    <a:pt x="113955" y="2168415"/>
                    <a:pt x="38561" y="2172626"/>
                  </a:cubicBezTo>
                  <a:cubicBezTo>
                    <a:pt x="33575" y="2172903"/>
                    <a:pt x="3551" y="2176558"/>
                    <a:pt x="4326" y="2178221"/>
                  </a:cubicBezTo>
                  <a:cubicBezTo>
                    <a:pt x="3828" y="2177112"/>
                    <a:pt x="4714" y="2174066"/>
                    <a:pt x="4770" y="2172903"/>
                  </a:cubicBezTo>
                  <a:lnTo>
                    <a:pt x="6819" y="2149304"/>
                  </a:lnTo>
                  <a:cubicBezTo>
                    <a:pt x="13910" y="2068315"/>
                    <a:pt x="20945" y="1987271"/>
                    <a:pt x="28036" y="1906283"/>
                  </a:cubicBezTo>
                  <a:cubicBezTo>
                    <a:pt x="39946" y="1770064"/>
                    <a:pt x="51801" y="1633846"/>
                    <a:pt x="63711" y="1497628"/>
                  </a:cubicBezTo>
                  <a:cubicBezTo>
                    <a:pt x="77837" y="1335540"/>
                    <a:pt x="92018" y="1173451"/>
                    <a:pt x="106144" y="1011419"/>
                  </a:cubicBezTo>
                  <a:cubicBezTo>
                    <a:pt x="120270" y="849386"/>
                    <a:pt x="133565" y="696992"/>
                    <a:pt x="147303" y="539779"/>
                  </a:cubicBezTo>
                  <a:cubicBezTo>
                    <a:pt x="157939" y="417797"/>
                    <a:pt x="168575" y="295871"/>
                    <a:pt x="179266" y="173890"/>
                  </a:cubicBezTo>
                  <a:lnTo>
                    <a:pt x="189293" y="58832"/>
                  </a:lnTo>
                  <a:lnTo>
                    <a:pt x="192340" y="23601"/>
                  </a:lnTo>
                  <a:cubicBezTo>
                    <a:pt x="192838" y="18006"/>
                    <a:pt x="194833" y="10472"/>
                    <a:pt x="194002" y="4877"/>
                  </a:cubicBezTo>
                  <a:cubicBezTo>
                    <a:pt x="193337" y="778"/>
                    <a:pt x="191841" y="3880"/>
                    <a:pt x="193836" y="4323"/>
                  </a:cubicBezTo>
                  <a:cubicBezTo>
                    <a:pt x="198212" y="5265"/>
                    <a:pt x="203308" y="4932"/>
                    <a:pt x="207795" y="5209"/>
                  </a:cubicBezTo>
                  <a:cubicBezTo>
                    <a:pt x="230286" y="6650"/>
                    <a:pt x="252777" y="8090"/>
                    <a:pt x="275267" y="9530"/>
                  </a:cubicBezTo>
                  <a:cubicBezTo>
                    <a:pt x="365396" y="15291"/>
                    <a:pt x="455470" y="20997"/>
                    <a:pt x="545599" y="26758"/>
                  </a:cubicBezTo>
                  <a:cubicBezTo>
                    <a:pt x="678826" y="35234"/>
                    <a:pt x="812108" y="43765"/>
                    <a:pt x="945335" y="52240"/>
                  </a:cubicBezTo>
                  <a:cubicBezTo>
                    <a:pt x="1104265" y="62378"/>
                    <a:pt x="1263141" y="72515"/>
                    <a:pt x="1422071" y="82597"/>
                  </a:cubicBezTo>
                  <a:cubicBezTo>
                    <a:pt x="1585877" y="93012"/>
                    <a:pt x="1749682" y="103481"/>
                    <a:pt x="1913432" y="113896"/>
                  </a:cubicBezTo>
                  <a:cubicBezTo>
                    <a:pt x="2064995" y="123535"/>
                    <a:pt x="2216558" y="133229"/>
                    <a:pt x="2368121" y="142868"/>
                  </a:cubicBezTo>
                  <a:cubicBezTo>
                    <a:pt x="2486778" y="150402"/>
                    <a:pt x="2605436" y="157991"/>
                    <a:pt x="2724039" y="165525"/>
                  </a:cubicBezTo>
                  <a:cubicBezTo>
                    <a:pt x="2792120" y="169845"/>
                    <a:pt x="2860201" y="174222"/>
                    <a:pt x="2928283" y="178543"/>
                  </a:cubicBezTo>
                  <a:cubicBezTo>
                    <a:pt x="2937091" y="179097"/>
                    <a:pt x="2945899" y="179651"/>
                    <a:pt x="2954707" y="180205"/>
                  </a:cubicBezTo>
                  <a:cubicBezTo>
                    <a:pt x="2957366" y="180371"/>
                    <a:pt x="2957366" y="176216"/>
                    <a:pt x="2954707" y="176050"/>
                  </a:cubicBezTo>
                  <a:cubicBezTo>
                    <a:pt x="2930056" y="174499"/>
                    <a:pt x="2905349" y="172893"/>
                    <a:pt x="2880698" y="171341"/>
                  </a:cubicBezTo>
                  <a:cubicBezTo>
                    <a:pt x="2813558" y="167076"/>
                    <a:pt x="2746474" y="162810"/>
                    <a:pt x="2679334" y="158489"/>
                  </a:cubicBezTo>
                  <a:cubicBezTo>
                    <a:pt x="2580508" y="152175"/>
                    <a:pt x="2481627" y="145915"/>
                    <a:pt x="2382800" y="139600"/>
                  </a:cubicBezTo>
                  <a:cubicBezTo>
                    <a:pt x="2261761" y="131899"/>
                    <a:pt x="2140776" y="124199"/>
                    <a:pt x="2019736" y="116444"/>
                  </a:cubicBezTo>
                  <a:cubicBezTo>
                    <a:pt x="1887174" y="108024"/>
                    <a:pt x="1754557" y="99549"/>
                    <a:pt x="1621995" y="91128"/>
                  </a:cubicBezTo>
                  <a:cubicBezTo>
                    <a:pt x="1488657" y="82653"/>
                    <a:pt x="1355319" y="74122"/>
                    <a:pt x="1221982" y="65646"/>
                  </a:cubicBezTo>
                  <a:cubicBezTo>
                    <a:pt x="1097175" y="57669"/>
                    <a:pt x="972423" y="49747"/>
                    <a:pt x="847617" y="41770"/>
                  </a:cubicBezTo>
                  <a:cubicBezTo>
                    <a:pt x="742199" y="35068"/>
                    <a:pt x="636725" y="28309"/>
                    <a:pt x="531307" y="21607"/>
                  </a:cubicBezTo>
                  <a:cubicBezTo>
                    <a:pt x="455747" y="16787"/>
                    <a:pt x="380187" y="11967"/>
                    <a:pt x="304627" y="7148"/>
                  </a:cubicBezTo>
                  <a:cubicBezTo>
                    <a:pt x="268841" y="4877"/>
                    <a:pt x="232613" y="611"/>
                    <a:pt x="196772" y="279"/>
                  </a:cubicBezTo>
                  <a:cubicBezTo>
                    <a:pt x="195220" y="279"/>
                    <a:pt x="193669" y="58"/>
                    <a:pt x="192174" y="2"/>
                  </a:cubicBezTo>
                  <a:cubicBezTo>
                    <a:pt x="191010" y="-53"/>
                    <a:pt x="190179" y="999"/>
                    <a:pt x="190069" y="2107"/>
                  </a:cubicBezTo>
                  <a:cubicBezTo>
                    <a:pt x="188351" y="21496"/>
                    <a:pt x="186689" y="40940"/>
                    <a:pt x="184972" y="60328"/>
                  </a:cubicBezTo>
                  <a:cubicBezTo>
                    <a:pt x="180374" y="113176"/>
                    <a:pt x="175776" y="165968"/>
                    <a:pt x="171123" y="218816"/>
                  </a:cubicBezTo>
                  <a:cubicBezTo>
                    <a:pt x="164310" y="296923"/>
                    <a:pt x="157496" y="375087"/>
                    <a:pt x="150682" y="453195"/>
                  </a:cubicBezTo>
                  <a:cubicBezTo>
                    <a:pt x="142373" y="548531"/>
                    <a:pt x="134063" y="643867"/>
                    <a:pt x="125699" y="739204"/>
                  </a:cubicBezTo>
                  <a:cubicBezTo>
                    <a:pt x="116614" y="843126"/>
                    <a:pt x="107529" y="947049"/>
                    <a:pt x="98499" y="1050971"/>
                  </a:cubicBezTo>
                  <a:cubicBezTo>
                    <a:pt x="89304" y="1156390"/>
                    <a:pt x="80108" y="1261752"/>
                    <a:pt x="70912" y="1367170"/>
                  </a:cubicBezTo>
                  <a:cubicBezTo>
                    <a:pt x="62326" y="1465443"/>
                    <a:pt x="53740" y="1563770"/>
                    <a:pt x="45153" y="1662042"/>
                  </a:cubicBezTo>
                  <a:cubicBezTo>
                    <a:pt x="37896" y="1745136"/>
                    <a:pt x="30639" y="1828230"/>
                    <a:pt x="23383" y="1911268"/>
                  </a:cubicBezTo>
                  <a:cubicBezTo>
                    <a:pt x="18175" y="1971040"/>
                    <a:pt x="12968" y="2030812"/>
                    <a:pt x="7761" y="2090529"/>
                  </a:cubicBezTo>
                  <a:lnTo>
                    <a:pt x="2886" y="2146146"/>
                  </a:lnTo>
                  <a:cubicBezTo>
                    <a:pt x="2055" y="2155619"/>
                    <a:pt x="-161" y="2166033"/>
                    <a:pt x="338" y="2175506"/>
                  </a:cubicBezTo>
                  <a:cubicBezTo>
                    <a:pt x="393" y="2176669"/>
                    <a:pt x="116" y="2177999"/>
                    <a:pt x="6" y="2179162"/>
                  </a:cubicBezTo>
                  <a:cubicBezTo>
                    <a:pt x="-105" y="2180602"/>
                    <a:pt x="1446" y="2181378"/>
                    <a:pt x="2609" y="2181157"/>
                  </a:cubicBezTo>
                  <a:cubicBezTo>
                    <a:pt x="85592" y="2165368"/>
                    <a:pt x="168630" y="2195171"/>
                    <a:pt x="251835" y="2184536"/>
                  </a:cubicBezTo>
                  <a:cubicBezTo>
                    <a:pt x="312493" y="2176780"/>
                    <a:pt x="366283" y="2144650"/>
                    <a:pt x="406555" y="2099282"/>
                  </a:cubicBezTo>
                  <a:cubicBezTo>
                    <a:pt x="447548" y="2053082"/>
                    <a:pt x="475080" y="1995359"/>
                    <a:pt x="488874" y="1935366"/>
                  </a:cubicBezTo>
                  <a:cubicBezTo>
                    <a:pt x="503332" y="1872491"/>
                    <a:pt x="499122" y="1807290"/>
                    <a:pt x="508871" y="1743696"/>
                  </a:cubicBezTo>
                  <a:cubicBezTo>
                    <a:pt x="518621" y="1680101"/>
                    <a:pt x="549089" y="1612297"/>
                    <a:pt x="618832" y="1592299"/>
                  </a:cubicBezTo>
                  <a:cubicBezTo>
                    <a:pt x="690182" y="1571803"/>
                    <a:pt x="767237" y="1602547"/>
                    <a:pt x="836427" y="1618667"/>
                  </a:cubicBezTo>
                  <a:cubicBezTo>
                    <a:pt x="900021" y="1633458"/>
                    <a:pt x="962341" y="1636173"/>
                    <a:pt x="1024772" y="1614346"/>
                  </a:cubicBezTo>
                  <a:cubicBezTo>
                    <a:pt x="1082606" y="1594127"/>
                    <a:pt x="1134678" y="1557289"/>
                    <a:pt x="1172790" y="1509261"/>
                  </a:cubicBezTo>
                  <a:cubicBezTo>
                    <a:pt x="1212177" y="1459626"/>
                    <a:pt x="1231897" y="1401239"/>
                    <a:pt x="1237382" y="1338586"/>
                  </a:cubicBezTo>
                  <a:cubicBezTo>
                    <a:pt x="1243586" y="1267846"/>
                    <a:pt x="1235110" y="1196884"/>
                    <a:pt x="1239044" y="1126088"/>
                  </a:cubicBezTo>
                  <a:cubicBezTo>
                    <a:pt x="1243253" y="1050861"/>
                    <a:pt x="1266021" y="979455"/>
                    <a:pt x="1327344" y="931538"/>
                  </a:cubicBezTo>
                  <a:cubicBezTo>
                    <a:pt x="1391936" y="881072"/>
                    <a:pt x="1479461" y="858138"/>
                    <a:pt x="1559619" y="849331"/>
                  </a:cubicBezTo>
                  <a:cubicBezTo>
                    <a:pt x="1644873" y="839913"/>
                    <a:pt x="1729019" y="850715"/>
                    <a:pt x="1811393" y="873483"/>
                  </a:cubicBezTo>
                  <a:cubicBezTo>
                    <a:pt x="1891274" y="895530"/>
                    <a:pt x="1968828" y="925666"/>
                    <a:pt x="2049595" y="944611"/>
                  </a:cubicBezTo>
                  <a:cubicBezTo>
                    <a:pt x="2209190" y="982114"/>
                    <a:pt x="2377593" y="967767"/>
                    <a:pt x="2532369" y="916138"/>
                  </a:cubicBezTo>
                  <a:cubicBezTo>
                    <a:pt x="2602722" y="892650"/>
                    <a:pt x="2671634" y="861462"/>
                    <a:pt x="2730021" y="815041"/>
                  </a:cubicBezTo>
                  <a:cubicBezTo>
                    <a:pt x="2781429" y="774214"/>
                    <a:pt x="2822699" y="722142"/>
                    <a:pt x="2853443" y="664308"/>
                  </a:cubicBezTo>
                  <a:cubicBezTo>
                    <a:pt x="2916040" y="546648"/>
                    <a:pt x="2937091" y="411260"/>
                    <a:pt x="2949112" y="280083"/>
                  </a:cubicBezTo>
                  <a:cubicBezTo>
                    <a:pt x="2952214" y="246126"/>
                    <a:pt x="2954651" y="212113"/>
                    <a:pt x="2956867" y="178100"/>
                  </a:cubicBezTo>
                  <a:cubicBezTo>
                    <a:pt x="2957033" y="175441"/>
                    <a:pt x="2952879" y="175441"/>
                    <a:pt x="2952712" y="178100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grpSp>
        <p:nvGrpSpPr>
          <p:cNvPr id="620" name="Google Shape;105;p5"/>
          <p:cNvGrpSpPr/>
          <p:nvPr/>
        </p:nvGrpSpPr>
        <p:grpSpPr>
          <a:xfrm>
            <a:off x="169920" y="86760"/>
            <a:ext cx="8787240" cy="4964760"/>
            <a:chOff x="169920" y="86760"/>
            <a:chExt cx="8787240" cy="4964760"/>
          </a:xfrm>
        </p:grpSpPr>
        <p:sp>
          <p:nvSpPr>
            <p:cNvPr id="621" name="Google Shape;106;p5"/>
            <p:cNvSpPr/>
            <p:nvPr/>
          </p:nvSpPr>
          <p:spPr>
            <a:xfrm>
              <a:off x="8712720" y="2073600"/>
              <a:ext cx="142920" cy="142920"/>
            </a:xfrm>
            <a:custGeom>
              <a:avLst/>
              <a:gdLst>
                <a:gd name="textAreaLeft" fmla="*/ 0 w 142920"/>
                <a:gd name="textAreaRight" fmla="*/ 144000 w 142920"/>
                <a:gd name="textAreaTop" fmla="*/ 0 h 142920"/>
                <a:gd name="textAreaBottom" fmla="*/ 144000 h 142920"/>
              </a:gdLst>
              <a:ahLst/>
              <a:rect l="textAreaLeft" t="textAreaTop" r="textAreaRight" b="textAreaBottom"/>
              <a:pathLst>
                <a:path w="116109" h="116109">
                  <a:moveTo>
                    <a:pt x="58055" y="116110"/>
                  </a:moveTo>
                  <a:cubicBezTo>
                    <a:pt x="26036" y="116110"/>
                    <a:pt x="0" y="90074"/>
                    <a:pt x="0" y="58055"/>
                  </a:cubicBezTo>
                  <a:cubicBezTo>
                    <a:pt x="0" y="26036"/>
                    <a:pt x="26036" y="0"/>
                    <a:pt x="58055" y="0"/>
                  </a:cubicBezTo>
                  <a:cubicBezTo>
                    <a:pt x="90073" y="0"/>
                    <a:pt x="116110" y="26036"/>
                    <a:pt x="116110" y="58055"/>
                  </a:cubicBezTo>
                  <a:cubicBezTo>
                    <a:pt x="116110" y="90074"/>
                    <a:pt x="90073" y="116110"/>
                    <a:pt x="58055" y="116110"/>
                  </a:cubicBezTo>
                  <a:close/>
                  <a:moveTo>
                    <a:pt x="58055" y="5540"/>
                  </a:moveTo>
                  <a:cubicBezTo>
                    <a:pt x="29083" y="5540"/>
                    <a:pt x="5540" y="29083"/>
                    <a:pt x="5540" y="58055"/>
                  </a:cubicBezTo>
                  <a:cubicBezTo>
                    <a:pt x="5540" y="87027"/>
                    <a:pt x="29083" y="110570"/>
                    <a:pt x="58055" y="110570"/>
                  </a:cubicBezTo>
                  <a:cubicBezTo>
                    <a:pt x="87027" y="110570"/>
                    <a:pt x="110570" y="87027"/>
                    <a:pt x="110570" y="58055"/>
                  </a:cubicBezTo>
                  <a:cubicBezTo>
                    <a:pt x="110570" y="29083"/>
                    <a:pt x="87027" y="5540"/>
                    <a:pt x="58055" y="5540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622" name="Google Shape;107;p5"/>
            <p:cNvSpPr/>
            <p:nvPr/>
          </p:nvSpPr>
          <p:spPr>
            <a:xfrm>
              <a:off x="8552880" y="1820520"/>
              <a:ext cx="57240" cy="57240"/>
            </a:xfrm>
            <a:custGeom>
              <a:avLst/>
              <a:gdLst>
                <a:gd name="textAreaLeft" fmla="*/ 0 w 57240"/>
                <a:gd name="textAreaRight" fmla="*/ 58320 w 57240"/>
                <a:gd name="textAreaTop" fmla="*/ 0 h 57240"/>
                <a:gd name="textAreaBottom" fmla="*/ 58320 h 57240"/>
              </a:gdLst>
              <a:ahLst/>
              <a:rect l="textAreaLeft" t="textAreaTop" r="textAreaRight" b="textAreaBottom"/>
              <a:pathLst>
                <a:path w="46975" h="46975">
                  <a:moveTo>
                    <a:pt x="23488" y="46976"/>
                  </a:moveTo>
                  <a:cubicBezTo>
                    <a:pt x="10525" y="46976"/>
                    <a:pt x="0" y="36450"/>
                    <a:pt x="0" y="23488"/>
                  </a:cubicBezTo>
                  <a:cubicBezTo>
                    <a:pt x="0" y="10525"/>
                    <a:pt x="10525" y="0"/>
                    <a:pt x="23488" y="0"/>
                  </a:cubicBezTo>
                  <a:cubicBezTo>
                    <a:pt x="36451" y="0"/>
                    <a:pt x="46976" y="10525"/>
                    <a:pt x="46976" y="23488"/>
                  </a:cubicBezTo>
                  <a:cubicBezTo>
                    <a:pt x="46976" y="36450"/>
                    <a:pt x="36451" y="46976"/>
                    <a:pt x="23488" y="46976"/>
                  </a:cubicBezTo>
                  <a:close/>
                  <a:moveTo>
                    <a:pt x="23488" y="5540"/>
                  </a:moveTo>
                  <a:cubicBezTo>
                    <a:pt x="13572" y="5540"/>
                    <a:pt x="5540" y="13572"/>
                    <a:pt x="5540" y="23488"/>
                  </a:cubicBezTo>
                  <a:cubicBezTo>
                    <a:pt x="5540" y="33404"/>
                    <a:pt x="13572" y="41436"/>
                    <a:pt x="23488" y="41436"/>
                  </a:cubicBezTo>
                  <a:cubicBezTo>
                    <a:pt x="33404" y="41436"/>
                    <a:pt x="41436" y="33404"/>
                    <a:pt x="41436" y="23488"/>
                  </a:cubicBezTo>
                  <a:cubicBezTo>
                    <a:pt x="41436" y="13572"/>
                    <a:pt x="33348" y="5540"/>
                    <a:pt x="23488" y="5540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29160" bIns="2916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623" name="Google Shape;108;p5"/>
            <p:cNvSpPr/>
            <p:nvPr/>
          </p:nvSpPr>
          <p:spPr>
            <a:xfrm>
              <a:off x="265320" y="494280"/>
              <a:ext cx="88920" cy="88920"/>
            </a:xfrm>
            <a:custGeom>
              <a:avLst/>
              <a:gdLst>
                <a:gd name="textAreaLeft" fmla="*/ 0 w 88920"/>
                <a:gd name="textAreaRight" fmla="*/ 90000 w 88920"/>
                <a:gd name="textAreaTop" fmla="*/ 0 h 88920"/>
                <a:gd name="textAreaBottom" fmla="*/ 90000 h 88920"/>
              </a:gdLst>
              <a:ahLst/>
              <a:rect l="textAreaLeft" t="textAreaTop" r="textAreaRight" b="textAreaBottom"/>
              <a:pathLst>
                <a:path w="72679" h="72679">
                  <a:moveTo>
                    <a:pt x="36340" y="72679"/>
                  </a:moveTo>
                  <a:cubicBezTo>
                    <a:pt x="16286" y="72679"/>
                    <a:pt x="0" y="56393"/>
                    <a:pt x="0" y="36340"/>
                  </a:cubicBezTo>
                  <a:cubicBezTo>
                    <a:pt x="0" y="16286"/>
                    <a:pt x="16286" y="0"/>
                    <a:pt x="36340" y="0"/>
                  </a:cubicBezTo>
                  <a:cubicBezTo>
                    <a:pt x="56393" y="0"/>
                    <a:pt x="72679" y="16286"/>
                    <a:pt x="72679" y="36340"/>
                  </a:cubicBezTo>
                  <a:cubicBezTo>
                    <a:pt x="72679" y="56393"/>
                    <a:pt x="56393" y="72679"/>
                    <a:pt x="36340" y="72679"/>
                  </a:cubicBezTo>
                  <a:close/>
                  <a:moveTo>
                    <a:pt x="36340" y="5540"/>
                  </a:moveTo>
                  <a:cubicBezTo>
                    <a:pt x="19333" y="5540"/>
                    <a:pt x="5540" y="19333"/>
                    <a:pt x="5540" y="36340"/>
                  </a:cubicBezTo>
                  <a:cubicBezTo>
                    <a:pt x="5540" y="53346"/>
                    <a:pt x="19333" y="67140"/>
                    <a:pt x="36340" y="67140"/>
                  </a:cubicBezTo>
                  <a:cubicBezTo>
                    <a:pt x="53346" y="67140"/>
                    <a:pt x="67140" y="53346"/>
                    <a:pt x="67140" y="36340"/>
                  </a:cubicBezTo>
                  <a:cubicBezTo>
                    <a:pt x="67140" y="19333"/>
                    <a:pt x="53346" y="5540"/>
                    <a:pt x="36340" y="5540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624" name="Google Shape;109;p5"/>
            <p:cNvSpPr/>
            <p:nvPr/>
          </p:nvSpPr>
          <p:spPr>
            <a:xfrm>
              <a:off x="440640" y="189360"/>
              <a:ext cx="184680" cy="184680"/>
            </a:xfrm>
            <a:custGeom>
              <a:avLst/>
              <a:gdLst>
                <a:gd name="textAreaLeft" fmla="*/ 0 w 184680"/>
                <a:gd name="textAreaRight" fmla="*/ 185760 w 184680"/>
                <a:gd name="textAreaTop" fmla="*/ 0 h 184680"/>
                <a:gd name="textAreaBottom" fmla="*/ 185760 h 184680"/>
              </a:gdLst>
              <a:ahLst/>
              <a:rect l="textAreaLeft" t="textAreaTop" r="textAreaRight" b="textAreaBottom"/>
              <a:pathLst>
                <a:path w="149679" h="149679">
                  <a:moveTo>
                    <a:pt x="74840" y="149679"/>
                  </a:moveTo>
                  <a:cubicBezTo>
                    <a:pt x="33570" y="149679"/>
                    <a:pt x="0" y="116110"/>
                    <a:pt x="0" y="74840"/>
                  </a:cubicBezTo>
                  <a:cubicBezTo>
                    <a:pt x="0" y="33570"/>
                    <a:pt x="33570" y="0"/>
                    <a:pt x="74840" y="0"/>
                  </a:cubicBezTo>
                  <a:cubicBezTo>
                    <a:pt x="116110" y="0"/>
                    <a:pt x="149679" y="33570"/>
                    <a:pt x="149679" y="74840"/>
                  </a:cubicBezTo>
                  <a:cubicBezTo>
                    <a:pt x="149679" y="116110"/>
                    <a:pt x="116110" y="149679"/>
                    <a:pt x="74840" y="149679"/>
                  </a:cubicBezTo>
                  <a:close/>
                  <a:moveTo>
                    <a:pt x="74840" y="5540"/>
                  </a:moveTo>
                  <a:cubicBezTo>
                    <a:pt x="36617" y="5540"/>
                    <a:pt x="5540" y="36617"/>
                    <a:pt x="5540" y="74840"/>
                  </a:cubicBezTo>
                  <a:cubicBezTo>
                    <a:pt x="5540" y="113063"/>
                    <a:pt x="36617" y="144140"/>
                    <a:pt x="74840" y="144140"/>
                  </a:cubicBezTo>
                  <a:cubicBezTo>
                    <a:pt x="113063" y="144140"/>
                    <a:pt x="144140" y="113063"/>
                    <a:pt x="144140" y="74840"/>
                  </a:cubicBezTo>
                  <a:cubicBezTo>
                    <a:pt x="144140" y="36617"/>
                    <a:pt x="113063" y="5540"/>
                    <a:pt x="74840" y="5540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625" name="Google Shape;110;p5"/>
            <p:cNvSpPr/>
            <p:nvPr/>
          </p:nvSpPr>
          <p:spPr>
            <a:xfrm>
              <a:off x="7238160" y="4994280"/>
              <a:ext cx="57240" cy="57240"/>
            </a:xfrm>
            <a:custGeom>
              <a:avLst/>
              <a:gdLst>
                <a:gd name="textAreaLeft" fmla="*/ 0 w 57240"/>
                <a:gd name="textAreaRight" fmla="*/ 58320 w 57240"/>
                <a:gd name="textAreaTop" fmla="*/ 0 h 57240"/>
                <a:gd name="textAreaBottom" fmla="*/ 58320 h 57240"/>
              </a:gdLst>
              <a:ahLst/>
              <a:rect l="textAreaLeft" t="textAreaTop" r="textAreaRight" b="textAreaBottom"/>
              <a:pathLst>
                <a:path w="46975" h="46975">
                  <a:moveTo>
                    <a:pt x="23488" y="46976"/>
                  </a:moveTo>
                  <a:cubicBezTo>
                    <a:pt x="10525" y="46976"/>
                    <a:pt x="0" y="36450"/>
                    <a:pt x="0" y="23488"/>
                  </a:cubicBezTo>
                  <a:cubicBezTo>
                    <a:pt x="0" y="10525"/>
                    <a:pt x="10525" y="0"/>
                    <a:pt x="23488" y="0"/>
                  </a:cubicBezTo>
                  <a:cubicBezTo>
                    <a:pt x="36451" y="0"/>
                    <a:pt x="46976" y="10525"/>
                    <a:pt x="46976" y="23488"/>
                  </a:cubicBezTo>
                  <a:cubicBezTo>
                    <a:pt x="46976" y="36450"/>
                    <a:pt x="36451" y="46976"/>
                    <a:pt x="23488" y="46976"/>
                  </a:cubicBezTo>
                  <a:close/>
                  <a:moveTo>
                    <a:pt x="23488" y="5484"/>
                  </a:moveTo>
                  <a:cubicBezTo>
                    <a:pt x="13572" y="5484"/>
                    <a:pt x="5540" y="13517"/>
                    <a:pt x="5540" y="23432"/>
                  </a:cubicBezTo>
                  <a:cubicBezTo>
                    <a:pt x="5540" y="33348"/>
                    <a:pt x="13572" y="41381"/>
                    <a:pt x="23488" y="41381"/>
                  </a:cubicBezTo>
                  <a:cubicBezTo>
                    <a:pt x="33404" y="41381"/>
                    <a:pt x="41436" y="33348"/>
                    <a:pt x="41436" y="23432"/>
                  </a:cubicBezTo>
                  <a:cubicBezTo>
                    <a:pt x="41436" y="13517"/>
                    <a:pt x="33348" y="5484"/>
                    <a:pt x="23488" y="5484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29160" bIns="2916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626" name="Google Shape;111;p5"/>
            <p:cNvSpPr/>
            <p:nvPr/>
          </p:nvSpPr>
          <p:spPr>
            <a:xfrm>
              <a:off x="7569720" y="4872240"/>
              <a:ext cx="59760" cy="59760"/>
            </a:xfrm>
            <a:custGeom>
              <a:avLst/>
              <a:gdLst>
                <a:gd name="textAreaLeft" fmla="*/ 0 w 59760"/>
                <a:gd name="textAreaRight" fmla="*/ 60840 w 59760"/>
                <a:gd name="textAreaTop" fmla="*/ 0 h 59760"/>
                <a:gd name="textAreaBottom" fmla="*/ 60840 h 59760"/>
              </a:gdLst>
              <a:ahLst/>
              <a:rect l="textAreaLeft" t="textAreaTop" r="textAreaRight" b="textAreaBottom"/>
              <a:pathLst>
                <a:path w="48969" h="48969">
                  <a:moveTo>
                    <a:pt x="24485" y="48970"/>
                  </a:moveTo>
                  <a:cubicBezTo>
                    <a:pt x="10968" y="48970"/>
                    <a:pt x="0" y="38002"/>
                    <a:pt x="0" y="24485"/>
                  </a:cubicBezTo>
                  <a:cubicBezTo>
                    <a:pt x="0" y="10968"/>
                    <a:pt x="10968" y="0"/>
                    <a:pt x="24485" y="0"/>
                  </a:cubicBezTo>
                  <a:cubicBezTo>
                    <a:pt x="38002" y="0"/>
                    <a:pt x="48970" y="10968"/>
                    <a:pt x="48970" y="24485"/>
                  </a:cubicBezTo>
                  <a:cubicBezTo>
                    <a:pt x="48970" y="38002"/>
                    <a:pt x="38002" y="48970"/>
                    <a:pt x="24485" y="48970"/>
                  </a:cubicBezTo>
                  <a:close/>
                  <a:moveTo>
                    <a:pt x="24485" y="5540"/>
                  </a:moveTo>
                  <a:cubicBezTo>
                    <a:pt x="14015" y="5540"/>
                    <a:pt x="5540" y="14015"/>
                    <a:pt x="5540" y="24485"/>
                  </a:cubicBezTo>
                  <a:cubicBezTo>
                    <a:pt x="5540" y="34955"/>
                    <a:pt x="14015" y="43430"/>
                    <a:pt x="24485" y="43430"/>
                  </a:cubicBezTo>
                  <a:cubicBezTo>
                    <a:pt x="34955" y="43430"/>
                    <a:pt x="43430" y="34955"/>
                    <a:pt x="43430" y="24485"/>
                  </a:cubicBezTo>
                  <a:cubicBezTo>
                    <a:pt x="43430" y="14015"/>
                    <a:pt x="34955" y="5540"/>
                    <a:pt x="24485" y="5540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0240" bIns="302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627" name="Google Shape;112;p5"/>
            <p:cNvSpPr/>
            <p:nvPr/>
          </p:nvSpPr>
          <p:spPr>
            <a:xfrm>
              <a:off x="7238160" y="375120"/>
              <a:ext cx="88920" cy="88920"/>
            </a:xfrm>
            <a:custGeom>
              <a:avLst/>
              <a:gdLst>
                <a:gd name="textAreaLeft" fmla="*/ 0 w 88920"/>
                <a:gd name="textAreaRight" fmla="*/ 90000 w 88920"/>
                <a:gd name="textAreaTop" fmla="*/ 0 h 88920"/>
                <a:gd name="textAreaBottom" fmla="*/ 90000 h 88920"/>
              </a:gdLst>
              <a:ahLst/>
              <a:rect l="textAreaLeft" t="textAreaTop" r="textAreaRight" b="textAreaBottom"/>
              <a:pathLst>
                <a:path w="72679" h="72679">
                  <a:moveTo>
                    <a:pt x="36340" y="72679"/>
                  </a:moveTo>
                  <a:cubicBezTo>
                    <a:pt x="16286" y="72679"/>
                    <a:pt x="0" y="56393"/>
                    <a:pt x="0" y="36340"/>
                  </a:cubicBezTo>
                  <a:cubicBezTo>
                    <a:pt x="0" y="16286"/>
                    <a:pt x="16286" y="0"/>
                    <a:pt x="36340" y="0"/>
                  </a:cubicBezTo>
                  <a:cubicBezTo>
                    <a:pt x="56393" y="0"/>
                    <a:pt x="72679" y="16286"/>
                    <a:pt x="72679" y="36340"/>
                  </a:cubicBezTo>
                  <a:cubicBezTo>
                    <a:pt x="72679" y="56393"/>
                    <a:pt x="56393" y="72679"/>
                    <a:pt x="36340" y="72679"/>
                  </a:cubicBezTo>
                  <a:close/>
                  <a:moveTo>
                    <a:pt x="36340" y="5540"/>
                  </a:moveTo>
                  <a:cubicBezTo>
                    <a:pt x="19333" y="5540"/>
                    <a:pt x="5540" y="19333"/>
                    <a:pt x="5540" y="36340"/>
                  </a:cubicBezTo>
                  <a:cubicBezTo>
                    <a:pt x="5540" y="53346"/>
                    <a:pt x="19333" y="67140"/>
                    <a:pt x="36340" y="67140"/>
                  </a:cubicBezTo>
                  <a:cubicBezTo>
                    <a:pt x="53346" y="67140"/>
                    <a:pt x="67140" y="53346"/>
                    <a:pt x="67140" y="36340"/>
                  </a:cubicBezTo>
                  <a:cubicBezTo>
                    <a:pt x="67140" y="19333"/>
                    <a:pt x="53346" y="5540"/>
                    <a:pt x="36340" y="5540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628" name="Google Shape;113;p5"/>
            <p:cNvSpPr/>
            <p:nvPr/>
          </p:nvSpPr>
          <p:spPr>
            <a:xfrm>
              <a:off x="180360" y="2829960"/>
              <a:ext cx="259200" cy="237600"/>
            </a:xfrm>
            <a:custGeom>
              <a:avLst/>
              <a:gdLst>
                <a:gd name="textAreaLeft" fmla="*/ 0 w 259200"/>
                <a:gd name="textAreaRight" fmla="*/ 260280 w 259200"/>
                <a:gd name="textAreaTop" fmla="*/ 0 h 237600"/>
                <a:gd name="textAreaBottom" fmla="*/ 238680 h 237600"/>
              </a:gdLst>
              <a:ahLst/>
              <a:rect l="textAreaLeft" t="textAreaTop" r="textAreaRight" b="textAreaBottom"/>
              <a:pathLst>
                <a:path w="210005" h="192444">
                  <a:moveTo>
                    <a:pt x="210005" y="192445"/>
                  </a:moveTo>
                  <a:lnTo>
                    <a:pt x="0" y="192445"/>
                  </a:lnTo>
                  <a:lnTo>
                    <a:pt x="1108" y="190395"/>
                  </a:lnTo>
                  <a:lnTo>
                    <a:pt x="104975" y="0"/>
                  </a:lnTo>
                  <a:lnTo>
                    <a:pt x="210005" y="192445"/>
                  </a:lnTo>
                  <a:close/>
                  <a:moveTo>
                    <a:pt x="4653" y="189675"/>
                  </a:moveTo>
                  <a:lnTo>
                    <a:pt x="205352" y="189675"/>
                  </a:lnTo>
                  <a:lnTo>
                    <a:pt x="105030" y="5761"/>
                  </a:lnTo>
                  <a:lnTo>
                    <a:pt x="4709" y="189675"/>
                  </a:ln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629" name="Google Shape;114;p5"/>
            <p:cNvSpPr/>
            <p:nvPr/>
          </p:nvSpPr>
          <p:spPr>
            <a:xfrm>
              <a:off x="6806160" y="86760"/>
              <a:ext cx="259200" cy="237600"/>
            </a:xfrm>
            <a:custGeom>
              <a:avLst/>
              <a:gdLst>
                <a:gd name="textAreaLeft" fmla="*/ 0 w 259200"/>
                <a:gd name="textAreaRight" fmla="*/ 260280 w 259200"/>
                <a:gd name="textAreaTop" fmla="*/ 0 h 237600"/>
                <a:gd name="textAreaBottom" fmla="*/ 238680 h 237600"/>
              </a:gdLst>
              <a:ahLst/>
              <a:rect l="textAreaLeft" t="textAreaTop" r="textAreaRight" b="textAreaBottom"/>
              <a:pathLst>
                <a:path w="210005" h="192444">
                  <a:moveTo>
                    <a:pt x="210005" y="192445"/>
                  </a:moveTo>
                  <a:lnTo>
                    <a:pt x="0" y="192445"/>
                  </a:lnTo>
                  <a:lnTo>
                    <a:pt x="1108" y="190395"/>
                  </a:lnTo>
                  <a:lnTo>
                    <a:pt x="104975" y="0"/>
                  </a:lnTo>
                  <a:lnTo>
                    <a:pt x="210005" y="192445"/>
                  </a:lnTo>
                  <a:close/>
                  <a:moveTo>
                    <a:pt x="4653" y="189675"/>
                  </a:moveTo>
                  <a:lnTo>
                    <a:pt x="205352" y="189675"/>
                  </a:lnTo>
                  <a:lnTo>
                    <a:pt x="105030" y="5761"/>
                  </a:lnTo>
                  <a:lnTo>
                    <a:pt x="4709" y="189675"/>
                  </a:ln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630" name="Google Shape;115;p5"/>
            <p:cNvSpPr/>
            <p:nvPr/>
          </p:nvSpPr>
          <p:spPr>
            <a:xfrm>
              <a:off x="6315120" y="320400"/>
              <a:ext cx="92880" cy="84960"/>
            </a:xfrm>
            <a:custGeom>
              <a:avLst/>
              <a:gdLst>
                <a:gd name="textAreaLeft" fmla="*/ 0 w 92880"/>
                <a:gd name="textAreaRight" fmla="*/ 93960 w 92880"/>
                <a:gd name="textAreaTop" fmla="*/ 0 h 84960"/>
                <a:gd name="textAreaBottom" fmla="*/ 86040 h 84960"/>
              </a:gdLst>
              <a:ahLst/>
              <a:rect l="textAreaLeft" t="textAreaTop" r="textAreaRight" b="textAreaBottom"/>
              <a:pathLst>
                <a:path w="75726" h="69410">
                  <a:moveTo>
                    <a:pt x="37835" y="0"/>
                  </a:moveTo>
                  <a:lnTo>
                    <a:pt x="0" y="69411"/>
                  </a:lnTo>
                  <a:lnTo>
                    <a:pt x="37835" y="69411"/>
                  </a:lnTo>
                  <a:lnTo>
                    <a:pt x="75726" y="69411"/>
                  </a:lnTo>
                  <a:lnTo>
                    <a:pt x="37835" y="0"/>
                  </a:ln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631" name="Google Shape;116;p5"/>
            <p:cNvSpPr/>
            <p:nvPr/>
          </p:nvSpPr>
          <p:spPr>
            <a:xfrm>
              <a:off x="8611200" y="2469600"/>
              <a:ext cx="345960" cy="317160"/>
            </a:xfrm>
            <a:custGeom>
              <a:avLst/>
              <a:gdLst>
                <a:gd name="textAreaLeft" fmla="*/ 0 w 345960"/>
                <a:gd name="textAreaRight" fmla="*/ 347040 w 345960"/>
                <a:gd name="textAreaTop" fmla="*/ 0 h 317160"/>
                <a:gd name="textAreaBottom" fmla="*/ 318240 h 317160"/>
              </a:gdLst>
              <a:ahLst/>
              <a:rect l="textAreaLeft" t="textAreaTop" r="textAreaRight" b="textAreaBottom"/>
              <a:pathLst>
                <a:path w="75726" h="69410">
                  <a:moveTo>
                    <a:pt x="37891" y="0"/>
                  </a:moveTo>
                  <a:lnTo>
                    <a:pt x="0" y="69411"/>
                  </a:lnTo>
                  <a:lnTo>
                    <a:pt x="37891" y="69411"/>
                  </a:lnTo>
                  <a:lnTo>
                    <a:pt x="75726" y="69411"/>
                  </a:lnTo>
                  <a:lnTo>
                    <a:pt x="37891" y="0"/>
                  </a:ln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632" name="Google Shape;117;p5"/>
            <p:cNvSpPr/>
            <p:nvPr/>
          </p:nvSpPr>
          <p:spPr>
            <a:xfrm>
              <a:off x="169920" y="3441600"/>
              <a:ext cx="184680" cy="184680"/>
            </a:xfrm>
            <a:custGeom>
              <a:avLst/>
              <a:gdLst>
                <a:gd name="textAreaLeft" fmla="*/ 0 w 184680"/>
                <a:gd name="textAreaRight" fmla="*/ 185760 w 184680"/>
                <a:gd name="textAreaTop" fmla="*/ 0 h 184680"/>
                <a:gd name="textAreaBottom" fmla="*/ 185760 h 184680"/>
              </a:gdLst>
              <a:ahLst/>
              <a:rect l="textAreaLeft" t="textAreaTop" r="textAreaRight" b="textAreaBottom"/>
              <a:pathLst>
                <a:path w="149679" h="149679">
                  <a:moveTo>
                    <a:pt x="74840" y="149679"/>
                  </a:moveTo>
                  <a:cubicBezTo>
                    <a:pt x="33570" y="149679"/>
                    <a:pt x="0" y="116110"/>
                    <a:pt x="0" y="74840"/>
                  </a:cubicBezTo>
                  <a:cubicBezTo>
                    <a:pt x="0" y="33570"/>
                    <a:pt x="33570" y="0"/>
                    <a:pt x="74840" y="0"/>
                  </a:cubicBezTo>
                  <a:cubicBezTo>
                    <a:pt x="116110" y="0"/>
                    <a:pt x="149679" y="33570"/>
                    <a:pt x="149679" y="74840"/>
                  </a:cubicBezTo>
                  <a:cubicBezTo>
                    <a:pt x="149679" y="116110"/>
                    <a:pt x="116110" y="149679"/>
                    <a:pt x="74840" y="149679"/>
                  </a:cubicBezTo>
                  <a:close/>
                  <a:moveTo>
                    <a:pt x="74840" y="5540"/>
                  </a:moveTo>
                  <a:cubicBezTo>
                    <a:pt x="36617" y="5540"/>
                    <a:pt x="5540" y="36617"/>
                    <a:pt x="5540" y="74840"/>
                  </a:cubicBezTo>
                  <a:cubicBezTo>
                    <a:pt x="5540" y="113063"/>
                    <a:pt x="36617" y="144140"/>
                    <a:pt x="74840" y="144140"/>
                  </a:cubicBezTo>
                  <a:cubicBezTo>
                    <a:pt x="113063" y="144140"/>
                    <a:pt x="144140" y="113063"/>
                    <a:pt x="144140" y="74840"/>
                  </a:cubicBezTo>
                  <a:cubicBezTo>
                    <a:pt x="144140" y="36617"/>
                    <a:pt x="113063" y="5540"/>
                    <a:pt x="74840" y="5540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633" name="Google Shape;118;p5"/>
            <p:cNvSpPr/>
            <p:nvPr/>
          </p:nvSpPr>
          <p:spPr>
            <a:xfrm>
              <a:off x="403200" y="3280680"/>
              <a:ext cx="88920" cy="88920"/>
            </a:xfrm>
            <a:custGeom>
              <a:avLst/>
              <a:gdLst>
                <a:gd name="textAreaLeft" fmla="*/ 0 w 88920"/>
                <a:gd name="textAreaRight" fmla="*/ 90000 w 88920"/>
                <a:gd name="textAreaTop" fmla="*/ 0 h 88920"/>
                <a:gd name="textAreaBottom" fmla="*/ 90000 h 88920"/>
              </a:gdLst>
              <a:ahLst/>
              <a:rect l="textAreaLeft" t="textAreaTop" r="textAreaRight" b="textAreaBottom"/>
              <a:pathLst>
                <a:path w="72679" h="72679">
                  <a:moveTo>
                    <a:pt x="36340" y="72679"/>
                  </a:moveTo>
                  <a:cubicBezTo>
                    <a:pt x="16286" y="72679"/>
                    <a:pt x="0" y="56393"/>
                    <a:pt x="0" y="36340"/>
                  </a:cubicBezTo>
                  <a:cubicBezTo>
                    <a:pt x="0" y="16286"/>
                    <a:pt x="16286" y="0"/>
                    <a:pt x="36340" y="0"/>
                  </a:cubicBezTo>
                  <a:cubicBezTo>
                    <a:pt x="56393" y="0"/>
                    <a:pt x="72679" y="16286"/>
                    <a:pt x="72679" y="36340"/>
                  </a:cubicBezTo>
                  <a:cubicBezTo>
                    <a:pt x="72679" y="56393"/>
                    <a:pt x="56393" y="72679"/>
                    <a:pt x="36340" y="72679"/>
                  </a:cubicBezTo>
                  <a:close/>
                  <a:moveTo>
                    <a:pt x="36340" y="5540"/>
                  </a:moveTo>
                  <a:cubicBezTo>
                    <a:pt x="19333" y="5540"/>
                    <a:pt x="5540" y="19333"/>
                    <a:pt x="5540" y="36340"/>
                  </a:cubicBezTo>
                  <a:cubicBezTo>
                    <a:pt x="5540" y="53346"/>
                    <a:pt x="19333" y="67140"/>
                    <a:pt x="36340" y="67140"/>
                  </a:cubicBezTo>
                  <a:cubicBezTo>
                    <a:pt x="53346" y="67140"/>
                    <a:pt x="67140" y="53346"/>
                    <a:pt x="67140" y="36340"/>
                  </a:cubicBezTo>
                  <a:cubicBezTo>
                    <a:pt x="67140" y="19333"/>
                    <a:pt x="53346" y="5540"/>
                    <a:pt x="36340" y="5540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634" name="PlaceHolder 1"/>
          <p:cNvSpPr>
            <a:spLocks noGrp="1"/>
          </p:cNvSpPr>
          <p:nvPr>
            <p:ph type="title"/>
          </p:nvPr>
        </p:nvSpPr>
        <p:spPr>
          <a:xfrm>
            <a:off x="720000" y="418320"/>
            <a:ext cx="7702920" cy="62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9" r:id="rId7"/>
  </p:sldLayoutIdLst>
</p:sldMaster>
</file>

<file path=ppt/slideMasters/slideMaster2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6" name="Google Shape;92;p5" descr=""/>
          <p:cNvPicPr/>
          <p:nvPr/>
        </p:nvPicPr>
        <p:blipFill>
          <a:blip r:embed="rId2"/>
          <a:stretch/>
        </p:blipFill>
        <p:spPr>
          <a:xfrm>
            <a:off x="0" y="9360"/>
            <a:ext cx="9142920" cy="5123880"/>
          </a:xfrm>
          <a:prstGeom prst="rect">
            <a:avLst/>
          </a:prstGeom>
          <a:ln w="0">
            <a:noFill/>
          </a:ln>
        </p:spPr>
      </p:pic>
      <p:grpSp>
        <p:nvGrpSpPr>
          <p:cNvPr id="637" name="Google Shape;93;p5"/>
          <p:cNvGrpSpPr/>
          <p:nvPr/>
        </p:nvGrpSpPr>
        <p:grpSpPr>
          <a:xfrm>
            <a:off x="-1711800" y="-880200"/>
            <a:ext cx="11939400" cy="7398000"/>
            <a:chOff x="-1711800" y="-880200"/>
            <a:chExt cx="11939400" cy="7398000"/>
          </a:xfrm>
        </p:grpSpPr>
        <p:pic>
          <p:nvPicPr>
            <p:cNvPr id="638" name="Google Shape;94;p5" descr=""/>
            <p:cNvPicPr/>
            <p:nvPr/>
          </p:nvPicPr>
          <p:blipFill>
            <a:blip r:embed="rId3"/>
            <a:stretch/>
          </p:blipFill>
          <p:spPr>
            <a:xfrm>
              <a:off x="-912600" y="3582720"/>
              <a:ext cx="3808800" cy="21110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639" name="Google Shape;95;p5" descr=""/>
            <p:cNvPicPr/>
            <p:nvPr/>
          </p:nvPicPr>
          <p:blipFill>
            <a:blip r:embed="rId4"/>
            <a:stretch/>
          </p:blipFill>
          <p:spPr>
            <a:xfrm>
              <a:off x="-1231920" y="3967200"/>
              <a:ext cx="3808800" cy="21110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640" name="Google Shape;96;p5" descr=""/>
            <p:cNvPicPr/>
            <p:nvPr/>
          </p:nvPicPr>
          <p:blipFill>
            <a:blip r:embed="rId5"/>
            <a:stretch/>
          </p:blipFill>
          <p:spPr>
            <a:xfrm flipH="1" rot="10800000">
              <a:off x="6218280" y="-532800"/>
              <a:ext cx="3594960" cy="28400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641" name="Google Shape;97;p5" descr=""/>
            <p:cNvPicPr/>
            <p:nvPr/>
          </p:nvPicPr>
          <p:blipFill>
            <a:blip r:embed="rId6"/>
            <a:stretch/>
          </p:blipFill>
          <p:spPr>
            <a:xfrm flipH="1" rot="10800000">
              <a:off x="6632640" y="-880200"/>
              <a:ext cx="3594960" cy="28400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642" name="Google Shape;98;p5"/>
            <p:cNvSpPr/>
            <p:nvPr/>
          </p:nvSpPr>
          <p:spPr>
            <a:xfrm flipH="1" rot="10558200">
              <a:off x="-1422360" y="3620880"/>
              <a:ext cx="3467160" cy="2563920"/>
            </a:xfrm>
            <a:custGeom>
              <a:avLst/>
              <a:gdLst>
                <a:gd name="textAreaLeft" fmla="*/ -720 w 3467160"/>
                <a:gd name="textAreaRight" fmla="*/ 3467520 w 3467160"/>
                <a:gd name="textAreaTop" fmla="*/ 0 h 2563920"/>
                <a:gd name="textAreaBottom" fmla="*/ 2565000 h 2563920"/>
              </a:gdLst>
              <a:ahLst/>
              <a:rect l="textAreaLeft" t="textAreaTop" r="textAreaRight" b="textAreaBottom"/>
              <a:pathLst>
                <a:path w="2956871" h="2186887">
                  <a:moveTo>
                    <a:pt x="2952768" y="178044"/>
                  </a:moveTo>
                  <a:cubicBezTo>
                    <a:pt x="2944569" y="304180"/>
                    <a:pt x="2933823" y="432256"/>
                    <a:pt x="2895101" y="553351"/>
                  </a:cubicBezTo>
                  <a:cubicBezTo>
                    <a:pt x="2854994" y="678822"/>
                    <a:pt x="2780985" y="787454"/>
                    <a:pt x="2665042" y="853762"/>
                  </a:cubicBezTo>
                  <a:cubicBezTo>
                    <a:pt x="2600839" y="890490"/>
                    <a:pt x="2529766" y="915418"/>
                    <a:pt x="2458194" y="933366"/>
                  </a:cubicBezTo>
                  <a:cubicBezTo>
                    <a:pt x="2382800" y="952256"/>
                    <a:pt x="2305136" y="962227"/>
                    <a:pt x="2227360" y="961563"/>
                  </a:cubicBezTo>
                  <a:cubicBezTo>
                    <a:pt x="2149473" y="960898"/>
                    <a:pt x="2073194" y="948267"/>
                    <a:pt x="1998464" y="926774"/>
                  </a:cubicBezTo>
                  <a:cubicBezTo>
                    <a:pt x="1925785" y="905890"/>
                    <a:pt x="1854768" y="879134"/>
                    <a:pt x="1781202" y="861241"/>
                  </a:cubicBezTo>
                  <a:cubicBezTo>
                    <a:pt x="1708523" y="843570"/>
                    <a:pt x="1634126" y="836867"/>
                    <a:pt x="1559619" y="845120"/>
                  </a:cubicBezTo>
                  <a:cubicBezTo>
                    <a:pt x="1490540" y="852710"/>
                    <a:pt x="1419301" y="870880"/>
                    <a:pt x="1358643" y="905613"/>
                  </a:cubicBezTo>
                  <a:cubicBezTo>
                    <a:pt x="1304743" y="936468"/>
                    <a:pt x="1265079" y="983222"/>
                    <a:pt x="1247796" y="1043216"/>
                  </a:cubicBezTo>
                  <a:cubicBezTo>
                    <a:pt x="1230623" y="1102711"/>
                    <a:pt x="1233448" y="1165973"/>
                    <a:pt x="1234889" y="1227185"/>
                  </a:cubicBezTo>
                  <a:cubicBezTo>
                    <a:pt x="1236384" y="1291666"/>
                    <a:pt x="1238323" y="1358806"/>
                    <a:pt x="1217107" y="1420628"/>
                  </a:cubicBezTo>
                  <a:cubicBezTo>
                    <a:pt x="1197053" y="1479125"/>
                    <a:pt x="1157335" y="1529868"/>
                    <a:pt x="1107589" y="1566208"/>
                  </a:cubicBezTo>
                  <a:cubicBezTo>
                    <a:pt x="1058841" y="1601827"/>
                    <a:pt x="999900" y="1624263"/>
                    <a:pt x="939352" y="1626921"/>
                  </a:cubicBezTo>
                  <a:cubicBezTo>
                    <a:pt x="872323" y="1629858"/>
                    <a:pt x="807953" y="1605539"/>
                    <a:pt x="743306" y="1591579"/>
                  </a:cubicBezTo>
                  <a:cubicBezTo>
                    <a:pt x="686470" y="1579281"/>
                    <a:pt x="623707" y="1573852"/>
                    <a:pt x="573851" y="1609638"/>
                  </a:cubicBezTo>
                  <a:cubicBezTo>
                    <a:pt x="529922" y="1641158"/>
                    <a:pt x="512251" y="1693285"/>
                    <a:pt x="504661" y="1744748"/>
                  </a:cubicBezTo>
                  <a:cubicBezTo>
                    <a:pt x="496075" y="1802803"/>
                    <a:pt x="499011" y="1862243"/>
                    <a:pt x="487987" y="1919965"/>
                  </a:cubicBezTo>
                  <a:cubicBezTo>
                    <a:pt x="476465" y="1980457"/>
                    <a:pt x="450927" y="2039233"/>
                    <a:pt x="411707" y="2087039"/>
                  </a:cubicBezTo>
                  <a:cubicBezTo>
                    <a:pt x="374204" y="2132741"/>
                    <a:pt x="323185" y="2167806"/>
                    <a:pt x="264354" y="2178553"/>
                  </a:cubicBezTo>
                  <a:cubicBezTo>
                    <a:pt x="189238" y="2192291"/>
                    <a:pt x="113955" y="2168415"/>
                    <a:pt x="38561" y="2172626"/>
                  </a:cubicBezTo>
                  <a:cubicBezTo>
                    <a:pt x="33575" y="2172903"/>
                    <a:pt x="3551" y="2176558"/>
                    <a:pt x="4326" y="2178221"/>
                  </a:cubicBezTo>
                  <a:cubicBezTo>
                    <a:pt x="3828" y="2177112"/>
                    <a:pt x="4714" y="2174066"/>
                    <a:pt x="4770" y="2172903"/>
                  </a:cubicBezTo>
                  <a:lnTo>
                    <a:pt x="6819" y="2149304"/>
                  </a:lnTo>
                  <a:cubicBezTo>
                    <a:pt x="13910" y="2068315"/>
                    <a:pt x="20945" y="1987271"/>
                    <a:pt x="28036" y="1906283"/>
                  </a:cubicBezTo>
                  <a:cubicBezTo>
                    <a:pt x="39946" y="1770064"/>
                    <a:pt x="51801" y="1633846"/>
                    <a:pt x="63711" y="1497628"/>
                  </a:cubicBezTo>
                  <a:cubicBezTo>
                    <a:pt x="77837" y="1335540"/>
                    <a:pt x="92018" y="1173451"/>
                    <a:pt x="106144" y="1011419"/>
                  </a:cubicBezTo>
                  <a:cubicBezTo>
                    <a:pt x="120270" y="849386"/>
                    <a:pt x="133565" y="696992"/>
                    <a:pt x="147303" y="539779"/>
                  </a:cubicBezTo>
                  <a:cubicBezTo>
                    <a:pt x="157939" y="417797"/>
                    <a:pt x="168575" y="295871"/>
                    <a:pt x="179266" y="173890"/>
                  </a:cubicBezTo>
                  <a:lnTo>
                    <a:pt x="189293" y="58832"/>
                  </a:lnTo>
                  <a:lnTo>
                    <a:pt x="192340" y="23601"/>
                  </a:lnTo>
                  <a:cubicBezTo>
                    <a:pt x="192838" y="18006"/>
                    <a:pt x="194833" y="10472"/>
                    <a:pt x="194002" y="4877"/>
                  </a:cubicBezTo>
                  <a:cubicBezTo>
                    <a:pt x="193337" y="778"/>
                    <a:pt x="191841" y="3880"/>
                    <a:pt x="193836" y="4323"/>
                  </a:cubicBezTo>
                  <a:cubicBezTo>
                    <a:pt x="198212" y="5265"/>
                    <a:pt x="203308" y="4932"/>
                    <a:pt x="207795" y="5209"/>
                  </a:cubicBezTo>
                  <a:cubicBezTo>
                    <a:pt x="230286" y="6650"/>
                    <a:pt x="252777" y="8090"/>
                    <a:pt x="275267" y="9530"/>
                  </a:cubicBezTo>
                  <a:cubicBezTo>
                    <a:pt x="365396" y="15291"/>
                    <a:pt x="455470" y="20997"/>
                    <a:pt x="545599" y="26758"/>
                  </a:cubicBezTo>
                  <a:cubicBezTo>
                    <a:pt x="678826" y="35234"/>
                    <a:pt x="812108" y="43765"/>
                    <a:pt x="945335" y="52240"/>
                  </a:cubicBezTo>
                  <a:cubicBezTo>
                    <a:pt x="1104265" y="62378"/>
                    <a:pt x="1263141" y="72515"/>
                    <a:pt x="1422071" y="82597"/>
                  </a:cubicBezTo>
                  <a:cubicBezTo>
                    <a:pt x="1585877" y="93012"/>
                    <a:pt x="1749682" y="103481"/>
                    <a:pt x="1913432" y="113896"/>
                  </a:cubicBezTo>
                  <a:cubicBezTo>
                    <a:pt x="2064995" y="123535"/>
                    <a:pt x="2216558" y="133229"/>
                    <a:pt x="2368121" y="142868"/>
                  </a:cubicBezTo>
                  <a:cubicBezTo>
                    <a:pt x="2486778" y="150402"/>
                    <a:pt x="2605436" y="157991"/>
                    <a:pt x="2724039" y="165525"/>
                  </a:cubicBezTo>
                  <a:cubicBezTo>
                    <a:pt x="2792120" y="169845"/>
                    <a:pt x="2860201" y="174222"/>
                    <a:pt x="2928283" y="178543"/>
                  </a:cubicBezTo>
                  <a:cubicBezTo>
                    <a:pt x="2937091" y="179097"/>
                    <a:pt x="2945899" y="179651"/>
                    <a:pt x="2954707" y="180205"/>
                  </a:cubicBezTo>
                  <a:cubicBezTo>
                    <a:pt x="2957366" y="180371"/>
                    <a:pt x="2957366" y="176216"/>
                    <a:pt x="2954707" y="176050"/>
                  </a:cubicBezTo>
                  <a:cubicBezTo>
                    <a:pt x="2930056" y="174499"/>
                    <a:pt x="2905349" y="172893"/>
                    <a:pt x="2880698" y="171341"/>
                  </a:cubicBezTo>
                  <a:cubicBezTo>
                    <a:pt x="2813558" y="167076"/>
                    <a:pt x="2746474" y="162810"/>
                    <a:pt x="2679334" y="158489"/>
                  </a:cubicBezTo>
                  <a:cubicBezTo>
                    <a:pt x="2580508" y="152175"/>
                    <a:pt x="2481627" y="145915"/>
                    <a:pt x="2382800" y="139600"/>
                  </a:cubicBezTo>
                  <a:cubicBezTo>
                    <a:pt x="2261761" y="131899"/>
                    <a:pt x="2140776" y="124199"/>
                    <a:pt x="2019736" y="116444"/>
                  </a:cubicBezTo>
                  <a:cubicBezTo>
                    <a:pt x="1887174" y="108024"/>
                    <a:pt x="1754557" y="99549"/>
                    <a:pt x="1621995" y="91128"/>
                  </a:cubicBezTo>
                  <a:cubicBezTo>
                    <a:pt x="1488657" y="82653"/>
                    <a:pt x="1355319" y="74122"/>
                    <a:pt x="1221982" y="65646"/>
                  </a:cubicBezTo>
                  <a:cubicBezTo>
                    <a:pt x="1097175" y="57669"/>
                    <a:pt x="972423" y="49747"/>
                    <a:pt x="847617" y="41770"/>
                  </a:cubicBezTo>
                  <a:cubicBezTo>
                    <a:pt x="742199" y="35068"/>
                    <a:pt x="636725" y="28309"/>
                    <a:pt x="531307" y="21607"/>
                  </a:cubicBezTo>
                  <a:cubicBezTo>
                    <a:pt x="455747" y="16787"/>
                    <a:pt x="380187" y="11967"/>
                    <a:pt x="304627" y="7148"/>
                  </a:cubicBezTo>
                  <a:cubicBezTo>
                    <a:pt x="268841" y="4877"/>
                    <a:pt x="232613" y="611"/>
                    <a:pt x="196772" y="279"/>
                  </a:cubicBezTo>
                  <a:cubicBezTo>
                    <a:pt x="195220" y="279"/>
                    <a:pt x="193669" y="58"/>
                    <a:pt x="192174" y="2"/>
                  </a:cubicBezTo>
                  <a:cubicBezTo>
                    <a:pt x="191010" y="-53"/>
                    <a:pt x="190179" y="999"/>
                    <a:pt x="190069" y="2107"/>
                  </a:cubicBezTo>
                  <a:cubicBezTo>
                    <a:pt x="188351" y="21496"/>
                    <a:pt x="186689" y="40940"/>
                    <a:pt x="184972" y="60328"/>
                  </a:cubicBezTo>
                  <a:cubicBezTo>
                    <a:pt x="180374" y="113176"/>
                    <a:pt x="175776" y="165968"/>
                    <a:pt x="171123" y="218816"/>
                  </a:cubicBezTo>
                  <a:cubicBezTo>
                    <a:pt x="164310" y="296923"/>
                    <a:pt x="157496" y="375087"/>
                    <a:pt x="150682" y="453195"/>
                  </a:cubicBezTo>
                  <a:cubicBezTo>
                    <a:pt x="142373" y="548531"/>
                    <a:pt x="134063" y="643867"/>
                    <a:pt x="125699" y="739204"/>
                  </a:cubicBezTo>
                  <a:cubicBezTo>
                    <a:pt x="116614" y="843126"/>
                    <a:pt x="107529" y="947049"/>
                    <a:pt x="98499" y="1050971"/>
                  </a:cubicBezTo>
                  <a:cubicBezTo>
                    <a:pt x="89304" y="1156390"/>
                    <a:pt x="80108" y="1261752"/>
                    <a:pt x="70912" y="1367170"/>
                  </a:cubicBezTo>
                  <a:cubicBezTo>
                    <a:pt x="62326" y="1465443"/>
                    <a:pt x="53740" y="1563770"/>
                    <a:pt x="45153" y="1662042"/>
                  </a:cubicBezTo>
                  <a:cubicBezTo>
                    <a:pt x="37896" y="1745136"/>
                    <a:pt x="30639" y="1828230"/>
                    <a:pt x="23383" y="1911268"/>
                  </a:cubicBezTo>
                  <a:cubicBezTo>
                    <a:pt x="18175" y="1971040"/>
                    <a:pt x="12968" y="2030812"/>
                    <a:pt x="7761" y="2090529"/>
                  </a:cubicBezTo>
                  <a:lnTo>
                    <a:pt x="2886" y="2146146"/>
                  </a:lnTo>
                  <a:cubicBezTo>
                    <a:pt x="2055" y="2155619"/>
                    <a:pt x="-161" y="2166033"/>
                    <a:pt x="338" y="2175506"/>
                  </a:cubicBezTo>
                  <a:cubicBezTo>
                    <a:pt x="393" y="2176669"/>
                    <a:pt x="116" y="2177999"/>
                    <a:pt x="6" y="2179162"/>
                  </a:cubicBezTo>
                  <a:cubicBezTo>
                    <a:pt x="-105" y="2180602"/>
                    <a:pt x="1446" y="2181378"/>
                    <a:pt x="2609" y="2181157"/>
                  </a:cubicBezTo>
                  <a:cubicBezTo>
                    <a:pt x="85592" y="2165368"/>
                    <a:pt x="168630" y="2195171"/>
                    <a:pt x="251835" y="2184536"/>
                  </a:cubicBezTo>
                  <a:cubicBezTo>
                    <a:pt x="312493" y="2176780"/>
                    <a:pt x="366283" y="2144650"/>
                    <a:pt x="406555" y="2099282"/>
                  </a:cubicBezTo>
                  <a:cubicBezTo>
                    <a:pt x="447548" y="2053082"/>
                    <a:pt x="475080" y="1995359"/>
                    <a:pt x="488874" y="1935366"/>
                  </a:cubicBezTo>
                  <a:cubicBezTo>
                    <a:pt x="503332" y="1872491"/>
                    <a:pt x="499122" y="1807290"/>
                    <a:pt x="508871" y="1743696"/>
                  </a:cubicBezTo>
                  <a:cubicBezTo>
                    <a:pt x="518621" y="1680101"/>
                    <a:pt x="549089" y="1612297"/>
                    <a:pt x="618832" y="1592299"/>
                  </a:cubicBezTo>
                  <a:cubicBezTo>
                    <a:pt x="690182" y="1571803"/>
                    <a:pt x="767237" y="1602547"/>
                    <a:pt x="836427" y="1618667"/>
                  </a:cubicBezTo>
                  <a:cubicBezTo>
                    <a:pt x="900021" y="1633458"/>
                    <a:pt x="962341" y="1636173"/>
                    <a:pt x="1024772" y="1614346"/>
                  </a:cubicBezTo>
                  <a:cubicBezTo>
                    <a:pt x="1082606" y="1594127"/>
                    <a:pt x="1134678" y="1557289"/>
                    <a:pt x="1172790" y="1509261"/>
                  </a:cubicBezTo>
                  <a:cubicBezTo>
                    <a:pt x="1212177" y="1459626"/>
                    <a:pt x="1231897" y="1401239"/>
                    <a:pt x="1237382" y="1338586"/>
                  </a:cubicBezTo>
                  <a:cubicBezTo>
                    <a:pt x="1243586" y="1267846"/>
                    <a:pt x="1235110" y="1196884"/>
                    <a:pt x="1239044" y="1126088"/>
                  </a:cubicBezTo>
                  <a:cubicBezTo>
                    <a:pt x="1243253" y="1050861"/>
                    <a:pt x="1266021" y="979455"/>
                    <a:pt x="1327344" y="931538"/>
                  </a:cubicBezTo>
                  <a:cubicBezTo>
                    <a:pt x="1391936" y="881072"/>
                    <a:pt x="1479461" y="858138"/>
                    <a:pt x="1559619" y="849331"/>
                  </a:cubicBezTo>
                  <a:cubicBezTo>
                    <a:pt x="1644873" y="839913"/>
                    <a:pt x="1729019" y="850715"/>
                    <a:pt x="1811393" y="873483"/>
                  </a:cubicBezTo>
                  <a:cubicBezTo>
                    <a:pt x="1891274" y="895530"/>
                    <a:pt x="1968828" y="925666"/>
                    <a:pt x="2049595" y="944611"/>
                  </a:cubicBezTo>
                  <a:cubicBezTo>
                    <a:pt x="2209190" y="982114"/>
                    <a:pt x="2377593" y="967767"/>
                    <a:pt x="2532369" y="916138"/>
                  </a:cubicBezTo>
                  <a:cubicBezTo>
                    <a:pt x="2602722" y="892650"/>
                    <a:pt x="2671634" y="861462"/>
                    <a:pt x="2730021" y="815041"/>
                  </a:cubicBezTo>
                  <a:cubicBezTo>
                    <a:pt x="2781429" y="774214"/>
                    <a:pt x="2822699" y="722142"/>
                    <a:pt x="2853443" y="664308"/>
                  </a:cubicBezTo>
                  <a:cubicBezTo>
                    <a:pt x="2916040" y="546648"/>
                    <a:pt x="2937091" y="411260"/>
                    <a:pt x="2949112" y="280083"/>
                  </a:cubicBezTo>
                  <a:cubicBezTo>
                    <a:pt x="2952214" y="246126"/>
                    <a:pt x="2954651" y="212113"/>
                    <a:pt x="2956867" y="178100"/>
                  </a:cubicBezTo>
                  <a:cubicBezTo>
                    <a:pt x="2957033" y="175441"/>
                    <a:pt x="2952879" y="175441"/>
                    <a:pt x="2952712" y="178100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643" name="Google Shape;99;p5"/>
            <p:cNvSpPr/>
            <p:nvPr/>
          </p:nvSpPr>
          <p:spPr>
            <a:xfrm flipH="1" rot="10558200">
              <a:off x="-1625760" y="3835080"/>
              <a:ext cx="3467160" cy="2563920"/>
            </a:xfrm>
            <a:custGeom>
              <a:avLst/>
              <a:gdLst>
                <a:gd name="textAreaLeft" fmla="*/ -720 w 3467160"/>
                <a:gd name="textAreaRight" fmla="*/ 3467520 w 3467160"/>
                <a:gd name="textAreaTop" fmla="*/ 0 h 2563920"/>
                <a:gd name="textAreaBottom" fmla="*/ 2565000 h 2563920"/>
              </a:gdLst>
              <a:ahLst/>
              <a:rect l="textAreaLeft" t="textAreaTop" r="textAreaRight" b="textAreaBottom"/>
              <a:pathLst>
                <a:path w="2956871" h="2186887">
                  <a:moveTo>
                    <a:pt x="2952768" y="178044"/>
                  </a:moveTo>
                  <a:cubicBezTo>
                    <a:pt x="2944569" y="304180"/>
                    <a:pt x="2933823" y="432256"/>
                    <a:pt x="2895101" y="553351"/>
                  </a:cubicBezTo>
                  <a:cubicBezTo>
                    <a:pt x="2854994" y="678822"/>
                    <a:pt x="2780985" y="787454"/>
                    <a:pt x="2665042" y="853762"/>
                  </a:cubicBezTo>
                  <a:cubicBezTo>
                    <a:pt x="2600839" y="890490"/>
                    <a:pt x="2529766" y="915418"/>
                    <a:pt x="2458194" y="933366"/>
                  </a:cubicBezTo>
                  <a:cubicBezTo>
                    <a:pt x="2382800" y="952256"/>
                    <a:pt x="2305136" y="962227"/>
                    <a:pt x="2227360" y="961563"/>
                  </a:cubicBezTo>
                  <a:cubicBezTo>
                    <a:pt x="2149473" y="960898"/>
                    <a:pt x="2073194" y="948267"/>
                    <a:pt x="1998464" y="926774"/>
                  </a:cubicBezTo>
                  <a:cubicBezTo>
                    <a:pt x="1925785" y="905890"/>
                    <a:pt x="1854768" y="879134"/>
                    <a:pt x="1781202" y="861241"/>
                  </a:cubicBezTo>
                  <a:cubicBezTo>
                    <a:pt x="1708523" y="843570"/>
                    <a:pt x="1634126" y="836867"/>
                    <a:pt x="1559619" y="845120"/>
                  </a:cubicBezTo>
                  <a:cubicBezTo>
                    <a:pt x="1490540" y="852710"/>
                    <a:pt x="1419301" y="870880"/>
                    <a:pt x="1358643" y="905613"/>
                  </a:cubicBezTo>
                  <a:cubicBezTo>
                    <a:pt x="1304743" y="936468"/>
                    <a:pt x="1265079" y="983222"/>
                    <a:pt x="1247796" y="1043216"/>
                  </a:cubicBezTo>
                  <a:cubicBezTo>
                    <a:pt x="1230623" y="1102711"/>
                    <a:pt x="1233448" y="1165973"/>
                    <a:pt x="1234889" y="1227185"/>
                  </a:cubicBezTo>
                  <a:cubicBezTo>
                    <a:pt x="1236384" y="1291666"/>
                    <a:pt x="1238323" y="1358806"/>
                    <a:pt x="1217107" y="1420628"/>
                  </a:cubicBezTo>
                  <a:cubicBezTo>
                    <a:pt x="1197053" y="1479125"/>
                    <a:pt x="1157335" y="1529868"/>
                    <a:pt x="1107589" y="1566208"/>
                  </a:cubicBezTo>
                  <a:cubicBezTo>
                    <a:pt x="1058841" y="1601827"/>
                    <a:pt x="999900" y="1624263"/>
                    <a:pt x="939352" y="1626921"/>
                  </a:cubicBezTo>
                  <a:cubicBezTo>
                    <a:pt x="872323" y="1629858"/>
                    <a:pt x="807953" y="1605539"/>
                    <a:pt x="743306" y="1591579"/>
                  </a:cubicBezTo>
                  <a:cubicBezTo>
                    <a:pt x="686470" y="1579281"/>
                    <a:pt x="623707" y="1573852"/>
                    <a:pt x="573851" y="1609638"/>
                  </a:cubicBezTo>
                  <a:cubicBezTo>
                    <a:pt x="529922" y="1641158"/>
                    <a:pt x="512251" y="1693285"/>
                    <a:pt x="504661" y="1744748"/>
                  </a:cubicBezTo>
                  <a:cubicBezTo>
                    <a:pt x="496075" y="1802803"/>
                    <a:pt x="499011" y="1862243"/>
                    <a:pt x="487987" y="1919965"/>
                  </a:cubicBezTo>
                  <a:cubicBezTo>
                    <a:pt x="476465" y="1980457"/>
                    <a:pt x="450927" y="2039233"/>
                    <a:pt x="411707" y="2087039"/>
                  </a:cubicBezTo>
                  <a:cubicBezTo>
                    <a:pt x="374204" y="2132741"/>
                    <a:pt x="323185" y="2167806"/>
                    <a:pt x="264354" y="2178553"/>
                  </a:cubicBezTo>
                  <a:cubicBezTo>
                    <a:pt x="189238" y="2192291"/>
                    <a:pt x="113955" y="2168415"/>
                    <a:pt x="38561" y="2172626"/>
                  </a:cubicBezTo>
                  <a:cubicBezTo>
                    <a:pt x="33575" y="2172903"/>
                    <a:pt x="3551" y="2176558"/>
                    <a:pt x="4326" y="2178221"/>
                  </a:cubicBezTo>
                  <a:cubicBezTo>
                    <a:pt x="3828" y="2177112"/>
                    <a:pt x="4714" y="2174066"/>
                    <a:pt x="4770" y="2172903"/>
                  </a:cubicBezTo>
                  <a:lnTo>
                    <a:pt x="6819" y="2149304"/>
                  </a:lnTo>
                  <a:cubicBezTo>
                    <a:pt x="13910" y="2068315"/>
                    <a:pt x="20945" y="1987271"/>
                    <a:pt x="28036" y="1906283"/>
                  </a:cubicBezTo>
                  <a:cubicBezTo>
                    <a:pt x="39946" y="1770064"/>
                    <a:pt x="51801" y="1633846"/>
                    <a:pt x="63711" y="1497628"/>
                  </a:cubicBezTo>
                  <a:cubicBezTo>
                    <a:pt x="77837" y="1335540"/>
                    <a:pt x="92018" y="1173451"/>
                    <a:pt x="106144" y="1011419"/>
                  </a:cubicBezTo>
                  <a:cubicBezTo>
                    <a:pt x="120270" y="849386"/>
                    <a:pt x="133565" y="696992"/>
                    <a:pt x="147303" y="539779"/>
                  </a:cubicBezTo>
                  <a:cubicBezTo>
                    <a:pt x="157939" y="417797"/>
                    <a:pt x="168575" y="295871"/>
                    <a:pt x="179266" y="173890"/>
                  </a:cubicBezTo>
                  <a:lnTo>
                    <a:pt x="189293" y="58832"/>
                  </a:lnTo>
                  <a:lnTo>
                    <a:pt x="192340" y="23601"/>
                  </a:lnTo>
                  <a:cubicBezTo>
                    <a:pt x="192838" y="18006"/>
                    <a:pt x="194833" y="10472"/>
                    <a:pt x="194002" y="4877"/>
                  </a:cubicBezTo>
                  <a:cubicBezTo>
                    <a:pt x="193337" y="778"/>
                    <a:pt x="191841" y="3880"/>
                    <a:pt x="193836" y="4323"/>
                  </a:cubicBezTo>
                  <a:cubicBezTo>
                    <a:pt x="198212" y="5265"/>
                    <a:pt x="203308" y="4932"/>
                    <a:pt x="207795" y="5209"/>
                  </a:cubicBezTo>
                  <a:cubicBezTo>
                    <a:pt x="230286" y="6650"/>
                    <a:pt x="252777" y="8090"/>
                    <a:pt x="275267" y="9530"/>
                  </a:cubicBezTo>
                  <a:cubicBezTo>
                    <a:pt x="365396" y="15291"/>
                    <a:pt x="455470" y="20997"/>
                    <a:pt x="545599" y="26758"/>
                  </a:cubicBezTo>
                  <a:cubicBezTo>
                    <a:pt x="678826" y="35234"/>
                    <a:pt x="812108" y="43765"/>
                    <a:pt x="945335" y="52240"/>
                  </a:cubicBezTo>
                  <a:cubicBezTo>
                    <a:pt x="1104265" y="62378"/>
                    <a:pt x="1263141" y="72515"/>
                    <a:pt x="1422071" y="82597"/>
                  </a:cubicBezTo>
                  <a:cubicBezTo>
                    <a:pt x="1585877" y="93012"/>
                    <a:pt x="1749682" y="103481"/>
                    <a:pt x="1913432" y="113896"/>
                  </a:cubicBezTo>
                  <a:cubicBezTo>
                    <a:pt x="2064995" y="123535"/>
                    <a:pt x="2216558" y="133229"/>
                    <a:pt x="2368121" y="142868"/>
                  </a:cubicBezTo>
                  <a:cubicBezTo>
                    <a:pt x="2486778" y="150402"/>
                    <a:pt x="2605436" y="157991"/>
                    <a:pt x="2724039" y="165525"/>
                  </a:cubicBezTo>
                  <a:cubicBezTo>
                    <a:pt x="2792120" y="169845"/>
                    <a:pt x="2860201" y="174222"/>
                    <a:pt x="2928283" y="178543"/>
                  </a:cubicBezTo>
                  <a:cubicBezTo>
                    <a:pt x="2937091" y="179097"/>
                    <a:pt x="2945899" y="179651"/>
                    <a:pt x="2954707" y="180205"/>
                  </a:cubicBezTo>
                  <a:cubicBezTo>
                    <a:pt x="2957366" y="180371"/>
                    <a:pt x="2957366" y="176216"/>
                    <a:pt x="2954707" y="176050"/>
                  </a:cubicBezTo>
                  <a:cubicBezTo>
                    <a:pt x="2930056" y="174499"/>
                    <a:pt x="2905349" y="172893"/>
                    <a:pt x="2880698" y="171341"/>
                  </a:cubicBezTo>
                  <a:cubicBezTo>
                    <a:pt x="2813558" y="167076"/>
                    <a:pt x="2746474" y="162810"/>
                    <a:pt x="2679334" y="158489"/>
                  </a:cubicBezTo>
                  <a:cubicBezTo>
                    <a:pt x="2580508" y="152175"/>
                    <a:pt x="2481627" y="145915"/>
                    <a:pt x="2382800" y="139600"/>
                  </a:cubicBezTo>
                  <a:cubicBezTo>
                    <a:pt x="2261761" y="131899"/>
                    <a:pt x="2140776" y="124199"/>
                    <a:pt x="2019736" y="116444"/>
                  </a:cubicBezTo>
                  <a:cubicBezTo>
                    <a:pt x="1887174" y="108024"/>
                    <a:pt x="1754557" y="99549"/>
                    <a:pt x="1621995" y="91128"/>
                  </a:cubicBezTo>
                  <a:cubicBezTo>
                    <a:pt x="1488657" y="82653"/>
                    <a:pt x="1355319" y="74122"/>
                    <a:pt x="1221982" y="65646"/>
                  </a:cubicBezTo>
                  <a:cubicBezTo>
                    <a:pt x="1097175" y="57669"/>
                    <a:pt x="972423" y="49747"/>
                    <a:pt x="847617" y="41770"/>
                  </a:cubicBezTo>
                  <a:cubicBezTo>
                    <a:pt x="742199" y="35068"/>
                    <a:pt x="636725" y="28309"/>
                    <a:pt x="531307" y="21607"/>
                  </a:cubicBezTo>
                  <a:cubicBezTo>
                    <a:pt x="455747" y="16787"/>
                    <a:pt x="380187" y="11967"/>
                    <a:pt x="304627" y="7148"/>
                  </a:cubicBezTo>
                  <a:cubicBezTo>
                    <a:pt x="268841" y="4877"/>
                    <a:pt x="232613" y="611"/>
                    <a:pt x="196772" y="279"/>
                  </a:cubicBezTo>
                  <a:cubicBezTo>
                    <a:pt x="195220" y="279"/>
                    <a:pt x="193669" y="58"/>
                    <a:pt x="192174" y="2"/>
                  </a:cubicBezTo>
                  <a:cubicBezTo>
                    <a:pt x="191010" y="-53"/>
                    <a:pt x="190179" y="999"/>
                    <a:pt x="190069" y="2107"/>
                  </a:cubicBezTo>
                  <a:cubicBezTo>
                    <a:pt x="188351" y="21496"/>
                    <a:pt x="186689" y="40940"/>
                    <a:pt x="184972" y="60328"/>
                  </a:cubicBezTo>
                  <a:cubicBezTo>
                    <a:pt x="180374" y="113176"/>
                    <a:pt x="175776" y="165968"/>
                    <a:pt x="171123" y="218816"/>
                  </a:cubicBezTo>
                  <a:cubicBezTo>
                    <a:pt x="164310" y="296923"/>
                    <a:pt x="157496" y="375087"/>
                    <a:pt x="150682" y="453195"/>
                  </a:cubicBezTo>
                  <a:cubicBezTo>
                    <a:pt x="142373" y="548531"/>
                    <a:pt x="134063" y="643867"/>
                    <a:pt x="125699" y="739204"/>
                  </a:cubicBezTo>
                  <a:cubicBezTo>
                    <a:pt x="116614" y="843126"/>
                    <a:pt x="107529" y="947049"/>
                    <a:pt x="98499" y="1050971"/>
                  </a:cubicBezTo>
                  <a:cubicBezTo>
                    <a:pt x="89304" y="1156390"/>
                    <a:pt x="80108" y="1261752"/>
                    <a:pt x="70912" y="1367170"/>
                  </a:cubicBezTo>
                  <a:cubicBezTo>
                    <a:pt x="62326" y="1465443"/>
                    <a:pt x="53740" y="1563770"/>
                    <a:pt x="45153" y="1662042"/>
                  </a:cubicBezTo>
                  <a:cubicBezTo>
                    <a:pt x="37896" y="1745136"/>
                    <a:pt x="30639" y="1828230"/>
                    <a:pt x="23383" y="1911268"/>
                  </a:cubicBezTo>
                  <a:cubicBezTo>
                    <a:pt x="18175" y="1971040"/>
                    <a:pt x="12968" y="2030812"/>
                    <a:pt x="7761" y="2090529"/>
                  </a:cubicBezTo>
                  <a:lnTo>
                    <a:pt x="2886" y="2146146"/>
                  </a:lnTo>
                  <a:cubicBezTo>
                    <a:pt x="2055" y="2155619"/>
                    <a:pt x="-161" y="2166033"/>
                    <a:pt x="338" y="2175506"/>
                  </a:cubicBezTo>
                  <a:cubicBezTo>
                    <a:pt x="393" y="2176669"/>
                    <a:pt x="116" y="2177999"/>
                    <a:pt x="6" y="2179162"/>
                  </a:cubicBezTo>
                  <a:cubicBezTo>
                    <a:pt x="-105" y="2180602"/>
                    <a:pt x="1446" y="2181378"/>
                    <a:pt x="2609" y="2181157"/>
                  </a:cubicBezTo>
                  <a:cubicBezTo>
                    <a:pt x="85592" y="2165368"/>
                    <a:pt x="168630" y="2195171"/>
                    <a:pt x="251835" y="2184536"/>
                  </a:cubicBezTo>
                  <a:cubicBezTo>
                    <a:pt x="312493" y="2176780"/>
                    <a:pt x="366283" y="2144650"/>
                    <a:pt x="406555" y="2099282"/>
                  </a:cubicBezTo>
                  <a:cubicBezTo>
                    <a:pt x="447548" y="2053082"/>
                    <a:pt x="475080" y="1995359"/>
                    <a:pt x="488874" y="1935366"/>
                  </a:cubicBezTo>
                  <a:cubicBezTo>
                    <a:pt x="503332" y="1872491"/>
                    <a:pt x="499122" y="1807290"/>
                    <a:pt x="508871" y="1743696"/>
                  </a:cubicBezTo>
                  <a:cubicBezTo>
                    <a:pt x="518621" y="1680101"/>
                    <a:pt x="549089" y="1612297"/>
                    <a:pt x="618832" y="1592299"/>
                  </a:cubicBezTo>
                  <a:cubicBezTo>
                    <a:pt x="690182" y="1571803"/>
                    <a:pt x="767237" y="1602547"/>
                    <a:pt x="836427" y="1618667"/>
                  </a:cubicBezTo>
                  <a:cubicBezTo>
                    <a:pt x="900021" y="1633458"/>
                    <a:pt x="962341" y="1636173"/>
                    <a:pt x="1024772" y="1614346"/>
                  </a:cubicBezTo>
                  <a:cubicBezTo>
                    <a:pt x="1082606" y="1594127"/>
                    <a:pt x="1134678" y="1557289"/>
                    <a:pt x="1172790" y="1509261"/>
                  </a:cubicBezTo>
                  <a:cubicBezTo>
                    <a:pt x="1212177" y="1459626"/>
                    <a:pt x="1231897" y="1401239"/>
                    <a:pt x="1237382" y="1338586"/>
                  </a:cubicBezTo>
                  <a:cubicBezTo>
                    <a:pt x="1243586" y="1267846"/>
                    <a:pt x="1235110" y="1196884"/>
                    <a:pt x="1239044" y="1126088"/>
                  </a:cubicBezTo>
                  <a:cubicBezTo>
                    <a:pt x="1243253" y="1050861"/>
                    <a:pt x="1266021" y="979455"/>
                    <a:pt x="1327344" y="931538"/>
                  </a:cubicBezTo>
                  <a:cubicBezTo>
                    <a:pt x="1391936" y="881072"/>
                    <a:pt x="1479461" y="858138"/>
                    <a:pt x="1559619" y="849331"/>
                  </a:cubicBezTo>
                  <a:cubicBezTo>
                    <a:pt x="1644873" y="839913"/>
                    <a:pt x="1729019" y="850715"/>
                    <a:pt x="1811393" y="873483"/>
                  </a:cubicBezTo>
                  <a:cubicBezTo>
                    <a:pt x="1891274" y="895530"/>
                    <a:pt x="1968828" y="925666"/>
                    <a:pt x="2049595" y="944611"/>
                  </a:cubicBezTo>
                  <a:cubicBezTo>
                    <a:pt x="2209190" y="982114"/>
                    <a:pt x="2377593" y="967767"/>
                    <a:pt x="2532369" y="916138"/>
                  </a:cubicBezTo>
                  <a:cubicBezTo>
                    <a:pt x="2602722" y="892650"/>
                    <a:pt x="2671634" y="861462"/>
                    <a:pt x="2730021" y="815041"/>
                  </a:cubicBezTo>
                  <a:cubicBezTo>
                    <a:pt x="2781429" y="774214"/>
                    <a:pt x="2822699" y="722142"/>
                    <a:pt x="2853443" y="664308"/>
                  </a:cubicBezTo>
                  <a:cubicBezTo>
                    <a:pt x="2916040" y="546648"/>
                    <a:pt x="2937091" y="411260"/>
                    <a:pt x="2949112" y="280083"/>
                  </a:cubicBezTo>
                  <a:cubicBezTo>
                    <a:pt x="2952214" y="246126"/>
                    <a:pt x="2954651" y="212113"/>
                    <a:pt x="2956867" y="178100"/>
                  </a:cubicBezTo>
                  <a:cubicBezTo>
                    <a:pt x="2957033" y="175441"/>
                    <a:pt x="2952879" y="175441"/>
                    <a:pt x="2952712" y="178100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grpSp>
        <p:nvGrpSpPr>
          <p:cNvPr id="644" name="Google Shape;105;p5"/>
          <p:cNvGrpSpPr/>
          <p:nvPr/>
        </p:nvGrpSpPr>
        <p:grpSpPr>
          <a:xfrm>
            <a:off x="169920" y="86760"/>
            <a:ext cx="8787240" cy="4964760"/>
            <a:chOff x="169920" y="86760"/>
            <a:chExt cx="8787240" cy="4964760"/>
          </a:xfrm>
        </p:grpSpPr>
        <p:sp>
          <p:nvSpPr>
            <p:cNvPr id="645" name="Google Shape;106;p5"/>
            <p:cNvSpPr/>
            <p:nvPr/>
          </p:nvSpPr>
          <p:spPr>
            <a:xfrm>
              <a:off x="8712720" y="2073600"/>
              <a:ext cx="142920" cy="142920"/>
            </a:xfrm>
            <a:custGeom>
              <a:avLst/>
              <a:gdLst>
                <a:gd name="textAreaLeft" fmla="*/ 0 w 142920"/>
                <a:gd name="textAreaRight" fmla="*/ 144000 w 142920"/>
                <a:gd name="textAreaTop" fmla="*/ 0 h 142920"/>
                <a:gd name="textAreaBottom" fmla="*/ 144000 h 142920"/>
              </a:gdLst>
              <a:ahLst/>
              <a:rect l="textAreaLeft" t="textAreaTop" r="textAreaRight" b="textAreaBottom"/>
              <a:pathLst>
                <a:path w="116109" h="116109">
                  <a:moveTo>
                    <a:pt x="58055" y="116110"/>
                  </a:moveTo>
                  <a:cubicBezTo>
                    <a:pt x="26036" y="116110"/>
                    <a:pt x="0" y="90074"/>
                    <a:pt x="0" y="58055"/>
                  </a:cubicBezTo>
                  <a:cubicBezTo>
                    <a:pt x="0" y="26036"/>
                    <a:pt x="26036" y="0"/>
                    <a:pt x="58055" y="0"/>
                  </a:cubicBezTo>
                  <a:cubicBezTo>
                    <a:pt x="90073" y="0"/>
                    <a:pt x="116110" y="26036"/>
                    <a:pt x="116110" y="58055"/>
                  </a:cubicBezTo>
                  <a:cubicBezTo>
                    <a:pt x="116110" y="90074"/>
                    <a:pt x="90073" y="116110"/>
                    <a:pt x="58055" y="116110"/>
                  </a:cubicBezTo>
                  <a:close/>
                  <a:moveTo>
                    <a:pt x="58055" y="5540"/>
                  </a:moveTo>
                  <a:cubicBezTo>
                    <a:pt x="29083" y="5540"/>
                    <a:pt x="5540" y="29083"/>
                    <a:pt x="5540" y="58055"/>
                  </a:cubicBezTo>
                  <a:cubicBezTo>
                    <a:pt x="5540" y="87027"/>
                    <a:pt x="29083" y="110570"/>
                    <a:pt x="58055" y="110570"/>
                  </a:cubicBezTo>
                  <a:cubicBezTo>
                    <a:pt x="87027" y="110570"/>
                    <a:pt x="110570" y="87027"/>
                    <a:pt x="110570" y="58055"/>
                  </a:cubicBezTo>
                  <a:cubicBezTo>
                    <a:pt x="110570" y="29083"/>
                    <a:pt x="87027" y="5540"/>
                    <a:pt x="58055" y="5540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646" name="Google Shape;107;p5"/>
            <p:cNvSpPr/>
            <p:nvPr/>
          </p:nvSpPr>
          <p:spPr>
            <a:xfrm>
              <a:off x="8552880" y="1820520"/>
              <a:ext cx="57240" cy="57240"/>
            </a:xfrm>
            <a:custGeom>
              <a:avLst/>
              <a:gdLst>
                <a:gd name="textAreaLeft" fmla="*/ 0 w 57240"/>
                <a:gd name="textAreaRight" fmla="*/ 58320 w 57240"/>
                <a:gd name="textAreaTop" fmla="*/ 0 h 57240"/>
                <a:gd name="textAreaBottom" fmla="*/ 58320 h 57240"/>
              </a:gdLst>
              <a:ahLst/>
              <a:rect l="textAreaLeft" t="textAreaTop" r="textAreaRight" b="textAreaBottom"/>
              <a:pathLst>
                <a:path w="46975" h="46975">
                  <a:moveTo>
                    <a:pt x="23488" y="46976"/>
                  </a:moveTo>
                  <a:cubicBezTo>
                    <a:pt x="10525" y="46976"/>
                    <a:pt x="0" y="36450"/>
                    <a:pt x="0" y="23488"/>
                  </a:cubicBezTo>
                  <a:cubicBezTo>
                    <a:pt x="0" y="10525"/>
                    <a:pt x="10525" y="0"/>
                    <a:pt x="23488" y="0"/>
                  </a:cubicBezTo>
                  <a:cubicBezTo>
                    <a:pt x="36451" y="0"/>
                    <a:pt x="46976" y="10525"/>
                    <a:pt x="46976" y="23488"/>
                  </a:cubicBezTo>
                  <a:cubicBezTo>
                    <a:pt x="46976" y="36450"/>
                    <a:pt x="36451" y="46976"/>
                    <a:pt x="23488" y="46976"/>
                  </a:cubicBezTo>
                  <a:close/>
                  <a:moveTo>
                    <a:pt x="23488" y="5540"/>
                  </a:moveTo>
                  <a:cubicBezTo>
                    <a:pt x="13572" y="5540"/>
                    <a:pt x="5540" y="13572"/>
                    <a:pt x="5540" y="23488"/>
                  </a:cubicBezTo>
                  <a:cubicBezTo>
                    <a:pt x="5540" y="33404"/>
                    <a:pt x="13572" y="41436"/>
                    <a:pt x="23488" y="41436"/>
                  </a:cubicBezTo>
                  <a:cubicBezTo>
                    <a:pt x="33404" y="41436"/>
                    <a:pt x="41436" y="33404"/>
                    <a:pt x="41436" y="23488"/>
                  </a:cubicBezTo>
                  <a:cubicBezTo>
                    <a:pt x="41436" y="13572"/>
                    <a:pt x="33348" y="5540"/>
                    <a:pt x="23488" y="5540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29160" bIns="2916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647" name="Google Shape;108;p5"/>
            <p:cNvSpPr/>
            <p:nvPr/>
          </p:nvSpPr>
          <p:spPr>
            <a:xfrm>
              <a:off x="265320" y="494280"/>
              <a:ext cx="88920" cy="88920"/>
            </a:xfrm>
            <a:custGeom>
              <a:avLst/>
              <a:gdLst>
                <a:gd name="textAreaLeft" fmla="*/ 0 w 88920"/>
                <a:gd name="textAreaRight" fmla="*/ 90000 w 88920"/>
                <a:gd name="textAreaTop" fmla="*/ 0 h 88920"/>
                <a:gd name="textAreaBottom" fmla="*/ 90000 h 88920"/>
              </a:gdLst>
              <a:ahLst/>
              <a:rect l="textAreaLeft" t="textAreaTop" r="textAreaRight" b="textAreaBottom"/>
              <a:pathLst>
                <a:path w="72679" h="72679">
                  <a:moveTo>
                    <a:pt x="36340" y="72679"/>
                  </a:moveTo>
                  <a:cubicBezTo>
                    <a:pt x="16286" y="72679"/>
                    <a:pt x="0" y="56393"/>
                    <a:pt x="0" y="36340"/>
                  </a:cubicBezTo>
                  <a:cubicBezTo>
                    <a:pt x="0" y="16286"/>
                    <a:pt x="16286" y="0"/>
                    <a:pt x="36340" y="0"/>
                  </a:cubicBezTo>
                  <a:cubicBezTo>
                    <a:pt x="56393" y="0"/>
                    <a:pt x="72679" y="16286"/>
                    <a:pt x="72679" y="36340"/>
                  </a:cubicBezTo>
                  <a:cubicBezTo>
                    <a:pt x="72679" y="56393"/>
                    <a:pt x="56393" y="72679"/>
                    <a:pt x="36340" y="72679"/>
                  </a:cubicBezTo>
                  <a:close/>
                  <a:moveTo>
                    <a:pt x="36340" y="5540"/>
                  </a:moveTo>
                  <a:cubicBezTo>
                    <a:pt x="19333" y="5540"/>
                    <a:pt x="5540" y="19333"/>
                    <a:pt x="5540" y="36340"/>
                  </a:cubicBezTo>
                  <a:cubicBezTo>
                    <a:pt x="5540" y="53346"/>
                    <a:pt x="19333" y="67140"/>
                    <a:pt x="36340" y="67140"/>
                  </a:cubicBezTo>
                  <a:cubicBezTo>
                    <a:pt x="53346" y="67140"/>
                    <a:pt x="67140" y="53346"/>
                    <a:pt x="67140" y="36340"/>
                  </a:cubicBezTo>
                  <a:cubicBezTo>
                    <a:pt x="67140" y="19333"/>
                    <a:pt x="53346" y="5540"/>
                    <a:pt x="36340" y="5540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648" name="Google Shape;109;p5"/>
            <p:cNvSpPr/>
            <p:nvPr/>
          </p:nvSpPr>
          <p:spPr>
            <a:xfrm>
              <a:off x="440640" y="189360"/>
              <a:ext cx="184680" cy="184680"/>
            </a:xfrm>
            <a:custGeom>
              <a:avLst/>
              <a:gdLst>
                <a:gd name="textAreaLeft" fmla="*/ 0 w 184680"/>
                <a:gd name="textAreaRight" fmla="*/ 185760 w 184680"/>
                <a:gd name="textAreaTop" fmla="*/ 0 h 184680"/>
                <a:gd name="textAreaBottom" fmla="*/ 185760 h 184680"/>
              </a:gdLst>
              <a:ahLst/>
              <a:rect l="textAreaLeft" t="textAreaTop" r="textAreaRight" b="textAreaBottom"/>
              <a:pathLst>
                <a:path w="149679" h="149679">
                  <a:moveTo>
                    <a:pt x="74840" y="149679"/>
                  </a:moveTo>
                  <a:cubicBezTo>
                    <a:pt x="33570" y="149679"/>
                    <a:pt x="0" y="116110"/>
                    <a:pt x="0" y="74840"/>
                  </a:cubicBezTo>
                  <a:cubicBezTo>
                    <a:pt x="0" y="33570"/>
                    <a:pt x="33570" y="0"/>
                    <a:pt x="74840" y="0"/>
                  </a:cubicBezTo>
                  <a:cubicBezTo>
                    <a:pt x="116110" y="0"/>
                    <a:pt x="149679" y="33570"/>
                    <a:pt x="149679" y="74840"/>
                  </a:cubicBezTo>
                  <a:cubicBezTo>
                    <a:pt x="149679" y="116110"/>
                    <a:pt x="116110" y="149679"/>
                    <a:pt x="74840" y="149679"/>
                  </a:cubicBezTo>
                  <a:close/>
                  <a:moveTo>
                    <a:pt x="74840" y="5540"/>
                  </a:moveTo>
                  <a:cubicBezTo>
                    <a:pt x="36617" y="5540"/>
                    <a:pt x="5540" y="36617"/>
                    <a:pt x="5540" y="74840"/>
                  </a:cubicBezTo>
                  <a:cubicBezTo>
                    <a:pt x="5540" y="113063"/>
                    <a:pt x="36617" y="144140"/>
                    <a:pt x="74840" y="144140"/>
                  </a:cubicBezTo>
                  <a:cubicBezTo>
                    <a:pt x="113063" y="144140"/>
                    <a:pt x="144140" y="113063"/>
                    <a:pt x="144140" y="74840"/>
                  </a:cubicBezTo>
                  <a:cubicBezTo>
                    <a:pt x="144140" y="36617"/>
                    <a:pt x="113063" y="5540"/>
                    <a:pt x="74840" y="5540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649" name="Google Shape;110;p5"/>
            <p:cNvSpPr/>
            <p:nvPr/>
          </p:nvSpPr>
          <p:spPr>
            <a:xfrm>
              <a:off x="7238160" y="4994280"/>
              <a:ext cx="57240" cy="57240"/>
            </a:xfrm>
            <a:custGeom>
              <a:avLst/>
              <a:gdLst>
                <a:gd name="textAreaLeft" fmla="*/ 0 w 57240"/>
                <a:gd name="textAreaRight" fmla="*/ 58320 w 57240"/>
                <a:gd name="textAreaTop" fmla="*/ 0 h 57240"/>
                <a:gd name="textAreaBottom" fmla="*/ 58320 h 57240"/>
              </a:gdLst>
              <a:ahLst/>
              <a:rect l="textAreaLeft" t="textAreaTop" r="textAreaRight" b="textAreaBottom"/>
              <a:pathLst>
                <a:path w="46975" h="46975">
                  <a:moveTo>
                    <a:pt x="23488" y="46976"/>
                  </a:moveTo>
                  <a:cubicBezTo>
                    <a:pt x="10525" y="46976"/>
                    <a:pt x="0" y="36450"/>
                    <a:pt x="0" y="23488"/>
                  </a:cubicBezTo>
                  <a:cubicBezTo>
                    <a:pt x="0" y="10525"/>
                    <a:pt x="10525" y="0"/>
                    <a:pt x="23488" y="0"/>
                  </a:cubicBezTo>
                  <a:cubicBezTo>
                    <a:pt x="36451" y="0"/>
                    <a:pt x="46976" y="10525"/>
                    <a:pt x="46976" y="23488"/>
                  </a:cubicBezTo>
                  <a:cubicBezTo>
                    <a:pt x="46976" y="36450"/>
                    <a:pt x="36451" y="46976"/>
                    <a:pt x="23488" y="46976"/>
                  </a:cubicBezTo>
                  <a:close/>
                  <a:moveTo>
                    <a:pt x="23488" y="5484"/>
                  </a:moveTo>
                  <a:cubicBezTo>
                    <a:pt x="13572" y="5484"/>
                    <a:pt x="5540" y="13517"/>
                    <a:pt x="5540" y="23432"/>
                  </a:cubicBezTo>
                  <a:cubicBezTo>
                    <a:pt x="5540" y="33348"/>
                    <a:pt x="13572" y="41381"/>
                    <a:pt x="23488" y="41381"/>
                  </a:cubicBezTo>
                  <a:cubicBezTo>
                    <a:pt x="33404" y="41381"/>
                    <a:pt x="41436" y="33348"/>
                    <a:pt x="41436" y="23432"/>
                  </a:cubicBezTo>
                  <a:cubicBezTo>
                    <a:pt x="41436" y="13517"/>
                    <a:pt x="33348" y="5484"/>
                    <a:pt x="23488" y="5484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29160" bIns="2916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650" name="Google Shape;111;p5"/>
            <p:cNvSpPr/>
            <p:nvPr/>
          </p:nvSpPr>
          <p:spPr>
            <a:xfrm>
              <a:off x="7569720" y="4872240"/>
              <a:ext cx="59760" cy="59760"/>
            </a:xfrm>
            <a:custGeom>
              <a:avLst/>
              <a:gdLst>
                <a:gd name="textAreaLeft" fmla="*/ 0 w 59760"/>
                <a:gd name="textAreaRight" fmla="*/ 60840 w 59760"/>
                <a:gd name="textAreaTop" fmla="*/ 0 h 59760"/>
                <a:gd name="textAreaBottom" fmla="*/ 60840 h 59760"/>
              </a:gdLst>
              <a:ahLst/>
              <a:rect l="textAreaLeft" t="textAreaTop" r="textAreaRight" b="textAreaBottom"/>
              <a:pathLst>
                <a:path w="48969" h="48969">
                  <a:moveTo>
                    <a:pt x="24485" y="48970"/>
                  </a:moveTo>
                  <a:cubicBezTo>
                    <a:pt x="10968" y="48970"/>
                    <a:pt x="0" y="38002"/>
                    <a:pt x="0" y="24485"/>
                  </a:cubicBezTo>
                  <a:cubicBezTo>
                    <a:pt x="0" y="10968"/>
                    <a:pt x="10968" y="0"/>
                    <a:pt x="24485" y="0"/>
                  </a:cubicBezTo>
                  <a:cubicBezTo>
                    <a:pt x="38002" y="0"/>
                    <a:pt x="48970" y="10968"/>
                    <a:pt x="48970" y="24485"/>
                  </a:cubicBezTo>
                  <a:cubicBezTo>
                    <a:pt x="48970" y="38002"/>
                    <a:pt x="38002" y="48970"/>
                    <a:pt x="24485" y="48970"/>
                  </a:cubicBezTo>
                  <a:close/>
                  <a:moveTo>
                    <a:pt x="24485" y="5540"/>
                  </a:moveTo>
                  <a:cubicBezTo>
                    <a:pt x="14015" y="5540"/>
                    <a:pt x="5540" y="14015"/>
                    <a:pt x="5540" y="24485"/>
                  </a:cubicBezTo>
                  <a:cubicBezTo>
                    <a:pt x="5540" y="34955"/>
                    <a:pt x="14015" y="43430"/>
                    <a:pt x="24485" y="43430"/>
                  </a:cubicBezTo>
                  <a:cubicBezTo>
                    <a:pt x="34955" y="43430"/>
                    <a:pt x="43430" y="34955"/>
                    <a:pt x="43430" y="24485"/>
                  </a:cubicBezTo>
                  <a:cubicBezTo>
                    <a:pt x="43430" y="14015"/>
                    <a:pt x="34955" y="5540"/>
                    <a:pt x="24485" y="5540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0240" bIns="302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651" name="Google Shape;112;p5"/>
            <p:cNvSpPr/>
            <p:nvPr/>
          </p:nvSpPr>
          <p:spPr>
            <a:xfrm>
              <a:off x="7238160" y="375120"/>
              <a:ext cx="88920" cy="88920"/>
            </a:xfrm>
            <a:custGeom>
              <a:avLst/>
              <a:gdLst>
                <a:gd name="textAreaLeft" fmla="*/ 0 w 88920"/>
                <a:gd name="textAreaRight" fmla="*/ 90000 w 88920"/>
                <a:gd name="textAreaTop" fmla="*/ 0 h 88920"/>
                <a:gd name="textAreaBottom" fmla="*/ 90000 h 88920"/>
              </a:gdLst>
              <a:ahLst/>
              <a:rect l="textAreaLeft" t="textAreaTop" r="textAreaRight" b="textAreaBottom"/>
              <a:pathLst>
                <a:path w="72679" h="72679">
                  <a:moveTo>
                    <a:pt x="36340" y="72679"/>
                  </a:moveTo>
                  <a:cubicBezTo>
                    <a:pt x="16286" y="72679"/>
                    <a:pt x="0" y="56393"/>
                    <a:pt x="0" y="36340"/>
                  </a:cubicBezTo>
                  <a:cubicBezTo>
                    <a:pt x="0" y="16286"/>
                    <a:pt x="16286" y="0"/>
                    <a:pt x="36340" y="0"/>
                  </a:cubicBezTo>
                  <a:cubicBezTo>
                    <a:pt x="56393" y="0"/>
                    <a:pt x="72679" y="16286"/>
                    <a:pt x="72679" y="36340"/>
                  </a:cubicBezTo>
                  <a:cubicBezTo>
                    <a:pt x="72679" y="56393"/>
                    <a:pt x="56393" y="72679"/>
                    <a:pt x="36340" y="72679"/>
                  </a:cubicBezTo>
                  <a:close/>
                  <a:moveTo>
                    <a:pt x="36340" y="5540"/>
                  </a:moveTo>
                  <a:cubicBezTo>
                    <a:pt x="19333" y="5540"/>
                    <a:pt x="5540" y="19333"/>
                    <a:pt x="5540" y="36340"/>
                  </a:cubicBezTo>
                  <a:cubicBezTo>
                    <a:pt x="5540" y="53346"/>
                    <a:pt x="19333" y="67140"/>
                    <a:pt x="36340" y="67140"/>
                  </a:cubicBezTo>
                  <a:cubicBezTo>
                    <a:pt x="53346" y="67140"/>
                    <a:pt x="67140" y="53346"/>
                    <a:pt x="67140" y="36340"/>
                  </a:cubicBezTo>
                  <a:cubicBezTo>
                    <a:pt x="67140" y="19333"/>
                    <a:pt x="53346" y="5540"/>
                    <a:pt x="36340" y="5540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652" name="Google Shape;113;p5"/>
            <p:cNvSpPr/>
            <p:nvPr/>
          </p:nvSpPr>
          <p:spPr>
            <a:xfrm>
              <a:off x="180360" y="2829960"/>
              <a:ext cx="259200" cy="237600"/>
            </a:xfrm>
            <a:custGeom>
              <a:avLst/>
              <a:gdLst>
                <a:gd name="textAreaLeft" fmla="*/ 0 w 259200"/>
                <a:gd name="textAreaRight" fmla="*/ 260280 w 259200"/>
                <a:gd name="textAreaTop" fmla="*/ 0 h 237600"/>
                <a:gd name="textAreaBottom" fmla="*/ 238680 h 237600"/>
              </a:gdLst>
              <a:ahLst/>
              <a:rect l="textAreaLeft" t="textAreaTop" r="textAreaRight" b="textAreaBottom"/>
              <a:pathLst>
                <a:path w="210005" h="192444">
                  <a:moveTo>
                    <a:pt x="210005" y="192445"/>
                  </a:moveTo>
                  <a:lnTo>
                    <a:pt x="0" y="192445"/>
                  </a:lnTo>
                  <a:lnTo>
                    <a:pt x="1108" y="190395"/>
                  </a:lnTo>
                  <a:lnTo>
                    <a:pt x="104975" y="0"/>
                  </a:lnTo>
                  <a:lnTo>
                    <a:pt x="210005" y="192445"/>
                  </a:lnTo>
                  <a:close/>
                  <a:moveTo>
                    <a:pt x="4653" y="189675"/>
                  </a:moveTo>
                  <a:lnTo>
                    <a:pt x="205352" y="189675"/>
                  </a:lnTo>
                  <a:lnTo>
                    <a:pt x="105030" y="5761"/>
                  </a:lnTo>
                  <a:lnTo>
                    <a:pt x="4709" y="189675"/>
                  </a:ln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653" name="Google Shape;114;p5"/>
            <p:cNvSpPr/>
            <p:nvPr/>
          </p:nvSpPr>
          <p:spPr>
            <a:xfrm>
              <a:off x="6806160" y="86760"/>
              <a:ext cx="259200" cy="237600"/>
            </a:xfrm>
            <a:custGeom>
              <a:avLst/>
              <a:gdLst>
                <a:gd name="textAreaLeft" fmla="*/ 0 w 259200"/>
                <a:gd name="textAreaRight" fmla="*/ 260280 w 259200"/>
                <a:gd name="textAreaTop" fmla="*/ 0 h 237600"/>
                <a:gd name="textAreaBottom" fmla="*/ 238680 h 237600"/>
              </a:gdLst>
              <a:ahLst/>
              <a:rect l="textAreaLeft" t="textAreaTop" r="textAreaRight" b="textAreaBottom"/>
              <a:pathLst>
                <a:path w="210005" h="192444">
                  <a:moveTo>
                    <a:pt x="210005" y="192445"/>
                  </a:moveTo>
                  <a:lnTo>
                    <a:pt x="0" y="192445"/>
                  </a:lnTo>
                  <a:lnTo>
                    <a:pt x="1108" y="190395"/>
                  </a:lnTo>
                  <a:lnTo>
                    <a:pt x="104975" y="0"/>
                  </a:lnTo>
                  <a:lnTo>
                    <a:pt x="210005" y="192445"/>
                  </a:lnTo>
                  <a:close/>
                  <a:moveTo>
                    <a:pt x="4653" y="189675"/>
                  </a:moveTo>
                  <a:lnTo>
                    <a:pt x="205352" y="189675"/>
                  </a:lnTo>
                  <a:lnTo>
                    <a:pt x="105030" y="5761"/>
                  </a:lnTo>
                  <a:lnTo>
                    <a:pt x="4709" y="189675"/>
                  </a:ln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654" name="Google Shape;115;p5"/>
            <p:cNvSpPr/>
            <p:nvPr/>
          </p:nvSpPr>
          <p:spPr>
            <a:xfrm>
              <a:off x="6315120" y="320400"/>
              <a:ext cx="92880" cy="84960"/>
            </a:xfrm>
            <a:custGeom>
              <a:avLst/>
              <a:gdLst>
                <a:gd name="textAreaLeft" fmla="*/ 0 w 92880"/>
                <a:gd name="textAreaRight" fmla="*/ 93960 w 92880"/>
                <a:gd name="textAreaTop" fmla="*/ 0 h 84960"/>
                <a:gd name="textAreaBottom" fmla="*/ 86040 h 84960"/>
              </a:gdLst>
              <a:ahLst/>
              <a:rect l="textAreaLeft" t="textAreaTop" r="textAreaRight" b="textAreaBottom"/>
              <a:pathLst>
                <a:path w="75726" h="69410">
                  <a:moveTo>
                    <a:pt x="37835" y="0"/>
                  </a:moveTo>
                  <a:lnTo>
                    <a:pt x="0" y="69411"/>
                  </a:lnTo>
                  <a:lnTo>
                    <a:pt x="37835" y="69411"/>
                  </a:lnTo>
                  <a:lnTo>
                    <a:pt x="75726" y="69411"/>
                  </a:lnTo>
                  <a:lnTo>
                    <a:pt x="37835" y="0"/>
                  </a:ln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655" name="Google Shape;116;p5"/>
            <p:cNvSpPr/>
            <p:nvPr/>
          </p:nvSpPr>
          <p:spPr>
            <a:xfrm>
              <a:off x="8611200" y="2469600"/>
              <a:ext cx="345960" cy="317160"/>
            </a:xfrm>
            <a:custGeom>
              <a:avLst/>
              <a:gdLst>
                <a:gd name="textAreaLeft" fmla="*/ 0 w 345960"/>
                <a:gd name="textAreaRight" fmla="*/ 347040 w 345960"/>
                <a:gd name="textAreaTop" fmla="*/ 0 h 317160"/>
                <a:gd name="textAreaBottom" fmla="*/ 318240 h 317160"/>
              </a:gdLst>
              <a:ahLst/>
              <a:rect l="textAreaLeft" t="textAreaTop" r="textAreaRight" b="textAreaBottom"/>
              <a:pathLst>
                <a:path w="75726" h="69410">
                  <a:moveTo>
                    <a:pt x="37891" y="0"/>
                  </a:moveTo>
                  <a:lnTo>
                    <a:pt x="0" y="69411"/>
                  </a:lnTo>
                  <a:lnTo>
                    <a:pt x="37891" y="69411"/>
                  </a:lnTo>
                  <a:lnTo>
                    <a:pt x="75726" y="69411"/>
                  </a:lnTo>
                  <a:lnTo>
                    <a:pt x="37891" y="0"/>
                  </a:ln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656" name="Google Shape;117;p5"/>
            <p:cNvSpPr/>
            <p:nvPr/>
          </p:nvSpPr>
          <p:spPr>
            <a:xfrm>
              <a:off x="169920" y="3441600"/>
              <a:ext cx="184680" cy="184680"/>
            </a:xfrm>
            <a:custGeom>
              <a:avLst/>
              <a:gdLst>
                <a:gd name="textAreaLeft" fmla="*/ 0 w 184680"/>
                <a:gd name="textAreaRight" fmla="*/ 185760 w 184680"/>
                <a:gd name="textAreaTop" fmla="*/ 0 h 184680"/>
                <a:gd name="textAreaBottom" fmla="*/ 185760 h 184680"/>
              </a:gdLst>
              <a:ahLst/>
              <a:rect l="textAreaLeft" t="textAreaTop" r="textAreaRight" b="textAreaBottom"/>
              <a:pathLst>
                <a:path w="149679" h="149679">
                  <a:moveTo>
                    <a:pt x="74840" y="149679"/>
                  </a:moveTo>
                  <a:cubicBezTo>
                    <a:pt x="33570" y="149679"/>
                    <a:pt x="0" y="116110"/>
                    <a:pt x="0" y="74840"/>
                  </a:cubicBezTo>
                  <a:cubicBezTo>
                    <a:pt x="0" y="33570"/>
                    <a:pt x="33570" y="0"/>
                    <a:pt x="74840" y="0"/>
                  </a:cubicBezTo>
                  <a:cubicBezTo>
                    <a:pt x="116110" y="0"/>
                    <a:pt x="149679" y="33570"/>
                    <a:pt x="149679" y="74840"/>
                  </a:cubicBezTo>
                  <a:cubicBezTo>
                    <a:pt x="149679" y="116110"/>
                    <a:pt x="116110" y="149679"/>
                    <a:pt x="74840" y="149679"/>
                  </a:cubicBezTo>
                  <a:close/>
                  <a:moveTo>
                    <a:pt x="74840" y="5540"/>
                  </a:moveTo>
                  <a:cubicBezTo>
                    <a:pt x="36617" y="5540"/>
                    <a:pt x="5540" y="36617"/>
                    <a:pt x="5540" y="74840"/>
                  </a:cubicBezTo>
                  <a:cubicBezTo>
                    <a:pt x="5540" y="113063"/>
                    <a:pt x="36617" y="144140"/>
                    <a:pt x="74840" y="144140"/>
                  </a:cubicBezTo>
                  <a:cubicBezTo>
                    <a:pt x="113063" y="144140"/>
                    <a:pt x="144140" y="113063"/>
                    <a:pt x="144140" y="74840"/>
                  </a:cubicBezTo>
                  <a:cubicBezTo>
                    <a:pt x="144140" y="36617"/>
                    <a:pt x="113063" y="5540"/>
                    <a:pt x="74840" y="5540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657" name="Google Shape;118;p5"/>
            <p:cNvSpPr/>
            <p:nvPr/>
          </p:nvSpPr>
          <p:spPr>
            <a:xfrm>
              <a:off x="403200" y="3280680"/>
              <a:ext cx="88920" cy="88920"/>
            </a:xfrm>
            <a:custGeom>
              <a:avLst/>
              <a:gdLst>
                <a:gd name="textAreaLeft" fmla="*/ 0 w 88920"/>
                <a:gd name="textAreaRight" fmla="*/ 90000 w 88920"/>
                <a:gd name="textAreaTop" fmla="*/ 0 h 88920"/>
                <a:gd name="textAreaBottom" fmla="*/ 90000 h 88920"/>
              </a:gdLst>
              <a:ahLst/>
              <a:rect l="textAreaLeft" t="textAreaTop" r="textAreaRight" b="textAreaBottom"/>
              <a:pathLst>
                <a:path w="72679" h="72679">
                  <a:moveTo>
                    <a:pt x="36340" y="72679"/>
                  </a:moveTo>
                  <a:cubicBezTo>
                    <a:pt x="16286" y="72679"/>
                    <a:pt x="0" y="56393"/>
                    <a:pt x="0" y="36340"/>
                  </a:cubicBezTo>
                  <a:cubicBezTo>
                    <a:pt x="0" y="16286"/>
                    <a:pt x="16286" y="0"/>
                    <a:pt x="36340" y="0"/>
                  </a:cubicBezTo>
                  <a:cubicBezTo>
                    <a:pt x="56393" y="0"/>
                    <a:pt x="72679" y="16286"/>
                    <a:pt x="72679" y="36340"/>
                  </a:cubicBezTo>
                  <a:cubicBezTo>
                    <a:pt x="72679" y="56393"/>
                    <a:pt x="56393" y="72679"/>
                    <a:pt x="36340" y="72679"/>
                  </a:cubicBezTo>
                  <a:close/>
                  <a:moveTo>
                    <a:pt x="36340" y="5540"/>
                  </a:moveTo>
                  <a:cubicBezTo>
                    <a:pt x="19333" y="5540"/>
                    <a:pt x="5540" y="19333"/>
                    <a:pt x="5540" y="36340"/>
                  </a:cubicBezTo>
                  <a:cubicBezTo>
                    <a:pt x="5540" y="53346"/>
                    <a:pt x="19333" y="67140"/>
                    <a:pt x="36340" y="67140"/>
                  </a:cubicBezTo>
                  <a:cubicBezTo>
                    <a:pt x="53346" y="67140"/>
                    <a:pt x="67140" y="53346"/>
                    <a:pt x="67140" y="36340"/>
                  </a:cubicBezTo>
                  <a:cubicBezTo>
                    <a:pt x="67140" y="19333"/>
                    <a:pt x="53346" y="5540"/>
                    <a:pt x="36340" y="5540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658" name="PlaceHolder 1"/>
          <p:cNvSpPr>
            <a:spLocks noGrp="1"/>
          </p:cNvSpPr>
          <p:nvPr>
            <p:ph type="title"/>
          </p:nvPr>
        </p:nvSpPr>
        <p:spPr>
          <a:xfrm>
            <a:off x="720000" y="418320"/>
            <a:ext cx="7702920" cy="62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5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7"/>
  </p:sldLayoutIdLst>
</p:sldMaster>
</file>

<file path=ppt/slideMasters/slideMaster2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2" name="Google Shape;120;p6" descr=""/>
          <p:cNvPicPr/>
          <p:nvPr/>
        </p:nvPicPr>
        <p:blipFill>
          <a:blip r:embed="rId2"/>
          <a:stretch/>
        </p:blipFill>
        <p:spPr>
          <a:xfrm>
            <a:off x="0" y="9360"/>
            <a:ext cx="9142920" cy="5123880"/>
          </a:xfrm>
          <a:prstGeom prst="rect">
            <a:avLst/>
          </a:prstGeom>
          <a:ln w="0">
            <a:noFill/>
          </a:ln>
        </p:spPr>
      </p:pic>
      <p:grpSp>
        <p:nvGrpSpPr>
          <p:cNvPr id="663" name="Google Shape;121;p6"/>
          <p:cNvGrpSpPr/>
          <p:nvPr/>
        </p:nvGrpSpPr>
        <p:grpSpPr>
          <a:xfrm>
            <a:off x="-1244520" y="3764160"/>
            <a:ext cx="3591000" cy="2470320"/>
            <a:chOff x="-1244520" y="3764160"/>
            <a:chExt cx="3591000" cy="2470320"/>
          </a:xfrm>
        </p:grpSpPr>
        <p:pic>
          <p:nvPicPr>
            <p:cNvPr id="664" name="Google Shape;122;p6" descr=""/>
            <p:cNvPicPr/>
            <p:nvPr/>
          </p:nvPicPr>
          <p:blipFill>
            <a:blip r:embed="rId3"/>
            <a:stretch/>
          </p:blipFill>
          <p:spPr>
            <a:xfrm rot="498000">
              <a:off x="-941400" y="3984120"/>
              <a:ext cx="3177360" cy="17611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665" name="Google Shape;123;p6" descr=""/>
            <p:cNvPicPr/>
            <p:nvPr/>
          </p:nvPicPr>
          <p:blipFill>
            <a:blip r:embed="rId4"/>
            <a:stretch/>
          </p:blipFill>
          <p:spPr>
            <a:xfrm rot="498000">
              <a:off x="-1134000" y="4253040"/>
              <a:ext cx="3177360" cy="176112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666" name="Google Shape;124;p6"/>
          <p:cNvGrpSpPr/>
          <p:nvPr/>
        </p:nvGrpSpPr>
        <p:grpSpPr>
          <a:xfrm>
            <a:off x="326880" y="106920"/>
            <a:ext cx="8630280" cy="4893840"/>
            <a:chOff x="326880" y="106920"/>
            <a:chExt cx="8630280" cy="4893840"/>
          </a:xfrm>
        </p:grpSpPr>
        <p:sp>
          <p:nvSpPr>
            <p:cNvPr id="667" name="Google Shape;125;p6"/>
            <p:cNvSpPr/>
            <p:nvPr/>
          </p:nvSpPr>
          <p:spPr>
            <a:xfrm>
              <a:off x="8610120" y="1383120"/>
              <a:ext cx="142920" cy="142920"/>
            </a:xfrm>
            <a:custGeom>
              <a:avLst/>
              <a:gdLst>
                <a:gd name="textAreaLeft" fmla="*/ 0 w 142920"/>
                <a:gd name="textAreaRight" fmla="*/ 144000 w 142920"/>
                <a:gd name="textAreaTop" fmla="*/ 0 h 142920"/>
                <a:gd name="textAreaBottom" fmla="*/ 144000 h 142920"/>
              </a:gdLst>
              <a:ahLst/>
              <a:rect l="textAreaLeft" t="textAreaTop" r="textAreaRight" b="textAreaBottom"/>
              <a:pathLst>
                <a:path w="116109" h="116109">
                  <a:moveTo>
                    <a:pt x="58055" y="116110"/>
                  </a:moveTo>
                  <a:cubicBezTo>
                    <a:pt x="26036" y="116110"/>
                    <a:pt x="0" y="90074"/>
                    <a:pt x="0" y="58055"/>
                  </a:cubicBezTo>
                  <a:cubicBezTo>
                    <a:pt x="0" y="26036"/>
                    <a:pt x="26036" y="0"/>
                    <a:pt x="58055" y="0"/>
                  </a:cubicBezTo>
                  <a:cubicBezTo>
                    <a:pt x="90073" y="0"/>
                    <a:pt x="116110" y="26036"/>
                    <a:pt x="116110" y="58055"/>
                  </a:cubicBezTo>
                  <a:cubicBezTo>
                    <a:pt x="116110" y="90074"/>
                    <a:pt x="90073" y="116110"/>
                    <a:pt x="58055" y="116110"/>
                  </a:cubicBezTo>
                  <a:close/>
                  <a:moveTo>
                    <a:pt x="58055" y="5540"/>
                  </a:moveTo>
                  <a:cubicBezTo>
                    <a:pt x="29083" y="5540"/>
                    <a:pt x="5540" y="29083"/>
                    <a:pt x="5540" y="58055"/>
                  </a:cubicBezTo>
                  <a:cubicBezTo>
                    <a:pt x="5540" y="87027"/>
                    <a:pt x="29083" y="110570"/>
                    <a:pt x="58055" y="110570"/>
                  </a:cubicBezTo>
                  <a:cubicBezTo>
                    <a:pt x="87027" y="110570"/>
                    <a:pt x="110570" y="87027"/>
                    <a:pt x="110570" y="58055"/>
                  </a:cubicBezTo>
                  <a:cubicBezTo>
                    <a:pt x="110570" y="29083"/>
                    <a:pt x="87027" y="5540"/>
                    <a:pt x="58055" y="5540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668" name="Google Shape;126;p6"/>
            <p:cNvSpPr/>
            <p:nvPr/>
          </p:nvSpPr>
          <p:spPr>
            <a:xfrm>
              <a:off x="8006040" y="143280"/>
              <a:ext cx="57240" cy="57240"/>
            </a:xfrm>
            <a:custGeom>
              <a:avLst/>
              <a:gdLst>
                <a:gd name="textAreaLeft" fmla="*/ 0 w 57240"/>
                <a:gd name="textAreaRight" fmla="*/ 58320 w 57240"/>
                <a:gd name="textAreaTop" fmla="*/ 0 h 57240"/>
                <a:gd name="textAreaBottom" fmla="*/ 58320 h 57240"/>
              </a:gdLst>
              <a:ahLst/>
              <a:rect l="textAreaLeft" t="textAreaTop" r="textAreaRight" b="textAreaBottom"/>
              <a:pathLst>
                <a:path w="46975" h="46975">
                  <a:moveTo>
                    <a:pt x="23488" y="46976"/>
                  </a:moveTo>
                  <a:cubicBezTo>
                    <a:pt x="10525" y="46976"/>
                    <a:pt x="0" y="36450"/>
                    <a:pt x="0" y="23488"/>
                  </a:cubicBezTo>
                  <a:cubicBezTo>
                    <a:pt x="0" y="10525"/>
                    <a:pt x="10525" y="0"/>
                    <a:pt x="23488" y="0"/>
                  </a:cubicBezTo>
                  <a:cubicBezTo>
                    <a:pt x="36451" y="0"/>
                    <a:pt x="46976" y="10525"/>
                    <a:pt x="46976" y="23488"/>
                  </a:cubicBezTo>
                  <a:cubicBezTo>
                    <a:pt x="46976" y="36450"/>
                    <a:pt x="36451" y="46976"/>
                    <a:pt x="23488" y="46976"/>
                  </a:cubicBezTo>
                  <a:close/>
                  <a:moveTo>
                    <a:pt x="23488" y="5540"/>
                  </a:moveTo>
                  <a:cubicBezTo>
                    <a:pt x="13572" y="5540"/>
                    <a:pt x="5540" y="13572"/>
                    <a:pt x="5540" y="23488"/>
                  </a:cubicBezTo>
                  <a:cubicBezTo>
                    <a:pt x="5540" y="33404"/>
                    <a:pt x="13572" y="41436"/>
                    <a:pt x="23488" y="41436"/>
                  </a:cubicBezTo>
                  <a:cubicBezTo>
                    <a:pt x="33404" y="41436"/>
                    <a:pt x="41436" y="33404"/>
                    <a:pt x="41436" y="23488"/>
                  </a:cubicBezTo>
                  <a:cubicBezTo>
                    <a:pt x="41436" y="13572"/>
                    <a:pt x="33348" y="5540"/>
                    <a:pt x="23488" y="5540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29160" bIns="2916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669" name="Google Shape;127;p6"/>
            <p:cNvSpPr/>
            <p:nvPr/>
          </p:nvSpPr>
          <p:spPr>
            <a:xfrm>
              <a:off x="326880" y="244800"/>
              <a:ext cx="88920" cy="88920"/>
            </a:xfrm>
            <a:custGeom>
              <a:avLst/>
              <a:gdLst>
                <a:gd name="textAreaLeft" fmla="*/ 0 w 88920"/>
                <a:gd name="textAreaRight" fmla="*/ 90000 w 88920"/>
                <a:gd name="textAreaTop" fmla="*/ 0 h 88920"/>
                <a:gd name="textAreaBottom" fmla="*/ 90000 h 88920"/>
              </a:gdLst>
              <a:ahLst/>
              <a:rect l="textAreaLeft" t="textAreaTop" r="textAreaRight" b="textAreaBottom"/>
              <a:pathLst>
                <a:path w="72679" h="72679">
                  <a:moveTo>
                    <a:pt x="36340" y="72679"/>
                  </a:moveTo>
                  <a:cubicBezTo>
                    <a:pt x="16286" y="72679"/>
                    <a:pt x="0" y="56393"/>
                    <a:pt x="0" y="36340"/>
                  </a:cubicBezTo>
                  <a:cubicBezTo>
                    <a:pt x="0" y="16286"/>
                    <a:pt x="16286" y="0"/>
                    <a:pt x="36340" y="0"/>
                  </a:cubicBezTo>
                  <a:cubicBezTo>
                    <a:pt x="56393" y="0"/>
                    <a:pt x="72679" y="16286"/>
                    <a:pt x="72679" y="36340"/>
                  </a:cubicBezTo>
                  <a:cubicBezTo>
                    <a:pt x="72679" y="56393"/>
                    <a:pt x="56393" y="72679"/>
                    <a:pt x="36340" y="72679"/>
                  </a:cubicBezTo>
                  <a:close/>
                  <a:moveTo>
                    <a:pt x="36340" y="5540"/>
                  </a:moveTo>
                  <a:cubicBezTo>
                    <a:pt x="19333" y="5540"/>
                    <a:pt x="5540" y="19333"/>
                    <a:pt x="5540" y="36340"/>
                  </a:cubicBezTo>
                  <a:cubicBezTo>
                    <a:pt x="5540" y="53346"/>
                    <a:pt x="19333" y="67140"/>
                    <a:pt x="36340" y="67140"/>
                  </a:cubicBezTo>
                  <a:cubicBezTo>
                    <a:pt x="53346" y="67140"/>
                    <a:pt x="67140" y="53346"/>
                    <a:pt x="67140" y="36340"/>
                  </a:cubicBezTo>
                  <a:cubicBezTo>
                    <a:pt x="67140" y="19333"/>
                    <a:pt x="53346" y="5540"/>
                    <a:pt x="36340" y="5540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670" name="Google Shape;128;p6"/>
            <p:cNvSpPr/>
            <p:nvPr/>
          </p:nvSpPr>
          <p:spPr>
            <a:xfrm>
              <a:off x="896760" y="106920"/>
              <a:ext cx="184680" cy="184680"/>
            </a:xfrm>
            <a:custGeom>
              <a:avLst/>
              <a:gdLst>
                <a:gd name="textAreaLeft" fmla="*/ 0 w 184680"/>
                <a:gd name="textAreaRight" fmla="*/ 185760 w 184680"/>
                <a:gd name="textAreaTop" fmla="*/ 0 h 184680"/>
                <a:gd name="textAreaBottom" fmla="*/ 185760 h 184680"/>
              </a:gdLst>
              <a:ahLst/>
              <a:rect l="textAreaLeft" t="textAreaTop" r="textAreaRight" b="textAreaBottom"/>
              <a:pathLst>
                <a:path w="149679" h="149679">
                  <a:moveTo>
                    <a:pt x="74840" y="149679"/>
                  </a:moveTo>
                  <a:cubicBezTo>
                    <a:pt x="33570" y="149679"/>
                    <a:pt x="0" y="116110"/>
                    <a:pt x="0" y="74840"/>
                  </a:cubicBezTo>
                  <a:cubicBezTo>
                    <a:pt x="0" y="33570"/>
                    <a:pt x="33570" y="0"/>
                    <a:pt x="74840" y="0"/>
                  </a:cubicBezTo>
                  <a:cubicBezTo>
                    <a:pt x="116110" y="0"/>
                    <a:pt x="149679" y="33570"/>
                    <a:pt x="149679" y="74840"/>
                  </a:cubicBezTo>
                  <a:cubicBezTo>
                    <a:pt x="149679" y="116110"/>
                    <a:pt x="116110" y="149679"/>
                    <a:pt x="74840" y="149679"/>
                  </a:cubicBezTo>
                  <a:close/>
                  <a:moveTo>
                    <a:pt x="74840" y="5540"/>
                  </a:moveTo>
                  <a:cubicBezTo>
                    <a:pt x="36617" y="5540"/>
                    <a:pt x="5540" y="36617"/>
                    <a:pt x="5540" y="74840"/>
                  </a:cubicBezTo>
                  <a:cubicBezTo>
                    <a:pt x="5540" y="113063"/>
                    <a:pt x="36617" y="144140"/>
                    <a:pt x="74840" y="144140"/>
                  </a:cubicBezTo>
                  <a:cubicBezTo>
                    <a:pt x="113063" y="144140"/>
                    <a:pt x="144140" y="113063"/>
                    <a:pt x="144140" y="74840"/>
                  </a:cubicBezTo>
                  <a:cubicBezTo>
                    <a:pt x="144140" y="36617"/>
                    <a:pt x="113063" y="5540"/>
                    <a:pt x="74840" y="5540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671" name="Google Shape;129;p6"/>
            <p:cNvSpPr/>
            <p:nvPr/>
          </p:nvSpPr>
          <p:spPr>
            <a:xfrm>
              <a:off x="7830720" y="4932720"/>
              <a:ext cx="57240" cy="57240"/>
            </a:xfrm>
            <a:custGeom>
              <a:avLst/>
              <a:gdLst>
                <a:gd name="textAreaLeft" fmla="*/ 0 w 57240"/>
                <a:gd name="textAreaRight" fmla="*/ 58320 w 57240"/>
                <a:gd name="textAreaTop" fmla="*/ 0 h 57240"/>
                <a:gd name="textAreaBottom" fmla="*/ 58320 h 57240"/>
              </a:gdLst>
              <a:ahLst/>
              <a:rect l="textAreaLeft" t="textAreaTop" r="textAreaRight" b="textAreaBottom"/>
              <a:pathLst>
                <a:path w="46975" h="46975">
                  <a:moveTo>
                    <a:pt x="23488" y="46976"/>
                  </a:moveTo>
                  <a:cubicBezTo>
                    <a:pt x="10525" y="46976"/>
                    <a:pt x="0" y="36450"/>
                    <a:pt x="0" y="23488"/>
                  </a:cubicBezTo>
                  <a:cubicBezTo>
                    <a:pt x="0" y="10525"/>
                    <a:pt x="10525" y="0"/>
                    <a:pt x="23488" y="0"/>
                  </a:cubicBezTo>
                  <a:cubicBezTo>
                    <a:pt x="36451" y="0"/>
                    <a:pt x="46976" y="10525"/>
                    <a:pt x="46976" y="23488"/>
                  </a:cubicBezTo>
                  <a:cubicBezTo>
                    <a:pt x="46976" y="36450"/>
                    <a:pt x="36451" y="46976"/>
                    <a:pt x="23488" y="46976"/>
                  </a:cubicBezTo>
                  <a:close/>
                  <a:moveTo>
                    <a:pt x="23488" y="5484"/>
                  </a:moveTo>
                  <a:cubicBezTo>
                    <a:pt x="13572" y="5484"/>
                    <a:pt x="5540" y="13517"/>
                    <a:pt x="5540" y="23432"/>
                  </a:cubicBezTo>
                  <a:cubicBezTo>
                    <a:pt x="5540" y="33348"/>
                    <a:pt x="13572" y="41381"/>
                    <a:pt x="23488" y="41381"/>
                  </a:cubicBezTo>
                  <a:cubicBezTo>
                    <a:pt x="33404" y="41381"/>
                    <a:pt x="41436" y="33348"/>
                    <a:pt x="41436" y="23432"/>
                  </a:cubicBezTo>
                  <a:cubicBezTo>
                    <a:pt x="41436" y="13517"/>
                    <a:pt x="33348" y="5484"/>
                    <a:pt x="23488" y="5484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29160" bIns="2916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672" name="Google Shape;130;p6"/>
            <p:cNvSpPr/>
            <p:nvPr/>
          </p:nvSpPr>
          <p:spPr>
            <a:xfrm>
              <a:off x="3567240" y="259560"/>
              <a:ext cx="59760" cy="59760"/>
            </a:xfrm>
            <a:custGeom>
              <a:avLst/>
              <a:gdLst>
                <a:gd name="textAreaLeft" fmla="*/ 0 w 59760"/>
                <a:gd name="textAreaRight" fmla="*/ 60840 w 59760"/>
                <a:gd name="textAreaTop" fmla="*/ 0 h 59760"/>
                <a:gd name="textAreaBottom" fmla="*/ 60840 h 59760"/>
              </a:gdLst>
              <a:ahLst/>
              <a:rect l="textAreaLeft" t="textAreaTop" r="textAreaRight" b="textAreaBottom"/>
              <a:pathLst>
                <a:path w="48969" h="48969">
                  <a:moveTo>
                    <a:pt x="24485" y="48970"/>
                  </a:moveTo>
                  <a:cubicBezTo>
                    <a:pt x="10968" y="48970"/>
                    <a:pt x="0" y="38002"/>
                    <a:pt x="0" y="24485"/>
                  </a:cubicBezTo>
                  <a:cubicBezTo>
                    <a:pt x="0" y="10968"/>
                    <a:pt x="10968" y="0"/>
                    <a:pt x="24485" y="0"/>
                  </a:cubicBezTo>
                  <a:cubicBezTo>
                    <a:pt x="38002" y="0"/>
                    <a:pt x="48970" y="10968"/>
                    <a:pt x="48970" y="24485"/>
                  </a:cubicBezTo>
                  <a:cubicBezTo>
                    <a:pt x="48970" y="38002"/>
                    <a:pt x="38002" y="48970"/>
                    <a:pt x="24485" y="48970"/>
                  </a:cubicBezTo>
                  <a:close/>
                  <a:moveTo>
                    <a:pt x="24485" y="5540"/>
                  </a:moveTo>
                  <a:cubicBezTo>
                    <a:pt x="14015" y="5540"/>
                    <a:pt x="5540" y="14015"/>
                    <a:pt x="5540" y="24485"/>
                  </a:cubicBezTo>
                  <a:cubicBezTo>
                    <a:pt x="5540" y="34955"/>
                    <a:pt x="14015" y="43430"/>
                    <a:pt x="24485" y="43430"/>
                  </a:cubicBezTo>
                  <a:cubicBezTo>
                    <a:pt x="34955" y="43430"/>
                    <a:pt x="43430" y="34955"/>
                    <a:pt x="43430" y="24485"/>
                  </a:cubicBezTo>
                  <a:cubicBezTo>
                    <a:pt x="43430" y="14015"/>
                    <a:pt x="34955" y="5540"/>
                    <a:pt x="24485" y="5540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0240" bIns="302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673" name="Google Shape;131;p6"/>
            <p:cNvSpPr/>
            <p:nvPr/>
          </p:nvSpPr>
          <p:spPr>
            <a:xfrm>
              <a:off x="668160" y="345600"/>
              <a:ext cx="88920" cy="88920"/>
            </a:xfrm>
            <a:custGeom>
              <a:avLst/>
              <a:gdLst>
                <a:gd name="textAreaLeft" fmla="*/ 0 w 88920"/>
                <a:gd name="textAreaRight" fmla="*/ 90000 w 88920"/>
                <a:gd name="textAreaTop" fmla="*/ 0 h 88920"/>
                <a:gd name="textAreaBottom" fmla="*/ 90000 h 88920"/>
              </a:gdLst>
              <a:ahLst/>
              <a:rect l="textAreaLeft" t="textAreaTop" r="textAreaRight" b="textAreaBottom"/>
              <a:pathLst>
                <a:path w="72679" h="72679">
                  <a:moveTo>
                    <a:pt x="36340" y="72679"/>
                  </a:moveTo>
                  <a:cubicBezTo>
                    <a:pt x="16286" y="72679"/>
                    <a:pt x="0" y="56393"/>
                    <a:pt x="0" y="36340"/>
                  </a:cubicBezTo>
                  <a:cubicBezTo>
                    <a:pt x="0" y="16286"/>
                    <a:pt x="16286" y="0"/>
                    <a:pt x="36340" y="0"/>
                  </a:cubicBezTo>
                  <a:cubicBezTo>
                    <a:pt x="56393" y="0"/>
                    <a:pt x="72679" y="16286"/>
                    <a:pt x="72679" y="36340"/>
                  </a:cubicBezTo>
                  <a:cubicBezTo>
                    <a:pt x="72679" y="56393"/>
                    <a:pt x="56393" y="72679"/>
                    <a:pt x="36340" y="72679"/>
                  </a:cubicBezTo>
                  <a:close/>
                  <a:moveTo>
                    <a:pt x="36340" y="5540"/>
                  </a:moveTo>
                  <a:cubicBezTo>
                    <a:pt x="19333" y="5540"/>
                    <a:pt x="5540" y="19333"/>
                    <a:pt x="5540" y="36340"/>
                  </a:cubicBezTo>
                  <a:cubicBezTo>
                    <a:pt x="5540" y="53346"/>
                    <a:pt x="19333" y="67140"/>
                    <a:pt x="36340" y="67140"/>
                  </a:cubicBezTo>
                  <a:cubicBezTo>
                    <a:pt x="53346" y="67140"/>
                    <a:pt x="67140" y="53346"/>
                    <a:pt x="67140" y="36340"/>
                  </a:cubicBezTo>
                  <a:cubicBezTo>
                    <a:pt x="67140" y="19333"/>
                    <a:pt x="53346" y="5540"/>
                    <a:pt x="36340" y="5540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674" name="Google Shape;132;p6"/>
            <p:cNvSpPr/>
            <p:nvPr/>
          </p:nvSpPr>
          <p:spPr>
            <a:xfrm>
              <a:off x="602640" y="4323600"/>
              <a:ext cx="64440" cy="64440"/>
            </a:xfrm>
            <a:custGeom>
              <a:avLst/>
              <a:gdLst>
                <a:gd name="textAreaLeft" fmla="*/ 0 w 64440"/>
                <a:gd name="textAreaRight" fmla="*/ 65520 w 64440"/>
                <a:gd name="textAreaTop" fmla="*/ 0 h 64440"/>
                <a:gd name="textAreaBottom" fmla="*/ 65520 h 64440"/>
              </a:gdLst>
              <a:ahLst/>
              <a:rect l="textAreaLeft" t="textAreaTop" r="textAreaRight" b="textAreaBottom"/>
              <a:pathLst>
                <a:path w="52958" h="52958">
                  <a:moveTo>
                    <a:pt x="26479" y="52958"/>
                  </a:moveTo>
                  <a:cubicBezTo>
                    <a:pt x="11910" y="52958"/>
                    <a:pt x="0" y="41104"/>
                    <a:pt x="0" y="26479"/>
                  </a:cubicBezTo>
                  <a:cubicBezTo>
                    <a:pt x="0" y="11855"/>
                    <a:pt x="11855" y="0"/>
                    <a:pt x="26479" y="0"/>
                  </a:cubicBezTo>
                  <a:cubicBezTo>
                    <a:pt x="41104" y="0"/>
                    <a:pt x="52958" y="11855"/>
                    <a:pt x="52958" y="26479"/>
                  </a:cubicBezTo>
                  <a:cubicBezTo>
                    <a:pt x="52958" y="41104"/>
                    <a:pt x="41104" y="52958"/>
                    <a:pt x="26479" y="52958"/>
                  </a:cubicBezTo>
                  <a:close/>
                  <a:moveTo>
                    <a:pt x="26479" y="5595"/>
                  </a:moveTo>
                  <a:cubicBezTo>
                    <a:pt x="14957" y="5595"/>
                    <a:pt x="5540" y="14957"/>
                    <a:pt x="5540" y="26535"/>
                  </a:cubicBezTo>
                  <a:cubicBezTo>
                    <a:pt x="5540" y="38112"/>
                    <a:pt x="14901" y="47474"/>
                    <a:pt x="26479" y="47474"/>
                  </a:cubicBezTo>
                  <a:cubicBezTo>
                    <a:pt x="38057" y="47474"/>
                    <a:pt x="47419" y="38112"/>
                    <a:pt x="47419" y="26535"/>
                  </a:cubicBezTo>
                  <a:cubicBezTo>
                    <a:pt x="47419" y="14957"/>
                    <a:pt x="38057" y="5595"/>
                    <a:pt x="26479" y="5595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2760" bIns="3276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675" name="Google Shape;133;p6"/>
            <p:cNvSpPr/>
            <p:nvPr/>
          </p:nvSpPr>
          <p:spPr>
            <a:xfrm>
              <a:off x="8445240" y="345600"/>
              <a:ext cx="259200" cy="237600"/>
            </a:xfrm>
            <a:custGeom>
              <a:avLst/>
              <a:gdLst>
                <a:gd name="textAreaLeft" fmla="*/ 0 w 259200"/>
                <a:gd name="textAreaRight" fmla="*/ 260280 w 259200"/>
                <a:gd name="textAreaTop" fmla="*/ 0 h 237600"/>
                <a:gd name="textAreaBottom" fmla="*/ 238680 h 237600"/>
              </a:gdLst>
              <a:ahLst/>
              <a:rect l="textAreaLeft" t="textAreaTop" r="textAreaRight" b="textAreaBottom"/>
              <a:pathLst>
                <a:path w="210005" h="192444">
                  <a:moveTo>
                    <a:pt x="210005" y="192445"/>
                  </a:moveTo>
                  <a:lnTo>
                    <a:pt x="0" y="192445"/>
                  </a:lnTo>
                  <a:lnTo>
                    <a:pt x="1108" y="190395"/>
                  </a:lnTo>
                  <a:lnTo>
                    <a:pt x="104975" y="0"/>
                  </a:lnTo>
                  <a:lnTo>
                    <a:pt x="210005" y="192445"/>
                  </a:lnTo>
                  <a:close/>
                  <a:moveTo>
                    <a:pt x="4653" y="189675"/>
                  </a:moveTo>
                  <a:lnTo>
                    <a:pt x="205352" y="189675"/>
                  </a:lnTo>
                  <a:lnTo>
                    <a:pt x="105030" y="5761"/>
                  </a:lnTo>
                  <a:lnTo>
                    <a:pt x="4709" y="189675"/>
                  </a:ln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676" name="Google Shape;134;p6"/>
            <p:cNvSpPr/>
            <p:nvPr/>
          </p:nvSpPr>
          <p:spPr>
            <a:xfrm>
              <a:off x="2204280" y="4763160"/>
              <a:ext cx="259200" cy="237600"/>
            </a:xfrm>
            <a:custGeom>
              <a:avLst/>
              <a:gdLst>
                <a:gd name="textAreaLeft" fmla="*/ 0 w 259200"/>
                <a:gd name="textAreaRight" fmla="*/ 260280 w 259200"/>
                <a:gd name="textAreaTop" fmla="*/ 0 h 237600"/>
                <a:gd name="textAreaBottom" fmla="*/ 238680 h 237600"/>
              </a:gdLst>
              <a:ahLst/>
              <a:rect l="textAreaLeft" t="textAreaTop" r="textAreaRight" b="textAreaBottom"/>
              <a:pathLst>
                <a:path w="210005" h="192444">
                  <a:moveTo>
                    <a:pt x="210005" y="192445"/>
                  </a:moveTo>
                  <a:lnTo>
                    <a:pt x="0" y="192445"/>
                  </a:lnTo>
                  <a:lnTo>
                    <a:pt x="1108" y="190395"/>
                  </a:lnTo>
                  <a:lnTo>
                    <a:pt x="104975" y="0"/>
                  </a:lnTo>
                  <a:lnTo>
                    <a:pt x="210005" y="192445"/>
                  </a:lnTo>
                  <a:close/>
                  <a:moveTo>
                    <a:pt x="4653" y="189675"/>
                  </a:moveTo>
                  <a:lnTo>
                    <a:pt x="205352" y="189675"/>
                  </a:lnTo>
                  <a:lnTo>
                    <a:pt x="105030" y="5761"/>
                  </a:lnTo>
                  <a:lnTo>
                    <a:pt x="4709" y="189675"/>
                  </a:ln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677" name="Google Shape;135;p6"/>
            <p:cNvSpPr/>
            <p:nvPr/>
          </p:nvSpPr>
          <p:spPr>
            <a:xfrm>
              <a:off x="8737920" y="786240"/>
              <a:ext cx="92880" cy="84960"/>
            </a:xfrm>
            <a:custGeom>
              <a:avLst/>
              <a:gdLst>
                <a:gd name="textAreaLeft" fmla="*/ 0 w 92880"/>
                <a:gd name="textAreaRight" fmla="*/ 93960 w 92880"/>
                <a:gd name="textAreaTop" fmla="*/ 0 h 84960"/>
                <a:gd name="textAreaBottom" fmla="*/ 86040 h 84960"/>
              </a:gdLst>
              <a:ahLst/>
              <a:rect l="textAreaLeft" t="textAreaTop" r="textAreaRight" b="textAreaBottom"/>
              <a:pathLst>
                <a:path w="75726" h="69410">
                  <a:moveTo>
                    <a:pt x="37835" y="0"/>
                  </a:moveTo>
                  <a:lnTo>
                    <a:pt x="0" y="69411"/>
                  </a:lnTo>
                  <a:lnTo>
                    <a:pt x="37835" y="69411"/>
                  </a:lnTo>
                  <a:lnTo>
                    <a:pt x="75726" y="69411"/>
                  </a:lnTo>
                  <a:lnTo>
                    <a:pt x="37835" y="0"/>
                  </a:ln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678" name="Google Shape;136;p6"/>
            <p:cNvSpPr/>
            <p:nvPr/>
          </p:nvSpPr>
          <p:spPr>
            <a:xfrm>
              <a:off x="8611200" y="4444920"/>
              <a:ext cx="345960" cy="317160"/>
            </a:xfrm>
            <a:custGeom>
              <a:avLst/>
              <a:gdLst>
                <a:gd name="textAreaLeft" fmla="*/ 0 w 345960"/>
                <a:gd name="textAreaRight" fmla="*/ 347040 w 345960"/>
                <a:gd name="textAreaTop" fmla="*/ 0 h 317160"/>
                <a:gd name="textAreaBottom" fmla="*/ 318240 h 317160"/>
              </a:gdLst>
              <a:ahLst/>
              <a:rect l="textAreaLeft" t="textAreaTop" r="textAreaRight" b="textAreaBottom"/>
              <a:pathLst>
                <a:path w="75726" h="69410">
                  <a:moveTo>
                    <a:pt x="37891" y="0"/>
                  </a:moveTo>
                  <a:lnTo>
                    <a:pt x="0" y="69411"/>
                  </a:lnTo>
                  <a:lnTo>
                    <a:pt x="37891" y="69411"/>
                  </a:lnTo>
                  <a:lnTo>
                    <a:pt x="75726" y="69411"/>
                  </a:lnTo>
                  <a:lnTo>
                    <a:pt x="37891" y="0"/>
                  </a:ln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679" name="Google Shape;137;p6"/>
            <p:cNvSpPr/>
            <p:nvPr/>
          </p:nvSpPr>
          <p:spPr>
            <a:xfrm>
              <a:off x="416880" y="3991320"/>
              <a:ext cx="184680" cy="184680"/>
            </a:xfrm>
            <a:custGeom>
              <a:avLst/>
              <a:gdLst>
                <a:gd name="textAreaLeft" fmla="*/ 0 w 184680"/>
                <a:gd name="textAreaRight" fmla="*/ 185760 w 184680"/>
                <a:gd name="textAreaTop" fmla="*/ 0 h 184680"/>
                <a:gd name="textAreaBottom" fmla="*/ 185760 h 184680"/>
              </a:gdLst>
              <a:ahLst/>
              <a:rect l="textAreaLeft" t="textAreaTop" r="textAreaRight" b="textAreaBottom"/>
              <a:pathLst>
                <a:path w="149679" h="149679">
                  <a:moveTo>
                    <a:pt x="74840" y="149679"/>
                  </a:moveTo>
                  <a:cubicBezTo>
                    <a:pt x="33570" y="149679"/>
                    <a:pt x="0" y="116110"/>
                    <a:pt x="0" y="74840"/>
                  </a:cubicBezTo>
                  <a:cubicBezTo>
                    <a:pt x="0" y="33570"/>
                    <a:pt x="33570" y="0"/>
                    <a:pt x="74840" y="0"/>
                  </a:cubicBezTo>
                  <a:cubicBezTo>
                    <a:pt x="116110" y="0"/>
                    <a:pt x="149679" y="33570"/>
                    <a:pt x="149679" y="74840"/>
                  </a:cubicBezTo>
                  <a:cubicBezTo>
                    <a:pt x="149679" y="116110"/>
                    <a:pt x="116110" y="149679"/>
                    <a:pt x="74840" y="149679"/>
                  </a:cubicBezTo>
                  <a:close/>
                  <a:moveTo>
                    <a:pt x="74840" y="5540"/>
                  </a:moveTo>
                  <a:cubicBezTo>
                    <a:pt x="36617" y="5540"/>
                    <a:pt x="5540" y="36617"/>
                    <a:pt x="5540" y="74840"/>
                  </a:cubicBezTo>
                  <a:cubicBezTo>
                    <a:pt x="5540" y="113063"/>
                    <a:pt x="36617" y="144140"/>
                    <a:pt x="74840" y="144140"/>
                  </a:cubicBezTo>
                  <a:cubicBezTo>
                    <a:pt x="113063" y="144140"/>
                    <a:pt x="144140" y="113063"/>
                    <a:pt x="144140" y="74840"/>
                  </a:cubicBezTo>
                  <a:cubicBezTo>
                    <a:pt x="144140" y="36617"/>
                    <a:pt x="113063" y="5540"/>
                    <a:pt x="74840" y="5540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680" name="Google Shape;138;p6"/>
            <p:cNvSpPr/>
            <p:nvPr/>
          </p:nvSpPr>
          <p:spPr>
            <a:xfrm>
              <a:off x="2603880" y="4837320"/>
              <a:ext cx="88920" cy="88920"/>
            </a:xfrm>
            <a:custGeom>
              <a:avLst/>
              <a:gdLst>
                <a:gd name="textAreaLeft" fmla="*/ 0 w 88920"/>
                <a:gd name="textAreaRight" fmla="*/ 90000 w 88920"/>
                <a:gd name="textAreaTop" fmla="*/ 0 h 88920"/>
                <a:gd name="textAreaBottom" fmla="*/ 90000 h 88920"/>
              </a:gdLst>
              <a:ahLst/>
              <a:rect l="textAreaLeft" t="textAreaTop" r="textAreaRight" b="textAreaBottom"/>
              <a:pathLst>
                <a:path w="72679" h="72679">
                  <a:moveTo>
                    <a:pt x="36340" y="72679"/>
                  </a:moveTo>
                  <a:cubicBezTo>
                    <a:pt x="16286" y="72679"/>
                    <a:pt x="0" y="56393"/>
                    <a:pt x="0" y="36340"/>
                  </a:cubicBezTo>
                  <a:cubicBezTo>
                    <a:pt x="0" y="16286"/>
                    <a:pt x="16286" y="0"/>
                    <a:pt x="36340" y="0"/>
                  </a:cubicBezTo>
                  <a:cubicBezTo>
                    <a:pt x="56393" y="0"/>
                    <a:pt x="72679" y="16286"/>
                    <a:pt x="72679" y="36340"/>
                  </a:cubicBezTo>
                  <a:cubicBezTo>
                    <a:pt x="72679" y="56393"/>
                    <a:pt x="56393" y="72679"/>
                    <a:pt x="36340" y="72679"/>
                  </a:cubicBezTo>
                  <a:close/>
                  <a:moveTo>
                    <a:pt x="36340" y="5540"/>
                  </a:moveTo>
                  <a:cubicBezTo>
                    <a:pt x="19333" y="5540"/>
                    <a:pt x="5540" y="19333"/>
                    <a:pt x="5540" y="36340"/>
                  </a:cubicBezTo>
                  <a:cubicBezTo>
                    <a:pt x="5540" y="53346"/>
                    <a:pt x="19333" y="67140"/>
                    <a:pt x="36340" y="67140"/>
                  </a:cubicBezTo>
                  <a:cubicBezTo>
                    <a:pt x="53346" y="67140"/>
                    <a:pt x="67140" y="53346"/>
                    <a:pt x="67140" y="36340"/>
                  </a:cubicBezTo>
                  <a:cubicBezTo>
                    <a:pt x="67140" y="19333"/>
                    <a:pt x="53346" y="5540"/>
                    <a:pt x="36340" y="5540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681" name="PlaceHolder 1"/>
          <p:cNvSpPr>
            <a:spLocks noGrp="1"/>
          </p:cNvSpPr>
          <p:nvPr>
            <p:ph type="title"/>
          </p:nvPr>
        </p:nvSpPr>
        <p:spPr>
          <a:xfrm>
            <a:off x="720000" y="418320"/>
            <a:ext cx="7702920" cy="62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3" r:id="rId5"/>
  </p:sldLayoutIdLst>
</p:sldMaster>
</file>

<file path=ppt/slideMasters/slideMaster2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3" name="Google Shape;141;p7" descr=""/>
          <p:cNvPicPr/>
          <p:nvPr/>
        </p:nvPicPr>
        <p:blipFill>
          <a:blip r:embed="rId2"/>
          <a:stretch/>
        </p:blipFill>
        <p:spPr>
          <a:xfrm>
            <a:off x="0" y="9360"/>
            <a:ext cx="9142920" cy="5123880"/>
          </a:xfrm>
          <a:prstGeom prst="rect">
            <a:avLst/>
          </a:prstGeom>
          <a:ln w="0">
            <a:noFill/>
          </a:ln>
        </p:spPr>
      </p:pic>
      <p:grpSp>
        <p:nvGrpSpPr>
          <p:cNvPr id="684" name="Google Shape;142;p7"/>
          <p:cNvGrpSpPr/>
          <p:nvPr/>
        </p:nvGrpSpPr>
        <p:grpSpPr>
          <a:xfrm>
            <a:off x="-1371240" y="-1515960"/>
            <a:ext cx="11864880" cy="8790840"/>
            <a:chOff x="-1371240" y="-1515960"/>
            <a:chExt cx="11864880" cy="8790840"/>
          </a:xfrm>
        </p:grpSpPr>
        <p:pic>
          <p:nvPicPr>
            <p:cNvPr id="685" name="Google Shape;143;p7" descr=""/>
            <p:cNvPicPr/>
            <p:nvPr/>
          </p:nvPicPr>
          <p:blipFill>
            <a:blip r:embed="rId3"/>
            <a:stretch/>
          </p:blipFill>
          <p:spPr>
            <a:xfrm rot="5400000">
              <a:off x="-1478520" y="867960"/>
              <a:ext cx="6123600" cy="48376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686" name="Google Shape;144;p7" descr=""/>
            <p:cNvPicPr/>
            <p:nvPr/>
          </p:nvPicPr>
          <p:blipFill>
            <a:blip r:embed="rId4"/>
            <a:stretch/>
          </p:blipFill>
          <p:spPr>
            <a:xfrm rot="10800000">
              <a:off x="5947200" y="-1096200"/>
              <a:ext cx="4287600" cy="28051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687" name="Google Shape;145;p7" descr=""/>
            <p:cNvPicPr/>
            <p:nvPr/>
          </p:nvPicPr>
          <p:blipFill>
            <a:blip r:embed="rId5"/>
            <a:stretch/>
          </p:blipFill>
          <p:spPr>
            <a:xfrm rot="10800000">
              <a:off x="6206040" y="-1515960"/>
              <a:ext cx="4287600" cy="28051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688" name="Google Shape;146;p7" descr=""/>
            <p:cNvPicPr/>
            <p:nvPr/>
          </p:nvPicPr>
          <p:blipFill>
            <a:blip r:embed="rId6"/>
            <a:srcRect l="4651" t="5401" r="0" b="0"/>
            <a:stretch/>
          </p:blipFill>
          <p:spPr>
            <a:xfrm rot="5400000">
              <a:off x="-1814760" y="2067120"/>
              <a:ext cx="5838480" cy="457632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689" name="Google Shape;147;p7"/>
            <p:cNvGrpSpPr/>
            <p:nvPr/>
          </p:nvGrpSpPr>
          <p:grpSpPr>
            <a:xfrm>
              <a:off x="-1371240" y="2011320"/>
              <a:ext cx="3987360" cy="4973400"/>
              <a:chOff x="-1371240" y="2011320"/>
              <a:chExt cx="3987360" cy="4973400"/>
            </a:xfrm>
          </p:grpSpPr>
          <p:sp>
            <p:nvSpPr>
              <p:cNvPr id="690" name="Google Shape;148;p7"/>
              <p:cNvSpPr/>
              <p:nvPr/>
            </p:nvSpPr>
            <p:spPr>
              <a:xfrm rot="15913200">
                <a:off x="-1419840" y="2717640"/>
                <a:ext cx="4434840" cy="3279600"/>
              </a:xfrm>
              <a:custGeom>
                <a:avLst/>
                <a:gdLst>
                  <a:gd name="textAreaLeft" fmla="*/ 0 w 4434840"/>
                  <a:gd name="textAreaRight" fmla="*/ 4435920 w 4434840"/>
                  <a:gd name="textAreaTop" fmla="*/ 0 h 3279600"/>
                  <a:gd name="textAreaBottom" fmla="*/ 3280680 h 3279600"/>
                </a:gdLst>
                <a:ahLst/>
                <a:rect l="textAreaLeft" t="textAreaTop" r="textAreaRight" b="textAreaBottom"/>
                <a:pathLst>
                  <a:path w="2956871" h="2186887">
                    <a:moveTo>
                      <a:pt x="2952768" y="178044"/>
                    </a:moveTo>
                    <a:cubicBezTo>
                      <a:pt x="2944569" y="304180"/>
                      <a:pt x="2933823" y="432256"/>
                      <a:pt x="2895101" y="553351"/>
                    </a:cubicBezTo>
                    <a:cubicBezTo>
                      <a:pt x="2854994" y="678822"/>
                      <a:pt x="2780985" y="787454"/>
                      <a:pt x="2665042" y="853762"/>
                    </a:cubicBezTo>
                    <a:cubicBezTo>
                      <a:pt x="2600839" y="890490"/>
                      <a:pt x="2529766" y="915418"/>
                      <a:pt x="2458194" y="933366"/>
                    </a:cubicBezTo>
                    <a:cubicBezTo>
                      <a:pt x="2382800" y="952256"/>
                      <a:pt x="2305136" y="962227"/>
                      <a:pt x="2227360" y="961563"/>
                    </a:cubicBezTo>
                    <a:cubicBezTo>
                      <a:pt x="2149473" y="960898"/>
                      <a:pt x="2073194" y="948267"/>
                      <a:pt x="1998464" y="926774"/>
                    </a:cubicBezTo>
                    <a:cubicBezTo>
                      <a:pt x="1925785" y="905890"/>
                      <a:pt x="1854768" y="879134"/>
                      <a:pt x="1781202" y="861241"/>
                    </a:cubicBezTo>
                    <a:cubicBezTo>
                      <a:pt x="1708523" y="843570"/>
                      <a:pt x="1634126" y="836867"/>
                      <a:pt x="1559619" y="845120"/>
                    </a:cubicBezTo>
                    <a:cubicBezTo>
                      <a:pt x="1490540" y="852710"/>
                      <a:pt x="1419301" y="870880"/>
                      <a:pt x="1358643" y="905613"/>
                    </a:cubicBezTo>
                    <a:cubicBezTo>
                      <a:pt x="1304743" y="936468"/>
                      <a:pt x="1265079" y="983222"/>
                      <a:pt x="1247796" y="1043216"/>
                    </a:cubicBezTo>
                    <a:cubicBezTo>
                      <a:pt x="1230623" y="1102711"/>
                      <a:pt x="1233448" y="1165973"/>
                      <a:pt x="1234889" y="1227185"/>
                    </a:cubicBezTo>
                    <a:cubicBezTo>
                      <a:pt x="1236384" y="1291666"/>
                      <a:pt x="1238323" y="1358806"/>
                      <a:pt x="1217107" y="1420628"/>
                    </a:cubicBezTo>
                    <a:cubicBezTo>
                      <a:pt x="1197053" y="1479125"/>
                      <a:pt x="1157335" y="1529868"/>
                      <a:pt x="1107589" y="1566208"/>
                    </a:cubicBezTo>
                    <a:cubicBezTo>
                      <a:pt x="1058841" y="1601827"/>
                      <a:pt x="999900" y="1624263"/>
                      <a:pt x="939352" y="1626921"/>
                    </a:cubicBezTo>
                    <a:cubicBezTo>
                      <a:pt x="872323" y="1629858"/>
                      <a:pt x="807953" y="1605539"/>
                      <a:pt x="743306" y="1591579"/>
                    </a:cubicBezTo>
                    <a:cubicBezTo>
                      <a:pt x="686470" y="1579281"/>
                      <a:pt x="623707" y="1573852"/>
                      <a:pt x="573851" y="1609638"/>
                    </a:cubicBezTo>
                    <a:cubicBezTo>
                      <a:pt x="529922" y="1641158"/>
                      <a:pt x="512251" y="1693285"/>
                      <a:pt x="504661" y="1744748"/>
                    </a:cubicBezTo>
                    <a:cubicBezTo>
                      <a:pt x="496075" y="1802803"/>
                      <a:pt x="499011" y="1862243"/>
                      <a:pt x="487987" y="1919965"/>
                    </a:cubicBezTo>
                    <a:cubicBezTo>
                      <a:pt x="476465" y="1980457"/>
                      <a:pt x="450927" y="2039233"/>
                      <a:pt x="411707" y="2087039"/>
                    </a:cubicBezTo>
                    <a:cubicBezTo>
                      <a:pt x="374204" y="2132741"/>
                      <a:pt x="323185" y="2167806"/>
                      <a:pt x="264354" y="2178553"/>
                    </a:cubicBezTo>
                    <a:cubicBezTo>
                      <a:pt x="189238" y="2192291"/>
                      <a:pt x="113955" y="2168415"/>
                      <a:pt x="38561" y="2172626"/>
                    </a:cubicBezTo>
                    <a:cubicBezTo>
                      <a:pt x="33575" y="2172903"/>
                      <a:pt x="3551" y="2176558"/>
                      <a:pt x="4326" y="2178221"/>
                    </a:cubicBezTo>
                    <a:cubicBezTo>
                      <a:pt x="3828" y="2177112"/>
                      <a:pt x="4714" y="2174066"/>
                      <a:pt x="4770" y="2172903"/>
                    </a:cubicBezTo>
                    <a:lnTo>
                      <a:pt x="6819" y="2149304"/>
                    </a:lnTo>
                    <a:cubicBezTo>
                      <a:pt x="13910" y="2068315"/>
                      <a:pt x="20945" y="1987271"/>
                      <a:pt x="28036" y="1906283"/>
                    </a:cubicBezTo>
                    <a:cubicBezTo>
                      <a:pt x="39946" y="1770064"/>
                      <a:pt x="51801" y="1633846"/>
                      <a:pt x="63711" y="1497628"/>
                    </a:cubicBezTo>
                    <a:cubicBezTo>
                      <a:pt x="77837" y="1335540"/>
                      <a:pt x="92018" y="1173451"/>
                      <a:pt x="106144" y="1011419"/>
                    </a:cubicBezTo>
                    <a:cubicBezTo>
                      <a:pt x="120270" y="849386"/>
                      <a:pt x="133565" y="696992"/>
                      <a:pt x="147303" y="539779"/>
                    </a:cubicBezTo>
                    <a:cubicBezTo>
                      <a:pt x="157939" y="417797"/>
                      <a:pt x="168575" y="295871"/>
                      <a:pt x="179266" y="173890"/>
                    </a:cubicBezTo>
                    <a:lnTo>
                      <a:pt x="189293" y="58832"/>
                    </a:lnTo>
                    <a:lnTo>
                      <a:pt x="192340" y="23601"/>
                    </a:lnTo>
                    <a:cubicBezTo>
                      <a:pt x="192838" y="18006"/>
                      <a:pt x="194833" y="10472"/>
                      <a:pt x="194002" y="4877"/>
                    </a:cubicBezTo>
                    <a:cubicBezTo>
                      <a:pt x="193337" y="778"/>
                      <a:pt x="191841" y="3880"/>
                      <a:pt x="193836" y="4323"/>
                    </a:cubicBezTo>
                    <a:cubicBezTo>
                      <a:pt x="198212" y="5265"/>
                      <a:pt x="203308" y="4932"/>
                      <a:pt x="207795" y="5209"/>
                    </a:cubicBezTo>
                    <a:cubicBezTo>
                      <a:pt x="230286" y="6650"/>
                      <a:pt x="252777" y="8090"/>
                      <a:pt x="275267" y="9530"/>
                    </a:cubicBezTo>
                    <a:cubicBezTo>
                      <a:pt x="365396" y="15291"/>
                      <a:pt x="455470" y="20997"/>
                      <a:pt x="545599" y="26758"/>
                    </a:cubicBezTo>
                    <a:cubicBezTo>
                      <a:pt x="678826" y="35234"/>
                      <a:pt x="812108" y="43765"/>
                      <a:pt x="945335" y="52240"/>
                    </a:cubicBezTo>
                    <a:cubicBezTo>
                      <a:pt x="1104265" y="62378"/>
                      <a:pt x="1263141" y="72515"/>
                      <a:pt x="1422071" y="82597"/>
                    </a:cubicBezTo>
                    <a:cubicBezTo>
                      <a:pt x="1585877" y="93012"/>
                      <a:pt x="1749682" y="103481"/>
                      <a:pt x="1913432" y="113896"/>
                    </a:cubicBezTo>
                    <a:cubicBezTo>
                      <a:pt x="2064995" y="123535"/>
                      <a:pt x="2216558" y="133229"/>
                      <a:pt x="2368121" y="142868"/>
                    </a:cubicBezTo>
                    <a:cubicBezTo>
                      <a:pt x="2486778" y="150402"/>
                      <a:pt x="2605436" y="157991"/>
                      <a:pt x="2724039" y="165525"/>
                    </a:cubicBezTo>
                    <a:cubicBezTo>
                      <a:pt x="2792120" y="169845"/>
                      <a:pt x="2860201" y="174222"/>
                      <a:pt x="2928283" y="178543"/>
                    </a:cubicBezTo>
                    <a:cubicBezTo>
                      <a:pt x="2937091" y="179097"/>
                      <a:pt x="2945899" y="179651"/>
                      <a:pt x="2954707" y="180205"/>
                    </a:cubicBezTo>
                    <a:cubicBezTo>
                      <a:pt x="2957366" y="180371"/>
                      <a:pt x="2957366" y="176216"/>
                      <a:pt x="2954707" y="176050"/>
                    </a:cubicBezTo>
                    <a:cubicBezTo>
                      <a:pt x="2930056" y="174499"/>
                      <a:pt x="2905349" y="172893"/>
                      <a:pt x="2880698" y="171341"/>
                    </a:cubicBezTo>
                    <a:cubicBezTo>
                      <a:pt x="2813558" y="167076"/>
                      <a:pt x="2746474" y="162810"/>
                      <a:pt x="2679334" y="158489"/>
                    </a:cubicBezTo>
                    <a:cubicBezTo>
                      <a:pt x="2580508" y="152175"/>
                      <a:pt x="2481627" y="145915"/>
                      <a:pt x="2382800" y="139600"/>
                    </a:cubicBezTo>
                    <a:cubicBezTo>
                      <a:pt x="2261761" y="131899"/>
                      <a:pt x="2140776" y="124199"/>
                      <a:pt x="2019736" y="116444"/>
                    </a:cubicBezTo>
                    <a:cubicBezTo>
                      <a:pt x="1887174" y="108024"/>
                      <a:pt x="1754557" y="99549"/>
                      <a:pt x="1621995" y="91128"/>
                    </a:cubicBezTo>
                    <a:cubicBezTo>
                      <a:pt x="1488657" y="82653"/>
                      <a:pt x="1355319" y="74122"/>
                      <a:pt x="1221982" y="65646"/>
                    </a:cubicBezTo>
                    <a:cubicBezTo>
                      <a:pt x="1097175" y="57669"/>
                      <a:pt x="972423" y="49747"/>
                      <a:pt x="847617" y="41770"/>
                    </a:cubicBezTo>
                    <a:cubicBezTo>
                      <a:pt x="742199" y="35068"/>
                      <a:pt x="636725" y="28309"/>
                      <a:pt x="531307" y="21607"/>
                    </a:cubicBezTo>
                    <a:cubicBezTo>
                      <a:pt x="455747" y="16787"/>
                      <a:pt x="380187" y="11967"/>
                      <a:pt x="304627" y="7148"/>
                    </a:cubicBezTo>
                    <a:cubicBezTo>
                      <a:pt x="268841" y="4877"/>
                      <a:pt x="232613" y="611"/>
                      <a:pt x="196772" y="279"/>
                    </a:cubicBezTo>
                    <a:cubicBezTo>
                      <a:pt x="195220" y="279"/>
                      <a:pt x="193669" y="58"/>
                      <a:pt x="192174" y="2"/>
                    </a:cubicBezTo>
                    <a:cubicBezTo>
                      <a:pt x="191010" y="-53"/>
                      <a:pt x="190179" y="999"/>
                      <a:pt x="190069" y="2107"/>
                    </a:cubicBezTo>
                    <a:cubicBezTo>
                      <a:pt x="188351" y="21496"/>
                      <a:pt x="186689" y="40940"/>
                      <a:pt x="184972" y="60328"/>
                    </a:cubicBezTo>
                    <a:cubicBezTo>
                      <a:pt x="180374" y="113176"/>
                      <a:pt x="175776" y="165968"/>
                      <a:pt x="171123" y="218816"/>
                    </a:cubicBezTo>
                    <a:cubicBezTo>
                      <a:pt x="164310" y="296923"/>
                      <a:pt x="157496" y="375087"/>
                      <a:pt x="150682" y="453195"/>
                    </a:cubicBezTo>
                    <a:cubicBezTo>
                      <a:pt x="142373" y="548531"/>
                      <a:pt x="134063" y="643867"/>
                      <a:pt x="125699" y="739204"/>
                    </a:cubicBezTo>
                    <a:cubicBezTo>
                      <a:pt x="116614" y="843126"/>
                      <a:pt x="107529" y="947049"/>
                      <a:pt x="98499" y="1050971"/>
                    </a:cubicBezTo>
                    <a:cubicBezTo>
                      <a:pt x="89304" y="1156390"/>
                      <a:pt x="80108" y="1261752"/>
                      <a:pt x="70912" y="1367170"/>
                    </a:cubicBezTo>
                    <a:cubicBezTo>
                      <a:pt x="62326" y="1465443"/>
                      <a:pt x="53740" y="1563770"/>
                      <a:pt x="45153" y="1662042"/>
                    </a:cubicBezTo>
                    <a:cubicBezTo>
                      <a:pt x="37896" y="1745136"/>
                      <a:pt x="30639" y="1828230"/>
                      <a:pt x="23383" y="1911268"/>
                    </a:cubicBezTo>
                    <a:cubicBezTo>
                      <a:pt x="18175" y="1971040"/>
                      <a:pt x="12968" y="2030812"/>
                      <a:pt x="7761" y="2090529"/>
                    </a:cubicBezTo>
                    <a:lnTo>
                      <a:pt x="2886" y="2146146"/>
                    </a:lnTo>
                    <a:cubicBezTo>
                      <a:pt x="2055" y="2155619"/>
                      <a:pt x="-161" y="2166033"/>
                      <a:pt x="338" y="2175506"/>
                    </a:cubicBezTo>
                    <a:cubicBezTo>
                      <a:pt x="393" y="2176669"/>
                      <a:pt x="116" y="2177999"/>
                      <a:pt x="6" y="2179162"/>
                    </a:cubicBezTo>
                    <a:cubicBezTo>
                      <a:pt x="-105" y="2180602"/>
                      <a:pt x="1446" y="2181378"/>
                      <a:pt x="2609" y="2181157"/>
                    </a:cubicBezTo>
                    <a:cubicBezTo>
                      <a:pt x="85592" y="2165368"/>
                      <a:pt x="168630" y="2195171"/>
                      <a:pt x="251835" y="2184536"/>
                    </a:cubicBezTo>
                    <a:cubicBezTo>
                      <a:pt x="312493" y="2176780"/>
                      <a:pt x="366283" y="2144650"/>
                      <a:pt x="406555" y="2099282"/>
                    </a:cubicBezTo>
                    <a:cubicBezTo>
                      <a:pt x="447548" y="2053082"/>
                      <a:pt x="475080" y="1995359"/>
                      <a:pt x="488874" y="1935366"/>
                    </a:cubicBezTo>
                    <a:cubicBezTo>
                      <a:pt x="503332" y="1872491"/>
                      <a:pt x="499122" y="1807290"/>
                      <a:pt x="508871" y="1743696"/>
                    </a:cubicBezTo>
                    <a:cubicBezTo>
                      <a:pt x="518621" y="1680101"/>
                      <a:pt x="549089" y="1612297"/>
                      <a:pt x="618832" y="1592299"/>
                    </a:cubicBezTo>
                    <a:cubicBezTo>
                      <a:pt x="690182" y="1571803"/>
                      <a:pt x="767237" y="1602547"/>
                      <a:pt x="836427" y="1618667"/>
                    </a:cubicBezTo>
                    <a:cubicBezTo>
                      <a:pt x="900021" y="1633458"/>
                      <a:pt x="962341" y="1636173"/>
                      <a:pt x="1024772" y="1614346"/>
                    </a:cubicBezTo>
                    <a:cubicBezTo>
                      <a:pt x="1082606" y="1594127"/>
                      <a:pt x="1134678" y="1557289"/>
                      <a:pt x="1172790" y="1509261"/>
                    </a:cubicBezTo>
                    <a:cubicBezTo>
                      <a:pt x="1212177" y="1459626"/>
                      <a:pt x="1231897" y="1401239"/>
                      <a:pt x="1237382" y="1338586"/>
                    </a:cubicBezTo>
                    <a:cubicBezTo>
                      <a:pt x="1243586" y="1267846"/>
                      <a:pt x="1235110" y="1196884"/>
                      <a:pt x="1239044" y="1126088"/>
                    </a:cubicBezTo>
                    <a:cubicBezTo>
                      <a:pt x="1243253" y="1050861"/>
                      <a:pt x="1266021" y="979455"/>
                      <a:pt x="1327344" y="931538"/>
                    </a:cubicBezTo>
                    <a:cubicBezTo>
                      <a:pt x="1391936" y="881072"/>
                      <a:pt x="1479461" y="858138"/>
                      <a:pt x="1559619" y="849331"/>
                    </a:cubicBezTo>
                    <a:cubicBezTo>
                      <a:pt x="1644873" y="839913"/>
                      <a:pt x="1729019" y="850715"/>
                      <a:pt x="1811393" y="873483"/>
                    </a:cubicBezTo>
                    <a:cubicBezTo>
                      <a:pt x="1891274" y="895530"/>
                      <a:pt x="1968828" y="925666"/>
                      <a:pt x="2049595" y="944611"/>
                    </a:cubicBezTo>
                    <a:cubicBezTo>
                      <a:pt x="2209190" y="982114"/>
                      <a:pt x="2377593" y="967767"/>
                      <a:pt x="2532369" y="916138"/>
                    </a:cubicBezTo>
                    <a:cubicBezTo>
                      <a:pt x="2602722" y="892650"/>
                      <a:pt x="2671634" y="861462"/>
                      <a:pt x="2730021" y="815041"/>
                    </a:cubicBezTo>
                    <a:cubicBezTo>
                      <a:pt x="2781429" y="774214"/>
                      <a:pt x="2822699" y="722142"/>
                      <a:pt x="2853443" y="664308"/>
                    </a:cubicBezTo>
                    <a:cubicBezTo>
                      <a:pt x="2916040" y="546648"/>
                      <a:pt x="2937091" y="411260"/>
                      <a:pt x="2949112" y="280083"/>
                    </a:cubicBezTo>
                    <a:cubicBezTo>
                      <a:pt x="2952214" y="246126"/>
                      <a:pt x="2954651" y="212113"/>
                      <a:pt x="2956867" y="178100"/>
                    </a:cubicBezTo>
                    <a:cubicBezTo>
                      <a:pt x="2957033" y="175441"/>
                      <a:pt x="2952879" y="175441"/>
                      <a:pt x="2952712" y="178100"/>
                    </a:cubicBezTo>
                    <a:close/>
                  </a:path>
                </a:pathLst>
              </a:custGeom>
              <a:solidFill>
                <a:srgbClr val="ffffff">
                  <a:alpha val="17000"/>
                </a:srgb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68400" rIns="68400" tIns="34200" bIns="3420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691" name="Google Shape;149;p7"/>
              <p:cNvSpPr/>
              <p:nvPr/>
            </p:nvSpPr>
            <p:spPr>
              <a:xfrm rot="15913200">
                <a:off x="-1769400" y="2998440"/>
                <a:ext cx="4434840" cy="3279600"/>
              </a:xfrm>
              <a:custGeom>
                <a:avLst/>
                <a:gdLst>
                  <a:gd name="textAreaLeft" fmla="*/ 0 w 4434840"/>
                  <a:gd name="textAreaRight" fmla="*/ 4435920 w 4434840"/>
                  <a:gd name="textAreaTop" fmla="*/ 0 h 3279600"/>
                  <a:gd name="textAreaBottom" fmla="*/ 3280680 h 3279600"/>
                </a:gdLst>
                <a:ahLst/>
                <a:rect l="textAreaLeft" t="textAreaTop" r="textAreaRight" b="textAreaBottom"/>
                <a:pathLst>
                  <a:path w="2956871" h="2186887">
                    <a:moveTo>
                      <a:pt x="2952768" y="178044"/>
                    </a:moveTo>
                    <a:cubicBezTo>
                      <a:pt x="2944569" y="304180"/>
                      <a:pt x="2933823" y="432256"/>
                      <a:pt x="2895101" y="553351"/>
                    </a:cubicBezTo>
                    <a:cubicBezTo>
                      <a:pt x="2854994" y="678822"/>
                      <a:pt x="2780985" y="787454"/>
                      <a:pt x="2665042" y="853762"/>
                    </a:cubicBezTo>
                    <a:cubicBezTo>
                      <a:pt x="2600839" y="890490"/>
                      <a:pt x="2529766" y="915418"/>
                      <a:pt x="2458194" y="933366"/>
                    </a:cubicBezTo>
                    <a:cubicBezTo>
                      <a:pt x="2382800" y="952256"/>
                      <a:pt x="2305136" y="962227"/>
                      <a:pt x="2227360" y="961563"/>
                    </a:cubicBezTo>
                    <a:cubicBezTo>
                      <a:pt x="2149473" y="960898"/>
                      <a:pt x="2073194" y="948267"/>
                      <a:pt x="1998464" y="926774"/>
                    </a:cubicBezTo>
                    <a:cubicBezTo>
                      <a:pt x="1925785" y="905890"/>
                      <a:pt x="1854768" y="879134"/>
                      <a:pt x="1781202" y="861241"/>
                    </a:cubicBezTo>
                    <a:cubicBezTo>
                      <a:pt x="1708523" y="843570"/>
                      <a:pt x="1634126" y="836867"/>
                      <a:pt x="1559619" y="845120"/>
                    </a:cubicBezTo>
                    <a:cubicBezTo>
                      <a:pt x="1490540" y="852710"/>
                      <a:pt x="1419301" y="870880"/>
                      <a:pt x="1358643" y="905613"/>
                    </a:cubicBezTo>
                    <a:cubicBezTo>
                      <a:pt x="1304743" y="936468"/>
                      <a:pt x="1265079" y="983222"/>
                      <a:pt x="1247796" y="1043216"/>
                    </a:cubicBezTo>
                    <a:cubicBezTo>
                      <a:pt x="1230623" y="1102711"/>
                      <a:pt x="1233448" y="1165973"/>
                      <a:pt x="1234889" y="1227185"/>
                    </a:cubicBezTo>
                    <a:cubicBezTo>
                      <a:pt x="1236384" y="1291666"/>
                      <a:pt x="1238323" y="1358806"/>
                      <a:pt x="1217107" y="1420628"/>
                    </a:cubicBezTo>
                    <a:cubicBezTo>
                      <a:pt x="1197053" y="1479125"/>
                      <a:pt x="1157335" y="1529868"/>
                      <a:pt x="1107589" y="1566208"/>
                    </a:cubicBezTo>
                    <a:cubicBezTo>
                      <a:pt x="1058841" y="1601827"/>
                      <a:pt x="999900" y="1624263"/>
                      <a:pt x="939352" y="1626921"/>
                    </a:cubicBezTo>
                    <a:cubicBezTo>
                      <a:pt x="872323" y="1629858"/>
                      <a:pt x="807953" y="1605539"/>
                      <a:pt x="743306" y="1591579"/>
                    </a:cubicBezTo>
                    <a:cubicBezTo>
                      <a:pt x="686470" y="1579281"/>
                      <a:pt x="623707" y="1573852"/>
                      <a:pt x="573851" y="1609638"/>
                    </a:cubicBezTo>
                    <a:cubicBezTo>
                      <a:pt x="529922" y="1641158"/>
                      <a:pt x="512251" y="1693285"/>
                      <a:pt x="504661" y="1744748"/>
                    </a:cubicBezTo>
                    <a:cubicBezTo>
                      <a:pt x="496075" y="1802803"/>
                      <a:pt x="499011" y="1862243"/>
                      <a:pt x="487987" y="1919965"/>
                    </a:cubicBezTo>
                    <a:cubicBezTo>
                      <a:pt x="476465" y="1980457"/>
                      <a:pt x="450927" y="2039233"/>
                      <a:pt x="411707" y="2087039"/>
                    </a:cubicBezTo>
                    <a:cubicBezTo>
                      <a:pt x="374204" y="2132741"/>
                      <a:pt x="323185" y="2167806"/>
                      <a:pt x="264354" y="2178553"/>
                    </a:cubicBezTo>
                    <a:cubicBezTo>
                      <a:pt x="189238" y="2192291"/>
                      <a:pt x="113955" y="2168415"/>
                      <a:pt x="38561" y="2172626"/>
                    </a:cubicBezTo>
                    <a:cubicBezTo>
                      <a:pt x="33575" y="2172903"/>
                      <a:pt x="3551" y="2176558"/>
                      <a:pt x="4326" y="2178221"/>
                    </a:cubicBezTo>
                    <a:cubicBezTo>
                      <a:pt x="3828" y="2177112"/>
                      <a:pt x="4714" y="2174066"/>
                      <a:pt x="4770" y="2172903"/>
                    </a:cubicBezTo>
                    <a:lnTo>
                      <a:pt x="6819" y="2149304"/>
                    </a:lnTo>
                    <a:cubicBezTo>
                      <a:pt x="13910" y="2068315"/>
                      <a:pt x="20945" y="1987271"/>
                      <a:pt x="28036" y="1906283"/>
                    </a:cubicBezTo>
                    <a:cubicBezTo>
                      <a:pt x="39946" y="1770064"/>
                      <a:pt x="51801" y="1633846"/>
                      <a:pt x="63711" y="1497628"/>
                    </a:cubicBezTo>
                    <a:cubicBezTo>
                      <a:pt x="77837" y="1335540"/>
                      <a:pt x="92018" y="1173451"/>
                      <a:pt x="106144" y="1011419"/>
                    </a:cubicBezTo>
                    <a:cubicBezTo>
                      <a:pt x="120270" y="849386"/>
                      <a:pt x="133565" y="696992"/>
                      <a:pt x="147303" y="539779"/>
                    </a:cubicBezTo>
                    <a:cubicBezTo>
                      <a:pt x="157939" y="417797"/>
                      <a:pt x="168575" y="295871"/>
                      <a:pt x="179266" y="173890"/>
                    </a:cubicBezTo>
                    <a:lnTo>
                      <a:pt x="189293" y="58832"/>
                    </a:lnTo>
                    <a:lnTo>
                      <a:pt x="192340" y="23601"/>
                    </a:lnTo>
                    <a:cubicBezTo>
                      <a:pt x="192838" y="18006"/>
                      <a:pt x="194833" y="10472"/>
                      <a:pt x="194002" y="4877"/>
                    </a:cubicBezTo>
                    <a:cubicBezTo>
                      <a:pt x="193337" y="778"/>
                      <a:pt x="191841" y="3880"/>
                      <a:pt x="193836" y="4323"/>
                    </a:cubicBezTo>
                    <a:cubicBezTo>
                      <a:pt x="198212" y="5265"/>
                      <a:pt x="203308" y="4932"/>
                      <a:pt x="207795" y="5209"/>
                    </a:cubicBezTo>
                    <a:cubicBezTo>
                      <a:pt x="230286" y="6650"/>
                      <a:pt x="252777" y="8090"/>
                      <a:pt x="275267" y="9530"/>
                    </a:cubicBezTo>
                    <a:cubicBezTo>
                      <a:pt x="365396" y="15291"/>
                      <a:pt x="455470" y="20997"/>
                      <a:pt x="545599" y="26758"/>
                    </a:cubicBezTo>
                    <a:cubicBezTo>
                      <a:pt x="678826" y="35234"/>
                      <a:pt x="812108" y="43765"/>
                      <a:pt x="945335" y="52240"/>
                    </a:cubicBezTo>
                    <a:cubicBezTo>
                      <a:pt x="1104265" y="62378"/>
                      <a:pt x="1263141" y="72515"/>
                      <a:pt x="1422071" y="82597"/>
                    </a:cubicBezTo>
                    <a:cubicBezTo>
                      <a:pt x="1585877" y="93012"/>
                      <a:pt x="1749682" y="103481"/>
                      <a:pt x="1913432" y="113896"/>
                    </a:cubicBezTo>
                    <a:cubicBezTo>
                      <a:pt x="2064995" y="123535"/>
                      <a:pt x="2216558" y="133229"/>
                      <a:pt x="2368121" y="142868"/>
                    </a:cubicBezTo>
                    <a:cubicBezTo>
                      <a:pt x="2486778" y="150402"/>
                      <a:pt x="2605436" y="157991"/>
                      <a:pt x="2724039" y="165525"/>
                    </a:cubicBezTo>
                    <a:cubicBezTo>
                      <a:pt x="2792120" y="169845"/>
                      <a:pt x="2860201" y="174222"/>
                      <a:pt x="2928283" y="178543"/>
                    </a:cubicBezTo>
                    <a:cubicBezTo>
                      <a:pt x="2937091" y="179097"/>
                      <a:pt x="2945899" y="179651"/>
                      <a:pt x="2954707" y="180205"/>
                    </a:cubicBezTo>
                    <a:cubicBezTo>
                      <a:pt x="2957366" y="180371"/>
                      <a:pt x="2957366" y="176216"/>
                      <a:pt x="2954707" y="176050"/>
                    </a:cubicBezTo>
                    <a:cubicBezTo>
                      <a:pt x="2930056" y="174499"/>
                      <a:pt x="2905349" y="172893"/>
                      <a:pt x="2880698" y="171341"/>
                    </a:cubicBezTo>
                    <a:cubicBezTo>
                      <a:pt x="2813558" y="167076"/>
                      <a:pt x="2746474" y="162810"/>
                      <a:pt x="2679334" y="158489"/>
                    </a:cubicBezTo>
                    <a:cubicBezTo>
                      <a:pt x="2580508" y="152175"/>
                      <a:pt x="2481627" y="145915"/>
                      <a:pt x="2382800" y="139600"/>
                    </a:cubicBezTo>
                    <a:cubicBezTo>
                      <a:pt x="2261761" y="131899"/>
                      <a:pt x="2140776" y="124199"/>
                      <a:pt x="2019736" y="116444"/>
                    </a:cubicBezTo>
                    <a:cubicBezTo>
                      <a:pt x="1887174" y="108024"/>
                      <a:pt x="1754557" y="99549"/>
                      <a:pt x="1621995" y="91128"/>
                    </a:cubicBezTo>
                    <a:cubicBezTo>
                      <a:pt x="1488657" y="82653"/>
                      <a:pt x="1355319" y="74122"/>
                      <a:pt x="1221982" y="65646"/>
                    </a:cubicBezTo>
                    <a:cubicBezTo>
                      <a:pt x="1097175" y="57669"/>
                      <a:pt x="972423" y="49747"/>
                      <a:pt x="847617" y="41770"/>
                    </a:cubicBezTo>
                    <a:cubicBezTo>
                      <a:pt x="742199" y="35068"/>
                      <a:pt x="636725" y="28309"/>
                      <a:pt x="531307" y="21607"/>
                    </a:cubicBezTo>
                    <a:cubicBezTo>
                      <a:pt x="455747" y="16787"/>
                      <a:pt x="380187" y="11967"/>
                      <a:pt x="304627" y="7148"/>
                    </a:cubicBezTo>
                    <a:cubicBezTo>
                      <a:pt x="268841" y="4877"/>
                      <a:pt x="232613" y="611"/>
                      <a:pt x="196772" y="279"/>
                    </a:cubicBezTo>
                    <a:cubicBezTo>
                      <a:pt x="195220" y="279"/>
                      <a:pt x="193669" y="58"/>
                      <a:pt x="192174" y="2"/>
                    </a:cubicBezTo>
                    <a:cubicBezTo>
                      <a:pt x="191010" y="-53"/>
                      <a:pt x="190179" y="999"/>
                      <a:pt x="190069" y="2107"/>
                    </a:cubicBezTo>
                    <a:cubicBezTo>
                      <a:pt x="188351" y="21496"/>
                      <a:pt x="186689" y="40940"/>
                      <a:pt x="184972" y="60328"/>
                    </a:cubicBezTo>
                    <a:cubicBezTo>
                      <a:pt x="180374" y="113176"/>
                      <a:pt x="175776" y="165968"/>
                      <a:pt x="171123" y="218816"/>
                    </a:cubicBezTo>
                    <a:cubicBezTo>
                      <a:pt x="164310" y="296923"/>
                      <a:pt x="157496" y="375087"/>
                      <a:pt x="150682" y="453195"/>
                    </a:cubicBezTo>
                    <a:cubicBezTo>
                      <a:pt x="142373" y="548531"/>
                      <a:pt x="134063" y="643867"/>
                      <a:pt x="125699" y="739204"/>
                    </a:cubicBezTo>
                    <a:cubicBezTo>
                      <a:pt x="116614" y="843126"/>
                      <a:pt x="107529" y="947049"/>
                      <a:pt x="98499" y="1050971"/>
                    </a:cubicBezTo>
                    <a:cubicBezTo>
                      <a:pt x="89304" y="1156390"/>
                      <a:pt x="80108" y="1261752"/>
                      <a:pt x="70912" y="1367170"/>
                    </a:cubicBezTo>
                    <a:cubicBezTo>
                      <a:pt x="62326" y="1465443"/>
                      <a:pt x="53740" y="1563770"/>
                      <a:pt x="45153" y="1662042"/>
                    </a:cubicBezTo>
                    <a:cubicBezTo>
                      <a:pt x="37896" y="1745136"/>
                      <a:pt x="30639" y="1828230"/>
                      <a:pt x="23383" y="1911268"/>
                    </a:cubicBezTo>
                    <a:cubicBezTo>
                      <a:pt x="18175" y="1971040"/>
                      <a:pt x="12968" y="2030812"/>
                      <a:pt x="7761" y="2090529"/>
                    </a:cubicBezTo>
                    <a:lnTo>
                      <a:pt x="2886" y="2146146"/>
                    </a:lnTo>
                    <a:cubicBezTo>
                      <a:pt x="2055" y="2155619"/>
                      <a:pt x="-161" y="2166033"/>
                      <a:pt x="338" y="2175506"/>
                    </a:cubicBezTo>
                    <a:cubicBezTo>
                      <a:pt x="393" y="2176669"/>
                      <a:pt x="116" y="2177999"/>
                      <a:pt x="6" y="2179162"/>
                    </a:cubicBezTo>
                    <a:cubicBezTo>
                      <a:pt x="-105" y="2180602"/>
                      <a:pt x="1446" y="2181378"/>
                      <a:pt x="2609" y="2181157"/>
                    </a:cubicBezTo>
                    <a:cubicBezTo>
                      <a:pt x="85592" y="2165368"/>
                      <a:pt x="168630" y="2195171"/>
                      <a:pt x="251835" y="2184536"/>
                    </a:cubicBezTo>
                    <a:cubicBezTo>
                      <a:pt x="312493" y="2176780"/>
                      <a:pt x="366283" y="2144650"/>
                      <a:pt x="406555" y="2099282"/>
                    </a:cubicBezTo>
                    <a:cubicBezTo>
                      <a:pt x="447548" y="2053082"/>
                      <a:pt x="475080" y="1995359"/>
                      <a:pt x="488874" y="1935366"/>
                    </a:cubicBezTo>
                    <a:cubicBezTo>
                      <a:pt x="503332" y="1872491"/>
                      <a:pt x="499122" y="1807290"/>
                      <a:pt x="508871" y="1743696"/>
                    </a:cubicBezTo>
                    <a:cubicBezTo>
                      <a:pt x="518621" y="1680101"/>
                      <a:pt x="549089" y="1612297"/>
                      <a:pt x="618832" y="1592299"/>
                    </a:cubicBezTo>
                    <a:cubicBezTo>
                      <a:pt x="690182" y="1571803"/>
                      <a:pt x="767237" y="1602547"/>
                      <a:pt x="836427" y="1618667"/>
                    </a:cubicBezTo>
                    <a:cubicBezTo>
                      <a:pt x="900021" y="1633458"/>
                      <a:pt x="962341" y="1636173"/>
                      <a:pt x="1024772" y="1614346"/>
                    </a:cubicBezTo>
                    <a:cubicBezTo>
                      <a:pt x="1082606" y="1594127"/>
                      <a:pt x="1134678" y="1557289"/>
                      <a:pt x="1172790" y="1509261"/>
                    </a:cubicBezTo>
                    <a:cubicBezTo>
                      <a:pt x="1212177" y="1459626"/>
                      <a:pt x="1231897" y="1401239"/>
                      <a:pt x="1237382" y="1338586"/>
                    </a:cubicBezTo>
                    <a:cubicBezTo>
                      <a:pt x="1243586" y="1267846"/>
                      <a:pt x="1235110" y="1196884"/>
                      <a:pt x="1239044" y="1126088"/>
                    </a:cubicBezTo>
                    <a:cubicBezTo>
                      <a:pt x="1243253" y="1050861"/>
                      <a:pt x="1266021" y="979455"/>
                      <a:pt x="1327344" y="931538"/>
                    </a:cubicBezTo>
                    <a:cubicBezTo>
                      <a:pt x="1391936" y="881072"/>
                      <a:pt x="1479461" y="858138"/>
                      <a:pt x="1559619" y="849331"/>
                    </a:cubicBezTo>
                    <a:cubicBezTo>
                      <a:pt x="1644873" y="839913"/>
                      <a:pt x="1729019" y="850715"/>
                      <a:pt x="1811393" y="873483"/>
                    </a:cubicBezTo>
                    <a:cubicBezTo>
                      <a:pt x="1891274" y="895530"/>
                      <a:pt x="1968828" y="925666"/>
                      <a:pt x="2049595" y="944611"/>
                    </a:cubicBezTo>
                    <a:cubicBezTo>
                      <a:pt x="2209190" y="982114"/>
                      <a:pt x="2377593" y="967767"/>
                      <a:pt x="2532369" y="916138"/>
                    </a:cubicBezTo>
                    <a:cubicBezTo>
                      <a:pt x="2602722" y="892650"/>
                      <a:pt x="2671634" y="861462"/>
                      <a:pt x="2730021" y="815041"/>
                    </a:cubicBezTo>
                    <a:cubicBezTo>
                      <a:pt x="2781429" y="774214"/>
                      <a:pt x="2822699" y="722142"/>
                      <a:pt x="2853443" y="664308"/>
                    </a:cubicBezTo>
                    <a:cubicBezTo>
                      <a:pt x="2916040" y="546648"/>
                      <a:pt x="2937091" y="411260"/>
                      <a:pt x="2949112" y="280083"/>
                    </a:cubicBezTo>
                    <a:cubicBezTo>
                      <a:pt x="2952214" y="246126"/>
                      <a:pt x="2954651" y="212113"/>
                      <a:pt x="2956867" y="178100"/>
                    </a:cubicBezTo>
                    <a:cubicBezTo>
                      <a:pt x="2957033" y="175441"/>
                      <a:pt x="2952879" y="175441"/>
                      <a:pt x="2952712" y="178100"/>
                    </a:cubicBezTo>
                    <a:close/>
                  </a:path>
                </a:pathLst>
              </a:custGeom>
              <a:solidFill>
                <a:srgbClr val="ffffff">
                  <a:alpha val="17000"/>
                </a:srgb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68400" rIns="68400" tIns="34200" bIns="3420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</p:grpSp>
      </p:grpSp>
      <p:grpSp>
        <p:nvGrpSpPr>
          <p:cNvPr id="692" name="Google Shape;153;p7"/>
          <p:cNvGrpSpPr/>
          <p:nvPr/>
        </p:nvGrpSpPr>
        <p:grpSpPr>
          <a:xfrm>
            <a:off x="341280" y="113040"/>
            <a:ext cx="8489520" cy="4637520"/>
            <a:chOff x="341280" y="113040"/>
            <a:chExt cx="8489520" cy="4637520"/>
          </a:xfrm>
        </p:grpSpPr>
        <p:sp>
          <p:nvSpPr>
            <p:cNvPr id="693" name="Google Shape;154;p7"/>
            <p:cNvSpPr/>
            <p:nvPr/>
          </p:nvSpPr>
          <p:spPr>
            <a:xfrm>
              <a:off x="8633160" y="1564560"/>
              <a:ext cx="57240" cy="57240"/>
            </a:xfrm>
            <a:custGeom>
              <a:avLst/>
              <a:gdLst>
                <a:gd name="textAreaLeft" fmla="*/ 0 w 57240"/>
                <a:gd name="textAreaRight" fmla="*/ 58320 w 57240"/>
                <a:gd name="textAreaTop" fmla="*/ 0 h 57240"/>
                <a:gd name="textAreaBottom" fmla="*/ 58320 h 57240"/>
              </a:gdLst>
              <a:ahLst/>
              <a:rect l="textAreaLeft" t="textAreaTop" r="textAreaRight" b="textAreaBottom"/>
              <a:pathLst>
                <a:path w="46975" h="46975">
                  <a:moveTo>
                    <a:pt x="23488" y="46976"/>
                  </a:moveTo>
                  <a:cubicBezTo>
                    <a:pt x="10525" y="46976"/>
                    <a:pt x="0" y="36450"/>
                    <a:pt x="0" y="23488"/>
                  </a:cubicBezTo>
                  <a:cubicBezTo>
                    <a:pt x="0" y="10525"/>
                    <a:pt x="10525" y="0"/>
                    <a:pt x="23488" y="0"/>
                  </a:cubicBezTo>
                  <a:cubicBezTo>
                    <a:pt x="36451" y="0"/>
                    <a:pt x="46976" y="10525"/>
                    <a:pt x="46976" y="23488"/>
                  </a:cubicBezTo>
                  <a:cubicBezTo>
                    <a:pt x="46976" y="36450"/>
                    <a:pt x="36451" y="46976"/>
                    <a:pt x="23488" y="46976"/>
                  </a:cubicBezTo>
                  <a:close/>
                  <a:moveTo>
                    <a:pt x="23488" y="5540"/>
                  </a:moveTo>
                  <a:cubicBezTo>
                    <a:pt x="13572" y="5540"/>
                    <a:pt x="5540" y="13572"/>
                    <a:pt x="5540" y="23488"/>
                  </a:cubicBezTo>
                  <a:cubicBezTo>
                    <a:pt x="5540" y="33404"/>
                    <a:pt x="13572" y="41436"/>
                    <a:pt x="23488" y="41436"/>
                  </a:cubicBezTo>
                  <a:cubicBezTo>
                    <a:pt x="33404" y="41436"/>
                    <a:pt x="41436" y="33404"/>
                    <a:pt x="41436" y="23488"/>
                  </a:cubicBezTo>
                  <a:cubicBezTo>
                    <a:pt x="41436" y="13572"/>
                    <a:pt x="33348" y="5540"/>
                    <a:pt x="23488" y="5540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29160" bIns="2916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694" name="Google Shape;155;p7"/>
            <p:cNvSpPr/>
            <p:nvPr/>
          </p:nvSpPr>
          <p:spPr>
            <a:xfrm>
              <a:off x="436680" y="539640"/>
              <a:ext cx="88920" cy="88920"/>
            </a:xfrm>
            <a:custGeom>
              <a:avLst/>
              <a:gdLst>
                <a:gd name="textAreaLeft" fmla="*/ 0 w 88920"/>
                <a:gd name="textAreaRight" fmla="*/ 90000 w 88920"/>
                <a:gd name="textAreaTop" fmla="*/ 0 h 88920"/>
                <a:gd name="textAreaBottom" fmla="*/ 90000 h 88920"/>
              </a:gdLst>
              <a:ahLst/>
              <a:rect l="textAreaLeft" t="textAreaTop" r="textAreaRight" b="textAreaBottom"/>
              <a:pathLst>
                <a:path w="72679" h="72679">
                  <a:moveTo>
                    <a:pt x="36340" y="72679"/>
                  </a:moveTo>
                  <a:cubicBezTo>
                    <a:pt x="16286" y="72679"/>
                    <a:pt x="0" y="56393"/>
                    <a:pt x="0" y="36340"/>
                  </a:cubicBezTo>
                  <a:cubicBezTo>
                    <a:pt x="0" y="16286"/>
                    <a:pt x="16286" y="0"/>
                    <a:pt x="36340" y="0"/>
                  </a:cubicBezTo>
                  <a:cubicBezTo>
                    <a:pt x="56393" y="0"/>
                    <a:pt x="72679" y="16286"/>
                    <a:pt x="72679" y="36340"/>
                  </a:cubicBezTo>
                  <a:cubicBezTo>
                    <a:pt x="72679" y="56393"/>
                    <a:pt x="56393" y="72679"/>
                    <a:pt x="36340" y="72679"/>
                  </a:cubicBezTo>
                  <a:close/>
                  <a:moveTo>
                    <a:pt x="36340" y="5540"/>
                  </a:moveTo>
                  <a:cubicBezTo>
                    <a:pt x="19333" y="5540"/>
                    <a:pt x="5540" y="19333"/>
                    <a:pt x="5540" y="36340"/>
                  </a:cubicBezTo>
                  <a:cubicBezTo>
                    <a:pt x="5540" y="53346"/>
                    <a:pt x="19333" y="67140"/>
                    <a:pt x="36340" y="67140"/>
                  </a:cubicBezTo>
                  <a:cubicBezTo>
                    <a:pt x="53346" y="67140"/>
                    <a:pt x="67140" y="53346"/>
                    <a:pt x="67140" y="36340"/>
                  </a:cubicBezTo>
                  <a:cubicBezTo>
                    <a:pt x="67140" y="19333"/>
                    <a:pt x="53346" y="5540"/>
                    <a:pt x="36340" y="5540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695" name="Google Shape;156;p7"/>
            <p:cNvSpPr/>
            <p:nvPr/>
          </p:nvSpPr>
          <p:spPr>
            <a:xfrm>
              <a:off x="341280" y="197280"/>
              <a:ext cx="184680" cy="184680"/>
            </a:xfrm>
            <a:custGeom>
              <a:avLst/>
              <a:gdLst>
                <a:gd name="textAreaLeft" fmla="*/ 0 w 184680"/>
                <a:gd name="textAreaRight" fmla="*/ 185760 w 184680"/>
                <a:gd name="textAreaTop" fmla="*/ 0 h 184680"/>
                <a:gd name="textAreaBottom" fmla="*/ 185760 h 184680"/>
              </a:gdLst>
              <a:ahLst/>
              <a:rect l="textAreaLeft" t="textAreaTop" r="textAreaRight" b="textAreaBottom"/>
              <a:pathLst>
                <a:path w="149679" h="149679">
                  <a:moveTo>
                    <a:pt x="74840" y="149679"/>
                  </a:moveTo>
                  <a:cubicBezTo>
                    <a:pt x="33570" y="149679"/>
                    <a:pt x="0" y="116110"/>
                    <a:pt x="0" y="74840"/>
                  </a:cubicBezTo>
                  <a:cubicBezTo>
                    <a:pt x="0" y="33570"/>
                    <a:pt x="33570" y="0"/>
                    <a:pt x="74840" y="0"/>
                  </a:cubicBezTo>
                  <a:cubicBezTo>
                    <a:pt x="116110" y="0"/>
                    <a:pt x="149679" y="33570"/>
                    <a:pt x="149679" y="74840"/>
                  </a:cubicBezTo>
                  <a:cubicBezTo>
                    <a:pt x="149679" y="116110"/>
                    <a:pt x="116110" y="149679"/>
                    <a:pt x="74840" y="149679"/>
                  </a:cubicBezTo>
                  <a:close/>
                  <a:moveTo>
                    <a:pt x="74840" y="5540"/>
                  </a:moveTo>
                  <a:cubicBezTo>
                    <a:pt x="36617" y="5540"/>
                    <a:pt x="5540" y="36617"/>
                    <a:pt x="5540" y="74840"/>
                  </a:cubicBezTo>
                  <a:cubicBezTo>
                    <a:pt x="5540" y="113063"/>
                    <a:pt x="36617" y="144140"/>
                    <a:pt x="74840" y="144140"/>
                  </a:cubicBezTo>
                  <a:cubicBezTo>
                    <a:pt x="113063" y="144140"/>
                    <a:pt x="144140" y="113063"/>
                    <a:pt x="144140" y="74840"/>
                  </a:cubicBezTo>
                  <a:cubicBezTo>
                    <a:pt x="144140" y="36617"/>
                    <a:pt x="113063" y="5540"/>
                    <a:pt x="74840" y="5540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696" name="Google Shape;157;p7"/>
            <p:cNvSpPr/>
            <p:nvPr/>
          </p:nvSpPr>
          <p:spPr>
            <a:xfrm>
              <a:off x="8571240" y="4693320"/>
              <a:ext cx="57240" cy="57240"/>
            </a:xfrm>
            <a:custGeom>
              <a:avLst/>
              <a:gdLst>
                <a:gd name="textAreaLeft" fmla="*/ 0 w 57240"/>
                <a:gd name="textAreaRight" fmla="*/ 58320 w 57240"/>
                <a:gd name="textAreaTop" fmla="*/ 0 h 57240"/>
                <a:gd name="textAreaBottom" fmla="*/ 58320 h 57240"/>
              </a:gdLst>
              <a:ahLst/>
              <a:rect l="textAreaLeft" t="textAreaTop" r="textAreaRight" b="textAreaBottom"/>
              <a:pathLst>
                <a:path w="46975" h="46975">
                  <a:moveTo>
                    <a:pt x="23488" y="46976"/>
                  </a:moveTo>
                  <a:cubicBezTo>
                    <a:pt x="10525" y="46976"/>
                    <a:pt x="0" y="36450"/>
                    <a:pt x="0" y="23488"/>
                  </a:cubicBezTo>
                  <a:cubicBezTo>
                    <a:pt x="0" y="10525"/>
                    <a:pt x="10525" y="0"/>
                    <a:pt x="23488" y="0"/>
                  </a:cubicBezTo>
                  <a:cubicBezTo>
                    <a:pt x="36451" y="0"/>
                    <a:pt x="46976" y="10525"/>
                    <a:pt x="46976" y="23488"/>
                  </a:cubicBezTo>
                  <a:cubicBezTo>
                    <a:pt x="46976" y="36450"/>
                    <a:pt x="36451" y="46976"/>
                    <a:pt x="23488" y="46976"/>
                  </a:cubicBezTo>
                  <a:close/>
                  <a:moveTo>
                    <a:pt x="23488" y="5484"/>
                  </a:moveTo>
                  <a:cubicBezTo>
                    <a:pt x="13572" y="5484"/>
                    <a:pt x="5540" y="13517"/>
                    <a:pt x="5540" y="23432"/>
                  </a:cubicBezTo>
                  <a:cubicBezTo>
                    <a:pt x="5540" y="33348"/>
                    <a:pt x="13572" y="41381"/>
                    <a:pt x="23488" y="41381"/>
                  </a:cubicBezTo>
                  <a:cubicBezTo>
                    <a:pt x="33404" y="41381"/>
                    <a:pt x="41436" y="33348"/>
                    <a:pt x="41436" y="23432"/>
                  </a:cubicBezTo>
                  <a:cubicBezTo>
                    <a:pt x="41436" y="13517"/>
                    <a:pt x="33348" y="5484"/>
                    <a:pt x="23488" y="5484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29160" bIns="2916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697" name="Google Shape;158;p7"/>
            <p:cNvSpPr/>
            <p:nvPr/>
          </p:nvSpPr>
          <p:spPr>
            <a:xfrm>
              <a:off x="5999760" y="259560"/>
              <a:ext cx="59760" cy="59760"/>
            </a:xfrm>
            <a:custGeom>
              <a:avLst/>
              <a:gdLst>
                <a:gd name="textAreaLeft" fmla="*/ 0 w 59760"/>
                <a:gd name="textAreaRight" fmla="*/ 60840 w 59760"/>
                <a:gd name="textAreaTop" fmla="*/ 0 h 59760"/>
                <a:gd name="textAreaBottom" fmla="*/ 60840 h 59760"/>
              </a:gdLst>
              <a:ahLst/>
              <a:rect l="textAreaLeft" t="textAreaTop" r="textAreaRight" b="textAreaBottom"/>
              <a:pathLst>
                <a:path w="48969" h="48969">
                  <a:moveTo>
                    <a:pt x="24485" y="48970"/>
                  </a:moveTo>
                  <a:cubicBezTo>
                    <a:pt x="10968" y="48970"/>
                    <a:pt x="0" y="38002"/>
                    <a:pt x="0" y="24485"/>
                  </a:cubicBezTo>
                  <a:cubicBezTo>
                    <a:pt x="0" y="10968"/>
                    <a:pt x="10968" y="0"/>
                    <a:pt x="24485" y="0"/>
                  </a:cubicBezTo>
                  <a:cubicBezTo>
                    <a:pt x="38002" y="0"/>
                    <a:pt x="48970" y="10968"/>
                    <a:pt x="48970" y="24485"/>
                  </a:cubicBezTo>
                  <a:cubicBezTo>
                    <a:pt x="48970" y="38002"/>
                    <a:pt x="38002" y="48970"/>
                    <a:pt x="24485" y="48970"/>
                  </a:cubicBezTo>
                  <a:close/>
                  <a:moveTo>
                    <a:pt x="24485" y="5540"/>
                  </a:moveTo>
                  <a:cubicBezTo>
                    <a:pt x="14015" y="5540"/>
                    <a:pt x="5540" y="14015"/>
                    <a:pt x="5540" y="24485"/>
                  </a:cubicBezTo>
                  <a:cubicBezTo>
                    <a:pt x="5540" y="34955"/>
                    <a:pt x="14015" y="43430"/>
                    <a:pt x="24485" y="43430"/>
                  </a:cubicBezTo>
                  <a:cubicBezTo>
                    <a:pt x="34955" y="43430"/>
                    <a:pt x="43430" y="34955"/>
                    <a:pt x="43430" y="24485"/>
                  </a:cubicBezTo>
                  <a:cubicBezTo>
                    <a:pt x="43430" y="14015"/>
                    <a:pt x="34955" y="5540"/>
                    <a:pt x="24485" y="5540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0240" bIns="302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698" name="Google Shape;159;p7"/>
            <p:cNvSpPr/>
            <p:nvPr/>
          </p:nvSpPr>
          <p:spPr>
            <a:xfrm>
              <a:off x="5835600" y="113040"/>
              <a:ext cx="88920" cy="88920"/>
            </a:xfrm>
            <a:custGeom>
              <a:avLst/>
              <a:gdLst>
                <a:gd name="textAreaLeft" fmla="*/ 0 w 88920"/>
                <a:gd name="textAreaRight" fmla="*/ 90000 w 88920"/>
                <a:gd name="textAreaTop" fmla="*/ 0 h 88920"/>
                <a:gd name="textAreaBottom" fmla="*/ 90000 h 88920"/>
              </a:gdLst>
              <a:ahLst/>
              <a:rect l="textAreaLeft" t="textAreaTop" r="textAreaRight" b="textAreaBottom"/>
              <a:pathLst>
                <a:path w="72679" h="72679">
                  <a:moveTo>
                    <a:pt x="36340" y="72679"/>
                  </a:moveTo>
                  <a:cubicBezTo>
                    <a:pt x="16286" y="72679"/>
                    <a:pt x="0" y="56393"/>
                    <a:pt x="0" y="36340"/>
                  </a:cubicBezTo>
                  <a:cubicBezTo>
                    <a:pt x="0" y="16286"/>
                    <a:pt x="16286" y="0"/>
                    <a:pt x="36340" y="0"/>
                  </a:cubicBezTo>
                  <a:cubicBezTo>
                    <a:pt x="56393" y="0"/>
                    <a:pt x="72679" y="16286"/>
                    <a:pt x="72679" y="36340"/>
                  </a:cubicBezTo>
                  <a:cubicBezTo>
                    <a:pt x="72679" y="56393"/>
                    <a:pt x="56393" y="72679"/>
                    <a:pt x="36340" y="72679"/>
                  </a:cubicBezTo>
                  <a:close/>
                  <a:moveTo>
                    <a:pt x="36340" y="5540"/>
                  </a:moveTo>
                  <a:cubicBezTo>
                    <a:pt x="19333" y="5540"/>
                    <a:pt x="5540" y="19333"/>
                    <a:pt x="5540" y="36340"/>
                  </a:cubicBezTo>
                  <a:cubicBezTo>
                    <a:pt x="5540" y="53346"/>
                    <a:pt x="19333" y="67140"/>
                    <a:pt x="36340" y="67140"/>
                  </a:cubicBezTo>
                  <a:cubicBezTo>
                    <a:pt x="53346" y="67140"/>
                    <a:pt x="67140" y="53346"/>
                    <a:pt x="67140" y="36340"/>
                  </a:cubicBezTo>
                  <a:cubicBezTo>
                    <a:pt x="67140" y="19333"/>
                    <a:pt x="53346" y="5540"/>
                    <a:pt x="36340" y="5540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699" name="Google Shape;160;p7"/>
            <p:cNvSpPr/>
            <p:nvPr/>
          </p:nvSpPr>
          <p:spPr>
            <a:xfrm>
              <a:off x="8571240" y="4093920"/>
              <a:ext cx="259200" cy="237600"/>
            </a:xfrm>
            <a:custGeom>
              <a:avLst/>
              <a:gdLst>
                <a:gd name="textAreaLeft" fmla="*/ 0 w 259200"/>
                <a:gd name="textAreaRight" fmla="*/ 260280 w 259200"/>
                <a:gd name="textAreaTop" fmla="*/ 0 h 237600"/>
                <a:gd name="textAreaBottom" fmla="*/ 238680 h 237600"/>
              </a:gdLst>
              <a:ahLst/>
              <a:rect l="textAreaLeft" t="textAreaTop" r="textAreaRight" b="textAreaBottom"/>
              <a:pathLst>
                <a:path w="210005" h="192444">
                  <a:moveTo>
                    <a:pt x="210005" y="192445"/>
                  </a:moveTo>
                  <a:lnTo>
                    <a:pt x="0" y="192445"/>
                  </a:lnTo>
                  <a:lnTo>
                    <a:pt x="1108" y="190395"/>
                  </a:lnTo>
                  <a:lnTo>
                    <a:pt x="104975" y="0"/>
                  </a:lnTo>
                  <a:lnTo>
                    <a:pt x="210005" y="192445"/>
                  </a:lnTo>
                  <a:close/>
                  <a:moveTo>
                    <a:pt x="4653" y="189675"/>
                  </a:moveTo>
                  <a:lnTo>
                    <a:pt x="205352" y="189675"/>
                  </a:lnTo>
                  <a:lnTo>
                    <a:pt x="105030" y="5761"/>
                  </a:lnTo>
                  <a:lnTo>
                    <a:pt x="4709" y="189675"/>
                  </a:ln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700" name="Google Shape;161;p7"/>
            <p:cNvSpPr/>
            <p:nvPr/>
          </p:nvSpPr>
          <p:spPr>
            <a:xfrm>
              <a:off x="8737920" y="1622880"/>
              <a:ext cx="92880" cy="84960"/>
            </a:xfrm>
            <a:custGeom>
              <a:avLst/>
              <a:gdLst>
                <a:gd name="textAreaLeft" fmla="*/ 0 w 92880"/>
                <a:gd name="textAreaRight" fmla="*/ 93960 w 92880"/>
                <a:gd name="textAreaTop" fmla="*/ 0 h 84960"/>
                <a:gd name="textAreaBottom" fmla="*/ 86040 h 84960"/>
              </a:gdLst>
              <a:ahLst/>
              <a:rect l="textAreaLeft" t="textAreaTop" r="textAreaRight" b="textAreaBottom"/>
              <a:pathLst>
                <a:path w="75726" h="69410">
                  <a:moveTo>
                    <a:pt x="37835" y="0"/>
                  </a:moveTo>
                  <a:lnTo>
                    <a:pt x="0" y="69411"/>
                  </a:lnTo>
                  <a:lnTo>
                    <a:pt x="37835" y="69411"/>
                  </a:lnTo>
                  <a:lnTo>
                    <a:pt x="75726" y="69411"/>
                  </a:lnTo>
                  <a:lnTo>
                    <a:pt x="37835" y="0"/>
                  </a:ln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701" name="Google Shape;162;p7"/>
            <p:cNvSpPr/>
            <p:nvPr/>
          </p:nvSpPr>
          <p:spPr>
            <a:xfrm>
              <a:off x="713160" y="113040"/>
              <a:ext cx="345960" cy="317160"/>
            </a:xfrm>
            <a:custGeom>
              <a:avLst/>
              <a:gdLst>
                <a:gd name="textAreaLeft" fmla="*/ 0 w 345960"/>
                <a:gd name="textAreaRight" fmla="*/ 347040 w 345960"/>
                <a:gd name="textAreaTop" fmla="*/ 0 h 317160"/>
                <a:gd name="textAreaBottom" fmla="*/ 318240 h 317160"/>
              </a:gdLst>
              <a:ahLst/>
              <a:rect l="textAreaLeft" t="textAreaTop" r="textAreaRight" b="textAreaBottom"/>
              <a:pathLst>
                <a:path w="75726" h="69410">
                  <a:moveTo>
                    <a:pt x="37891" y="0"/>
                  </a:moveTo>
                  <a:lnTo>
                    <a:pt x="0" y="69411"/>
                  </a:lnTo>
                  <a:lnTo>
                    <a:pt x="37891" y="69411"/>
                  </a:lnTo>
                  <a:lnTo>
                    <a:pt x="75726" y="69411"/>
                  </a:lnTo>
                  <a:lnTo>
                    <a:pt x="37891" y="0"/>
                  </a:ln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702" name="PlaceHolder 1"/>
          <p:cNvSpPr>
            <a:spLocks noGrp="1"/>
          </p:cNvSpPr>
          <p:nvPr>
            <p:ph type="title"/>
          </p:nvPr>
        </p:nvSpPr>
        <p:spPr>
          <a:xfrm>
            <a:off x="720000" y="418320"/>
            <a:ext cx="7702920" cy="62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0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5" r:id="rId7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9;p2" descr=""/>
          <p:cNvPicPr/>
          <p:nvPr/>
        </p:nvPicPr>
        <p:blipFill>
          <a:blip r:embed="rId2"/>
          <a:stretch/>
        </p:blipFill>
        <p:spPr>
          <a:xfrm>
            <a:off x="0" y="9360"/>
            <a:ext cx="9142920" cy="5123880"/>
          </a:xfrm>
          <a:prstGeom prst="rect">
            <a:avLst/>
          </a:prstGeom>
          <a:ln w="0">
            <a:noFill/>
          </a:ln>
        </p:spPr>
      </p:pic>
      <p:grpSp>
        <p:nvGrpSpPr>
          <p:cNvPr id="67" name="Google Shape;10;p2"/>
          <p:cNvGrpSpPr/>
          <p:nvPr/>
        </p:nvGrpSpPr>
        <p:grpSpPr>
          <a:xfrm>
            <a:off x="-1914480" y="-2395080"/>
            <a:ext cx="13206240" cy="9415800"/>
            <a:chOff x="-1914480" y="-2395080"/>
            <a:chExt cx="13206240" cy="9415800"/>
          </a:xfrm>
        </p:grpSpPr>
        <p:pic>
          <p:nvPicPr>
            <p:cNvPr id="68" name="Google Shape;11;p2" descr=""/>
            <p:cNvPicPr/>
            <p:nvPr/>
          </p:nvPicPr>
          <p:blipFill>
            <a:blip r:embed="rId3">
              <a:alphaModFix amt="35000"/>
            </a:blip>
            <a:srcRect l="0" t="21523" r="35719" b="15225"/>
            <a:stretch/>
          </p:blipFill>
          <p:spPr>
            <a:xfrm>
              <a:off x="1839960" y="488520"/>
              <a:ext cx="8421120" cy="56977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69" name="Google Shape;12;p2" descr=""/>
            <p:cNvPicPr/>
            <p:nvPr/>
          </p:nvPicPr>
          <p:blipFill>
            <a:blip r:embed="rId4"/>
            <a:stretch/>
          </p:blipFill>
          <p:spPr>
            <a:xfrm flipH="1" rot="10800000">
              <a:off x="-1743480" y="-1071720"/>
              <a:ext cx="4667040" cy="30531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70" name="Google Shape;13;p2" descr=""/>
            <p:cNvPicPr/>
            <p:nvPr/>
          </p:nvPicPr>
          <p:blipFill>
            <a:blip r:embed="rId5"/>
            <a:stretch/>
          </p:blipFill>
          <p:spPr>
            <a:xfrm flipH="1" rot="10800000">
              <a:off x="4211280" y="-967320"/>
              <a:ext cx="6123600" cy="48376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71" name="Google Shape;14;p2" descr=""/>
            <p:cNvPicPr/>
            <p:nvPr/>
          </p:nvPicPr>
          <p:blipFill>
            <a:blip r:embed="rId6"/>
            <a:stretch/>
          </p:blipFill>
          <p:spPr>
            <a:xfrm>
              <a:off x="-1454040" y="2557440"/>
              <a:ext cx="5347440" cy="34984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72" name="Google Shape;15;p2" descr=""/>
            <p:cNvPicPr/>
            <p:nvPr/>
          </p:nvPicPr>
          <p:blipFill>
            <a:blip r:embed="rId7"/>
            <a:stretch/>
          </p:blipFill>
          <p:spPr>
            <a:xfrm>
              <a:off x="-1378440" y="3400200"/>
              <a:ext cx="4415760" cy="28890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73" name="Google Shape;16;p2" descr=""/>
            <p:cNvPicPr/>
            <p:nvPr/>
          </p:nvPicPr>
          <p:blipFill>
            <a:blip r:embed="rId8"/>
            <a:stretch/>
          </p:blipFill>
          <p:spPr>
            <a:xfrm flipH="1" rot="10800000">
              <a:off x="4826160" y="-2047680"/>
              <a:ext cx="6123600" cy="48376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74" name="Google Shape;17;p2"/>
            <p:cNvSpPr/>
            <p:nvPr/>
          </p:nvSpPr>
          <p:spPr>
            <a:xfrm flipH="1" rot="499800">
              <a:off x="6236280" y="-1635840"/>
              <a:ext cx="4385160" cy="3242520"/>
            </a:xfrm>
            <a:custGeom>
              <a:avLst/>
              <a:gdLst>
                <a:gd name="textAreaLeft" fmla="*/ -720 w 4385160"/>
                <a:gd name="textAreaRight" fmla="*/ 4385520 w 4385160"/>
                <a:gd name="textAreaTop" fmla="*/ 0 h 3242520"/>
                <a:gd name="textAreaBottom" fmla="*/ 3243600 h 3242520"/>
              </a:gdLst>
              <a:ahLst/>
              <a:rect l="textAreaLeft" t="textAreaTop" r="textAreaRight" b="textAreaBottom"/>
              <a:pathLst>
                <a:path w="2956871" h="2186887">
                  <a:moveTo>
                    <a:pt x="2952768" y="178044"/>
                  </a:moveTo>
                  <a:cubicBezTo>
                    <a:pt x="2944569" y="304180"/>
                    <a:pt x="2933823" y="432256"/>
                    <a:pt x="2895101" y="553351"/>
                  </a:cubicBezTo>
                  <a:cubicBezTo>
                    <a:pt x="2854994" y="678822"/>
                    <a:pt x="2780985" y="787454"/>
                    <a:pt x="2665042" y="853762"/>
                  </a:cubicBezTo>
                  <a:cubicBezTo>
                    <a:pt x="2600839" y="890490"/>
                    <a:pt x="2529766" y="915418"/>
                    <a:pt x="2458194" y="933366"/>
                  </a:cubicBezTo>
                  <a:cubicBezTo>
                    <a:pt x="2382800" y="952256"/>
                    <a:pt x="2305136" y="962227"/>
                    <a:pt x="2227360" y="961563"/>
                  </a:cubicBezTo>
                  <a:cubicBezTo>
                    <a:pt x="2149473" y="960898"/>
                    <a:pt x="2073194" y="948267"/>
                    <a:pt x="1998464" y="926774"/>
                  </a:cubicBezTo>
                  <a:cubicBezTo>
                    <a:pt x="1925785" y="905890"/>
                    <a:pt x="1854768" y="879134"/>
                    <a:pt x="1781202" y="861241"/>
                  </a:cubicBezTo>
                  <a:cubicBezTo>
                    <a:pt x="1708523" y="843570"/>
                    <a:pt x="1634126" y="836867"/>
                    <a:pt x="1559619" y="845120"/>
                  </a:cubicBezTo>
                  <a:cubicBezTo>
                    <a:pt x="1490540" y="852710"/>
                    <a:pt x="1419301" y="870880"/>
                    <a:pt x="1358643" y="905613"/>
                  </a:cubicBezTo>
                  <a:cubicBezTo>
                    <a:pt x="1304743" y="936468"/>
                    <a:pt x="1265079" y="983222"/>
                    <a:pt x="1247796" y="1043216"/>
                  </a:cubicBezTo>
                  <a:cubicBezTo>
                    <a:pt x="1230623" y="1102711"/>
                    <a:pt x="1233448" y="1165973"/>
                    <a:pt x="1234889" y="1227185"/>
                  </a:cubicBezTo>
                  <a:cubicBezTo>
                    <a:pt x="1236384" y="1291666"/>
                    <a:pt x="1238323" y="1358806"/>
                    <a:pt x="1217107" y="1420628"/>
                  </a:cubicBezTo>
                  <a:cubicBezTo>
                    <a:pt x="1197053" y="1479125"/>
                    <a:pt x="1157335" y="1529868"/>
                    <a:pt x="1107589" y="1566208"/>
                  </a:cubicBezTo>
                  <a:cubicBezTo>
                    <a:pt x="1058841" y="1601827"/>
                    <a:pt x="999900" y="1624263"/>
                    <a:pt x="939352" y="1626921"/>
                  </a:cubicBezTo>
                  <a:cubicBezTo>
                    <a:pt x="872323" y="1629858"/>
                    <a:pt x="807953" y="1605539"/>
                    <a:pt x="743306" y="1591579"/>
                  </a:cubicBezTo>
                  <a:cubicBezTo>
                    <a:pt x="686470" y="1579281"/>
                    <a:pt x="623707" y="1573852"/>
                    <a:pt x="573851" y="1609638"/>
                  </a:cubicBezTo>
                  <a:cubicBezTo>
                    <a:pt x="529922" y="1641158"/>
                    <a:pt x="512251" y="1693285"/>
                    <a:pt x="504661" y="1744748"/>
                  </a:cubicBezTo>
                  <a:cubicBezTo>
                    <a:pt x="496075" y="1802803"/>
                    <a:pt x="499011" y="1862243"/>
                    <a:pt x="487987" y="1919965"/>
                  </a:cubicBezTo>
                  <a:cubicBezTo>
                    <a:pt x="476465" y="1980457"/>
                    <a:pt x="450927" y="2039233"/>
                    <a:pt x="411707" y="2087039"/>
                  </a:cubicBezTo>
                  <a:cubicBezTo>
                    <a:pt x="374204" y="2132741"/>
                    <a:pt x="323185" y="2167806"/>
                    <a:pt x="264354" y="2178553"/>
                  </a:cubicBezTo>
                  <a:cubicBezTo>
                    <a:pt x="189238" y="2192291"/>
                    <a:pt x="113955" y="2168415"/>
                    <a:pt x="38561" y="2172626"/>
                  </a:cubicBezTo>
                  <a:cubicBezTo>
                    <a:pt x="33575" y="2172903"/>
                    <a:pt x="3551" y="2176558"/>
                    <a:pt x="4326" y="2178221"/>
                  </a:cubicBezTo>
                  <a:cubicBezTo>
                    <a:pt x="3828" y="2177112"/>
                    <a:pt x="4714" y="2174066"/>
                    <a:pt x="4770" y="2172903"/>
                  </a:cubicBezTo>
                  <a:lnTo>
                    <a:pt x="6819" y="2149304"/>
                  </a:lnTo>
                  <a:cubicBezTo>
                    <a:pt x="13910" y="2068315"/>
                    <a:pt x="20945" y="1987271"/>
                    <a:pt x="28036" y="1906283"/>
                  </a:cubicBezTo>
                  <a:cubicBezTo>
                    <a:pt x="39946" y="1770064"/>
                    <a:pt x="51801" y="1633846"/>
                    <a:pt x="63711" y="1497628"/>
                  </a:cubicBezTo>
                  <a:cubicBezTo>
                    <a:pt x="77837" y="1335540"/>
                    <a:pt x="92018" y="1173451"/>
                    <a:pt x="106144" y="1011419"/>
                  </a:cubicBezTo>
                  <a:cubicBezTo>
                    <a:pt x="120270" y="849386"/>
                    <a:pt x="133565" y="696992"/>
                    <a:pt x="147303" y="539779"/>
                  </a:cubicBezTo>
                  <a:cubicBezTo>
                    <a:pt x="157939" y="417797"/>
                    <a:pt x="168575" y="295871"/>
                    <a:pt x="179266" y="173890"/>
                  </a:cubicBezTo>
                  <a:lnTo>
                    <a:pt x="189293" y="58832"/>
                  </a:lnTo>
                  <a:lnTo>
                    <a:pt x="192340" y="23601"/>
                  </a:lnTo>
                  <a:cubicBezTo>
                    <a:pt x="192838" y="18006"/>
                    <a:pt x="194833" y="10472"/>
                    <a:pt x="194002" y="4877"/>
                  </a:cubicBezTo>
                  <a:cubicBezTo>
                    <a:pt x="193337" y="778"/>
                    <a:pt x="191841" y="3880"/>
                    <a:pt x="193836" y="4323"/>
                  </a:cubicBezTo>
                  <a:cubicBezTo>
                    <a:pt x="198212" y="5265"/>
                    <a:pt x="203308" y="4932"/>
                    <a:pt x="207795" y="5209"/>
                  </a:cubicBezTo>
                  <a:cubicBezTo>
                    <a:pt x="230286" y="6650"/>
                    <a:pt x="252777" y="8090"/>
                    <a:pt x="275267" y="9530"/>
                  </a:cubicBezTo>
                  <a:cubicBezTo>
                    <a:pt x="365396" y="15291"/>
                    <a:pt x="455470" y="20997"/>
                    <a:pt x="545599" y="26758"/>
                  </a:cubicBezTo>
                  <a:cubicBezTo>
                    <a:pt x="678826" y="35234"/>
                    <a:pt x="812108" y="43765"/>
                    <a:pt x="945335" y="52240"/>
                  </a:cubicBezTo>
                  <a:cubicBezTo>
                    <a:pt x="1104265" y="62378"/>
                    <a:pt x="1263141" y="72515"/>
                    <a:pt x="1422071" y="82597"/>
                  </a:cubicBezTo>
                  <a:cubicBezTo>
                    <a:pt x="1585877" y="93012"/>
                    <a:pt x="1749682" y="103481"/>
                    <a:pt x="1913432" y="113896"/>
                  </a:cubicBezTo>
                  <a:cubicBezTo>
                    <a:pt x="2064995" y="123535"/>
                    <a:pt x="2216558" y="133229"/>
                    <a:pt x="2368121" y="142868"/>
                  </a:cubicBezTo>
                  <a:cubicBezTo>
                    <a:pt x="2486778" y="150402"/>
                    <a:pt x="2605436" y="157991"/>
                    <a:pt x="2724039" y="165525"/>
                  </a:cubicBezTo>
                  <a:cubicBezTo>
                    <a:pt x="2792120" y="169845"/>
                    <a:pt x="2860201" y="174222"/>
                    <a:pt x="2928283" y="178543"/>
                  </a:cubicBezTo>
                  <a:cubicBezTo>
                    <a:pt x="2937091" y="179097"/>
                    <a:pt x="2945899" y="179651"/>
                    <a:pt x="2954707" y="180205"/>
                  </a:cubicBezTo>
                  <a:cubicBezTo>
                    <a:pt x="2957366" y="180371"/>
                    <a:pt x="2957366" y="176216"/>
                    <a:pt x="2954707" y="176050"/>
                  </a:cubicBezTo>
                  <a:cubicBezTo>
                    <a:pt x="2930056" y="174499"/>
                    <a:pt x="2905349" y="172893"/>
                    <a:pt x="2880698" y="171341"/>
                  </a:cubicBezTo>
                  <a:cubicBezTo>
                    <a:pt x="2813558" y="167076"/>
                    <a:pt x="2746474" y="162810"/>
                    <a:pt x="2679334" y="158489"/>
                  </a:cubicBezTo>
                  <a:cubicBezTo>
                    <a:pt x="2580508" y="152175"/>
                    <a:pt x="2481627" y="145915"/>
                    <a:pt x="2382800" y="139600"/>
                  </a:cubicBezTo>
                  <a:cubicBezTo>
                    <a:pt x="2261761" y="131899"/>
                    <a:pt x="2140776" y="124199"/>
                    <a:pt x="2019736" y="116444"/>
                  </a:cubicBezTo>
                  <a:cubicBezTo>
                    <a:pt x="1887174" y="108024"/>
                    <a:pt x="1754557" y="99549"/>
                    <a:pt x="1621995" y="91128"/>
                  </a:cubicBezTo>
                  <a:cubicBezTo>
                    <a:pt x="1488657" y="82653"/>
                    <a:pt x="1355319" y="74122"/>
                    <a:pt x="1221982" y="65646"/>
                  </a:cubicBezTo>
                  <a:cubicBezTo>
                    <a:pt x="1097175" y="57669"/>
                    <a:pt x="972423" y="49747"/>
                    <a:pt x="847617" y="41770"/>
                  </a:cubicBezTo>
                  <a:cubicBezTo>
                    <a:pt x="742199" y="35068"/>
                    <a:pt x="636725" y="28309"/>
                    <a:pt x="531307" y="21607"/>
                  </a:cubicBezTo>
                  <a:cubicBezTo>
                    <a:pt x="455747" y="16787"/>
                    <a:pt x="380187" y="11967"/>
                    <a:pt x="304627" y="7148"/>
                  </a:cubicBezTo>
                  <a:cubicBezTo>
                    <a:pt x="268841" y="4877"/>
                    <a:pt x="232613" y="611"/>
                    <a:pt x="196772" y="279"/>
                  </a:cubicBezTo>
                  <a:cubicBezTo>
                    <a:pt x="195220" y="279"/>
                    <a:pt x="193669" y="58"/>
                    <a:pt x="192174" y="2"/>
                  </a:cubicBezTo>
                  <a:cubicBezTo>
                    <a:pt x="191010" y="-53"/>
                    <a:pt x="190179" y="999"/>
                    <a:pt x="190069" y="2107"/>
                  </a:cubicBezTo>
                  <a:cubicBezTo>
                    <a:pt x="188351" y="21496"/>
                    <a:pt x="186689" y="40940"/>
                    <a:pt x="184972" y="60328"/>
                  </a:cubicBezTo>
                  <a:cubicBezTo>
                    <a:pt x="180374" y="113176"/>
                    <a:pt x="175776" y="165968"/>
                    <a:pt x="171123" y="218816"/>
                  </a:cubicBezTo>
                  <a:cubicBezTo>
                    <a:pt x="164310" y="296923"/>
                    <a:pt x="157496" y="375087"/>
                    <a:pt x="150682" y="453195"/>
                  </a:cubicBezTo>
                  <a:cubicBezTo>
                    <a:pt x="142373" y="548531"/>
                    <a:pt x="134063" y="643867"/>
                    <a:pt x="125699" y="739204"/>
                  </a:cubicBezTo>
                  <a:cubicBezTo>
                    <a:pt x="116614" y="843126"/>
                    <a:pt x="107529" y="947049"/>
                    <a:pt x="98499" y="1050971"/>
                  </a:cubicBezTo>
                  <a:cubicBezTo>
                    <a:pt x="89304" y="1156390"/>
                    <a:pt x="80108" y="1261752"/>
                    <a:pt x="70912" y="1367170"/>
                  </a:cubicBezTo>
                  <a:cubicBezTo>
                    <a:pt x="62326" y="1465443"/>
                    <a:pt x="53740" y="1563770"/>
                    <a:pt x="45153" y="1662042"/>
                  </a:cubicBezTo>
                  <a:cubicBezTo>
                    <a:pt x="37896" y="1745136"/>
                    <a:pt x="30639" y="1828230"/>
                    <a:pt x="23383" y="1911268"/>
                  </a:cubicBezTo>
                  <a:cubicBezTo>
                    <a:pt x="18175" y="1971040"/>
                    <a:pt x="12968" y="2030812"/>
                    <a:pt x="7761" y="2090529"/>
                  </a:cubicBezTo>
                  <a:lnTo>
                    <a:pt x="2886" y="2146146"/>
                  </a:lnTo>
                  <a:cubicBezTo>
                    <a:pt x="2055" y="2155619"/>
                    <a:pt x="-161" y="2166033"/>
                    <a:pt x="338" y="2175506"/>
                  </a:cubicBezTo>
                  <a:cubicBezTo>
                    <a:pt x="393" y="2176669"/>
                    <a:pt x="116" y="2177999"/>
                    <a:pt x="6" y="2179162"/>
                  </a:cubicBezTo>
                  <a:cubicBezTo>
                    <a:pt x="-105" y="2180602"/>
                    <a:pt x="1446" y="2181378"/>
                    <a:pt x="2609" y="2181157"/>
                  </a:cubicBezTo>
                  <a:cubicBezTo>
                    <a:pt x="85592" y="2165368"/>
                    <a:pt x="168630" y="2195171"/>
                    <a:pt x="251835" y="2184536"/>
                  </a:cubicBezTo>
                  <a:cubicBezTo>
                    <a:pt x="312493" y="2176780"/>
                    <a:pt x="366283" y="2144650"/>
                    <a:pt x="406555" y="2099282"/>
                  </a:cubicBezTo>
                  <a:cubicBezTo>
                    <a:pt x="447548" y="2053082"/>
                    <a:pt x="475080" y="1995359"/>
                    <a:pt x="488874" y="1935366"/>
                  </a:cubicBezTo>
                  <a:cubicBezTo>
                    <a:pt x="503332" y="1872491"/>
                    <a:pt x="499122" y="1807290"/>
                    <a:pt x="508871" y="1743696"/>
                  </a:cubicBezTo>
                  <a:cubicBezTo>
                    <a:pt x="518621" y="1680101"/>
                    <a:pt x="549089" y="1612297"/>
                    <a:pt x="618832" y="1592299"/>
                  </a:cubicBezTo>
                  <a:cubicBezTo>
                    <a:pt x="690182" y="1571803"/>
                    <a:pt x="767237" y="1602547"/>
                    <a:pt x="836427" y="1618667"/>
                  </a:cubicBezTo>
                  <a:cubicBezTo>
                    <a:pt x="900021" y="1633458"/>
                    <a:pt x="962341" y="1636173"/>
                    <a:pt x="1024772" y="1614346"/>
                  </a:cubicBezTo>
                  <a:cubicBezTo>
                    <a:pt x="1082606" y="1594127"/>
                    <a:pt x="1134678" y="1557289"/>
                    <a:pt x="1172790" y="1509261"/>
                  </a:cubicBezTo>
                  <a:cubicBezTo>
                    <a:pt x="1212177" y="1459626"/>
                    <a:pt x="1231897" y="1401239"/>
                    <a:pt x="1237382" y="1338586"/>
                  </a:cubicBezTo>
                  <a:cubicBezTo>
                    <a:pt x="1243586" y="1267846"/>
                    <a:pt x="1235110" y="1196884"/>
                    <a:pt x="1239044" y="1126088"/>
                  </a:cubicBezTo>
                  <a:cubicBezTo>
                    <a:pt x="1243253" y="1050861"/>
                    <a:pt x="1266021" y="979455"/>
                    <a:pt x="1327344" y="931538"/>
                  </a:cubicBezTo>
                  <a:cubicBezTo>
                    <a:pt x="1391936" y="881072"/>
                    <a:pt x="1479461" y="858138"/>
                    <a:pt x="1559619" y="849331"/>
                  </a:cubicBezTo>
                  <a:cubicBezTo>
                    <a:pt x="1644873" y="839913"/>
                    <a:pt x="1729019" y="850715"/>
                    <a:pt x="1811393" y="873483"/>
                  </a:cubicBezTo>
                  <a:cubicBezTo>
                    <a:pt x="1891274" y="895530"/>
                    <a:pt x="1968828" y="925666"/>
                    <a:pt x="2049595" y="944611"/>
                  </a:cubicBezTo>
                  <a:cubicBezTo>
                    <a:pt x="2209190" y="982114"/>
                    <a:pt x="2377593" y="967767"/>
                    <a:pt x="2532369" y="916138"/>
                  </a:cubicBezTo>
                  <a:cubicBezTo>
                    <a:pt x="2602722" y="892650"/>
                    <a:pt x="2671634" y="861462"/>
                    <a:pt x="2730021" y="815041"/>
                  </a:cubicBezTo>
                  <a:cubicBezTo>
                    <a:pt x="2781429" y="774214"/>
                    <a:pt x="2822699" y="722142"/>
                    <a:pt x="2853443" y="664308"/>
                  </a:cubicBezTo>
                  <a:cubicBezTo>
                    <a:pt x="2916040" y="546648"/>
                    <a:pt x="2937091" y="411260"/>
                    <a:pt x="2949112" y="280083"/>
                  </a:cubicBezTo>
                  <a:cubicBezTo>
                    <a:pt x="2952214" y="246126"/>
                    <a:pt x="2954651" y="212113"/>
                    <a:pt x="2956867" y="178100"/>
                  </a:cubicBezTo>
                  <a:cubicBezTo>
                    <a:pt x="2957033" y="175441"/>
                    <a:pt x="2952879" y="175441"/>
                    <a:pt x="2952712" y="178100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75" name="Google Shape;18;p2"/>
            <p:cNvSpPr/>
            <p:nvPr/>
          </p:nvSpPr>
          <p:spPr>
            <a:xfrm flipH="1" rot="499800">
              <a:off x="6465240" y="-1865160"/>
              <a:ext cx="4385160" cy="3242520"/>
            </a:xfrm>
            <a:custGeom>
              <a:avLst/>
              <a:gdLst>
                <a:gd name="textAreaLeft" fmla="*/ -720 w 4385160"/>
                <a:gd name="textAreaRight" fmla="*/ 4385520 w 4385160"/>
                <a:gd name="textAreaTop" fmla="*/ 0 h 3242520"/>
                <a:gd name="textAreaBottom" fmla="*/ 3243600 h 3242520"/>
              </a:gdLst>
              <a:ahLst/>
              <a:rect l="textAreaLeft" t="textAreaTop" r="textAreaRight" b="textAreaBottom"/>
              <a:pathLst>
                <a:path w="2956871" h="2186887">
                  <a:moveTo>
                    <a:pt x="2952768" y="178044"/>
                  </a:moveTo>
                  <a:cubicBezTo>
                    <a:pt x="2944569" y="304180"/>
                    <a:pt x="2933823" y="432256"/>
                    <a:pt x="2895101" y="553351"/>
                  </a:cubicBezTo>
                  <a:cubicBezTo>
                    <a:pt x="2854994" y="678822"/>
                    <a:pt x="2780985" y="787454"/>
                    <a:pt x="2665042" y="853762"/>
                  </a:cubicBezTo>
                  <a:cubicBezTo>
                    <a:pt x="2600839" y="890490"/>
                    <a:pt x="2529766" y="915418"/>
                    <a:pt x="2458194" y="933366"/>
                  </a:cubicBezTo>
                  <a:cubicBezTo>
                    <a:pt x="2382800" y="952256"/>
                    <a:pt x="2305136" y="962227"/>
                    <a:pt x="2227360" y="961563"/>
                  </a:cubicBezTo>
                  <a:cubicBezTo>
                    <a:pt x="2149473" y="960898"/>
                    <a:pt x="2073194" y="948267"/>
                    <a:pt x="1998464" y="926774"/>
                  </a:cubicBezTo>
                  <a:cubicBezTo>
                    <a:pt x="1925785" y="905890"/>
                    <a:pt x="1854768" y="879134"/>
                    <a:pt x="1781202" y="861241"/>
                  </a:cubicBezTo>
                  <a:cubicBezTo>
                    <a:pt x="1708523" y="843570"/>
                    <a:pt x="1634126" y="836867"/>
                    <a:pt x="1559619" y="845120"/>
                  </a:cubicBezTo>
                  <a:cubicBezTo>
                    <a:pt x="1490540" y="852710"/>
                    <a:pt x="1419301" y="870880"/>
                    <a:pt x="1358643" y="905613"/>
                  </a:cubicBezTo>
                  <a:cubicBezTo>
                    <a:pt x="1304743" y="936468"/>
                    <a:pt x="1265079" y="983222"/>
                    <a:pt x="1247796" y="1043216"/>
                  </a:cubicBezTo>
                  <a:cubicBezTo>
                    <a:pt x="1230623" y="1102711"/>
                    <a:pt x="1233448" y="1165973"/>
                    <a:pt x="1234889" y="1227185"/>
                  </a:cubicBezTo>
                  <a:cubicBezTo>
                    <a:pt x="1236384" y="1291666"/>
                    <a:pt x="1238323" y="1358806"/>
                    <a:pt x="1217107" y="1420628"/>
                  </a:cubicBezTo>
                  <a:cubicBezTo>
                    <a:pt x="1197053" y="1479125"/>
                    <a:pt x="1157335" y="1529868"/>
                    <a:pt x="1107589" y="1566208"/>
                  </a:cubicBezTo>
                  <a:cubicBezTo>
                    <a:pt x="1058841" y="1601827"/>
                    <a:pt x="999900" y="1624263"/>
                    <a:pt x="939352" y="1626921"/>
                  </a:cubicBezTo>
                  <a:cubicBezTo>
                    <a:pt x="872323" y="1629858"/>
                    <a:pt x="807953" y="1605539"/>
                    <a:pt x="743306" y="1591579"/>
                  </a:cubicBezTo>
                  <a:cubicBezTo>
                    <a:pt x="686470" y="1579281"/>
                    <a:pt x="623707" y="1573852"/>
                    <a:pt x="573851" y="1609638"/>
                  </a:cubicBezTo>
                  <a:cubicBezTo>
                    <a:pt x="529922" y="1641158"/>
                    <a:pt x="512251" y="1693285"/>
                    <a:pt x="504661" y="1744748"/>
                  </a:cubicBezTo>
                  <a:cubicBezTo>
                    <a:pt x="496075" y="1802803"/>
                    <a:pt x="499011" y="1862243"/>
                    <a:pt x="487987" y="1919965"/>
                  </a:cubicBezTo>
                  <a:cubicBezTo>
                    <a:pt x="476465" y="1980457"/>
                    <a:pt x="450927" y="2039233"/>
                    <a:pt x="411707" y="2087039"/>
                  </a:cubicBezTo>
                  <a:cubicBezTo>
                    <a:pt x="374204" y="2132741"/>
                    <a:pt x="323185" y="2167806"/>
                    <a:pt x="264354" y="2178553"/>
                  </a:cubicBezTo>
                  <a:cubicBezTo>
                    <a:pt x="189238" y="2192291"/>
                    <a:pt x="113955" y="2168415"/>
                    <a:pt x="38561" y="2172626"/>
                  </a:cubicBezTo>
                  <a:cubicBezTo>
                    <a:pt x="33575" y="2172903"/>
                    <a:pt x="3551" y="2176558"/>
                    <a:pt x="4326" y="2178221"/>
                  </a:cubicBezTo>
                  <a:cubicBezTo>
                    <a:pt x="3828" y="2177112"/>
                    <a:pt x="4714" y="2174066"/>
                    <a:pt x="4770" y="2172903"/>
                  </a:cubicBezTo>
                  <a:lnTo>
                    <a:pt x="6819" y="2149304"/>
                  </a:lnTo>
                  <a:cubicBezTo>
                    <a:pt x="13910" y="2068315"/>
                    <a:pt x="20945" y="1987271"/>
                    <a:pt x="28036" y="1906283"/>
                  </a:cubicBezTo>
                  <a:cubicBezTo>
                    <a:pt x="39946" y="1770064"/>
                    <a:pt x="51801" y="1633846"/>
                    <a:pt x="63711" y="1497628"/>
                  </a:cubicBezTo>
                  <a:cubicBezTo>
                    <a:pt x="77837" y="1335540"/>
                    <a:pt x="92018" y="1173451"/>
                    <a:pt x="106144" y="1011419"/>
                  </a:cubicBezTo>
                  <a:cubicBezTo>
                    <a:pt x="120270" y="849386"/>
                    <a:pt x="133565" y="696992"/>
                    <a:pt x="147303" y="539779"/>
                  </a:cubicBezTo>
                  <a:cubicBezTo>
                    <a:pt x="157939" y="417797"/>
                    <a:pt x="168575" y="295871"/>
                    <a:pt x="179266" y="173890"/>
                  </a:cubicBezTo>
                  <a:lnTo>
                    <a:pt x="189293" y="58832"/>
                  </a:lnTo>
                  <a:lnTo>
                    <a:pt x="192340" y="23601"/>
                  </a:lnTo>
                  <a:cubicBezTo>
                    <a:pt x="192838" y="18006"/>
                    <a:pt x="194833" y="10472"/>
                    <a:pt x="194002" y="4877"/>
                  </a:cubicBezTo>
                  <a:cubicBezTo>
                    <a:pt x="193337" y="778"/>
                    <a:pt x="191841" y="3880"/>
                    <a:pt x="193836" y="4323"/>
                  </a:cubicBezTo>
                  <a:cubicBezTo>
                    <a:pt x="198212" y="5265"/>
                    <a:pt x="203308" y="4932"/>
                    <a:pt x="207795" y="5209"/>
                  </a:cubicBezTo>
                  <a:cubicBezTo>
                    <a:pt x="230286" y="6650"/>
                    <a:pt x="252777" y="8090"/>
                    <a:pt x="275267" y="9530"/>
                  </a:cubicBezTo>
                  <a:cubicBezTo>
                    <a:pt x="365396" y="15291"/>
                    <a:pt x="455470" y="20997"/>
                    <a:pt x="545599" y="26758"/>
                  </a:cubicBezTo>
                  <a:cubicBezTo>
                    <a:pt x="678826" y="35234"/>
                    <a:pt x="812108" y="43765"/>
                    <a:pt x="945335" y="52240"/>
                  </a:cubicBezTo>
                  <a:cubicBezTo>
                    <a:pt x="1104265" y="62378"/>
                    <a:pt x="1263141" y="72515"/>
                    <a:pt x="1422071" y="82597"/>
                  </a:cubicBezTo>
                  <a:cubicBezTo>
                    <a:pt x="1585877" y="93012"/>
                    <a:pt x="1749682" y="103481"/>
                    <a:pt x="1913432" y="113896"/>
                  </a:cubicBezTo>
                  <a:cubicBezTo>
                    <a:pt x="2064995" y="123535"/>
                    <a:pt x="2216558" y="133229"/>
                    <a:pt x="2368121" y="142868"/>
                  </a:cubicBezTo>
                  <a:cubicBezTo>
                    <a:pt x="2486778" y="150402"/>
                    <a:pt x="2605436" y="157991"/>
                    <a:pt x="2724039" y="165525"/>
                  </a:cubicBezTo>
                  <a:cubicBezTo>
                    <a:pt x="2792120" y="169845"/>
                    <a:pt x="2860201" y="174222"/>
                    <a:pt x="2928283" y="178543"/>
                  </a:cubicBezTo>
                  <a:cubicBezTo>
                    <a:pt x="2937091" y="179097"/>
                    <a:pt x="2945899" y="179651"/>
                    <a:pt x="2954707" y="180205"/>
                  </a:cubicBezTo>
                  <a:cubicBezTo>
                    <a:pt x="2957366" y="180371"/>
                    <a:pt x="2957366" y="176216"/>
                    <a:pt x="2954707" y="176050"/>
                  </a:cubicBezTo>
                  <a:cubicBezTo>
                    <a:pt x="2930056" y="174499"/>
                    <a:pt x="2905349" y="172893"/>
                    <a:pt x="2880698" y="171341"/>
                  </a:cubicBezTo>
                  <a:cubicBezTo>
                    <a:pt x="2813558" y="167076"/>
                    <a:pt x="2746474" y="162810"/>
                    <a:pt x="2679334" y="158489"/>
                  </a:cubicBezTo>
                  <a:cubicBezTo>
                    <a:pt x="2580508" y="152175"/>
                    <a:pt x="2481627" y="145915"/>
                    <a:pt x="2382800" y="139600"/>
                  </a:cubicBezTo>
                  <a:cubicBezTo>
                    <a:pt x="2261761" y="131899"/>
                    <a:pt x="2140776" y="124199"/>
                    <a:pt x="2019736" y="116444"/>
                  </a:cubicBezTo>
                  <a:cubicBezTo>
                    <a:pt x="1887174" y="108024"/>
                    <a:pt x="1754557" y="99549"/>
                    <a:pt x="1621995" y="91128"/>
                  </a:cubicBezTo>
                  <a:cubicBezTo>
                    <a:pt x="1488657" y="82653"/>
                    <a:pt x="1355319" y="74122"/>
                    <a:pt x="1221982" y="65646"/>
                  </a:cubicBezTo>
                  <a:cubicBezTo>
                    <a:pt x="1097175" y="57669"/>
                    <a:pt x="972423" y="49747"/>
                    <a:pt x="847617" y="41770"/>
                  </a:cubicBezTo>
                  <a:cubicBezTo>
                    <a:pt x="742199" y="35068"/>
                    <a:pt x="636725" y="28309"/>
                    <a:pt x="531307" y="21607"/>
                  </a:cubicBezTo>
                  <a:cubicBezTo>
                    <a:pt x="455747" y="16787"/>
                    <a:pt x="380187" y="11967"/>
                    <a:pt x="304627" y="7148"/>
                  </a:cubicBezTo>
                  <a:cubicBezTo>
                    <a:pt x="268841" y="4877"/>
                    <a:pt x="232613" y="611"/>
                    <a:pt x="196772" y="279"/>
                  </a:cubicBezTo>
                  <a:cubicBezTo>
                    <a:pt x="195220" y="279"/>
                    <a:pt x="193669" y="58"/>
                    <a:pt x="192174" y="2"/>
                  </a:cubicBezTo>
                  <a:cubicBezTo>
                    <a:pt x="191010" y="-53"/>
                    <a:pt x="190179" y="999"/>
                    <a:pt x="190069" y="2107"/>
                  </a:cubicBezTo>
                  <a:cubicBezTo>
                    <a:pt x="188351" y="21496"/>
                    <a:pt x="186689" y="40940"/>
                    <a:pt x="184972" y="60328"/>
                  </a:cubicBezTo>
                  <a:cubicBezTo>
                    <a:pt x="180374" y="113176"/>
                    <a:pt x="175776" y="165968"/>
                    <a:pt x="171123" y="218816"/>
                  </a:cubicBezTo>
                  <a:cubicBezTo>
                    <a:pt x="164310" y="296923"/>
                    <a:pt x="157496" y="375087"/>
                    <a:pt x="150682" y="453195"/>
                  </a:cubicBezTo>
                  <a:cubicBezTo>
                    <a:pt x="142373" y="548531"/>
                    <a:pt x="134063" y="643867"/>
                    <a:pt x="125699" y="739204"/>
                  </a:cubicBezTo>
                  <a:cubicBezTo>
                    <a:pt x="116614" y="843126"/>
                    <a:pt x="107529" y="947049"/>
                    <a:pt x="98499" y="1050971"/>
                  </a:cubicBezTo>
                  <a:cubicBezTo>
                    <a:pt x="89304" y="1156390"/>
                    <a:pt x="80108" y="1261752"/>
                    <a:pt x="70912" y="1367170"/>
                  </a:cubicBezTo>
                  <a:cubicBezTo>
                    <a:pt x="62326" y="1465443"/>
                    <a:pt x="53740" y="1563770"/>
                    <a:pt x="45153" y="1662042"/>
                  </a:cubicBezTo>
                  <a:cubicBezTo>
                    <a:pt x="37896" y="1745136"/>
                    <a:pt x="30639" y="1828230"/>
                    <a:pt x="23383" y="1911268"/>
                  </a:cubicBezTo>
                  <a:cubicBezTo>
                    <a:pt x="18175" y="1971040"/>
                    <a:pt x="12968" y="2030812"/>
                    <a:pt x="7761" y="2090529"/>
                  </a:cubicBezTo>
                  <a:lnTo>
                    <a:pt x="2886" y="2146146"/>
                  </a:lnTo>
                  <a:cubicBezTo>
                    <a:pt x="2055" y="2155619"/>
                    <a:pt x="-161" y="2166033"/>
                    <a:pt x="338" y="2175506"/>
                  </a:cubicBezTo>
                  <a:cubicBezTo>
                    <a:pt x="393" y="2176669"/>
                    <a:pt x="116" y="2177999"/>
                    <a:pt x="6" y="2179162"/>
                  </a:cubicBezTo>
                  <a:cubicBezTo>
                    <a:pt x="-105" y="2180602"/>
                    <a:pt x="1446" y="2181378"/>
                    <a:pt x="2609" y="2181157"/>
                  </a:cubicBezTo>
                  <a:cubicBezTo>
                    <a:pt x="85592" y="2165368"/>
                    <a:pt x="168630" y="2195171"/>
                    <a:pt x="251835" y="2184536"/>
                  </a:cubicBezTo>
                  <a:cubicBezTo>
                    <a:pt x="312493" y="2176780"/>
                    <a:pt x="366283" y="2144650"/>
                    <a:pt x="406555" y="2099282"/>
                  </a:cubicBezTo>
                  <a:cubicBezTo>
                    <a:pt x="447548" y="2053082"/>
                    <a:pt x="475080" y="1995359"/>
                    <a:pt x="488874" y="1935366"/>
                  </a:cubicBezTo>
                  <a:cubicBezTo>
                    <a:pt x="503332" y="1872491"/>
                    <a:pt x="499122" y="1807290"/>
                    <a:pt x="508871" y="1743696"/>
                  </a:cubicBezTo>
                  <a:cubicBezTo>
                    <a:pt x="518621" y="1680101"/>
                    <a:pt x="549089" y="1612297"/>
                    <a:pt x="618832" y="1592299"/>
                  </a:cubicBezTo>
                  <a:cubicBezTo>
                    <a:pt x="690182" y="1571803"/>
                    <a:pt x="767237" y="1602547"/>
                    <a:pt x="836427" y="1618667"/>
                  </a:cubicBezTo>
                  <a:cubicBezTo>
                    <a:pt x="900021" y="1633458"/>
                    <a:pt x="962341" y="1636173"/>
                    <a:pt x="1024772" y="1614346"/>
                  </a:cubicBezTo>
                  <a:cubicBezTo>
                    <a:pt x="1082606" y="1594127"/>
                    <a:pt x="1134678" y="1557289"/>
                    <a:pt x="1172790" y="1509261"/>
                  </a:cubicBezTo>
                  <a:cubicBezTo>
                    <a:pt x="1212177" y="1459626"/>
                    <a:pt x="1231897" y="1401239"/>
                    <a:pt x="1237382" y="1338586"/>
                  </a:cubicBezTo>
                  <a:cubicBezTo>
                    <a:pt x="1243586" y="1267846"/>
                    <a:pt x="1235110" y="1196884"/>
                    <a:pt x="1239044" y="1126088"/>
                  </a:cubicBezTo>
                  <a:cubicBezTo>
                    <a:pt x="1243253" y="1050861"/>
                    <a:pt x="1266021" y="979455"/>
                    <a:pt x="1327344" y="931538"/>
                  </a:cubicBezTo>
                  <a:cubicBezTo>
                    <a:pt x="1391936" y="881072"/>
                    <a:pt x="1479461" y="858138"/>
                    <a:pt x="1559619" y="849331"/>
                  </a:cubicBezTo>
                  <a:cubicBezTo>
                    <a:pt x="1644873" y="839913"/>
                    <a:pt x="1729019" y="850715"/>
                    <a:pt x="1811393" y="873483"/>
                  </a:cubicBezTo>
                  <a:cubicBezTo>
                    <a:pt x="1891274" y="895530"/>
                    <a:pt x="1968828" y="925666"/>
                    <a:pt x="2049595" y="944611"/>
                  </a:cubicBezTo>
                  <a:cubicBezTo>
                    <a:pt x="2209190" y="982114"/>
                    <a:pt x="2377593" y="967767"/>
                    <a:pt x="2532369" y="916138"/>
                  </a:cubicBezTo>
                  <a:cubicBezTo>
                    <a:pt x="2602722" y="892650"/>
                    <a:pt x="2671634" y="861462"/>
                    <a:pt x="2730021" y="815041"/>
                  </a:cubicBezTo>
                  <a:cubicBezTo>
                    <a:pt x="2781429" y="774214"/>
                    <a:pt x="2822699" y="722142"/>
                    <a:pt x="2853443" y="664308"/>
                  </a:cubicBezTo>
                  <a:cubicBezTo>
                    <a:pt x="2916040" y="546648"/>
                    <a:pt x="2937091" y="411260"/>
                    <a:pt x="2949112" y="280083"/>
                  </a:cubicBezTo>
                  <a:cubicBezTo>
                    <a:pt x="2952214" y="246126"/>
                    <a:pt x="2954651" y="212113"/>
                    <a:pt x="2956867" y="178100"/>
                  </a:cubicBezTo>
                  <a:cubicBezTo>
                    <a:pt x="2957033" y="175441"/>
                    <a:pt x="2952879" y="175441"/>
                    <a:pt x="2952712" y="178100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76" name="Google Shape;19;p2"/>
            <p:cNvSpPr/>
            <p:nvPr/>
          </p:nvSpPr>
          <p:spPr>
            <a:xfrm flipH="1" rot="499800">
              <a:off x="6694560" y="-2094120"/>
              <a:ext cx="4385160" cy="3242520"/>
            </a:xfrm>
            <a:custGeom>
              <a:avLst/>
              <a:gdLst>
                <a:gd name="textAreaLeft" fmla="*/ -720 w 4385160"/>
                <a:gd name="textAreaRight" fmla="*/ 4385520 w 4385160"/>
                <a:gd name="textAreaTop" fmla="*/ 0 h 3242520"/>
                <a:gd name="textAreaBottom" fmla="*/ 3243600 h 3242520"/>
              </a:gdLst>
              <a:ahLst/>
              <a:rect l="textAreaLeft" t="textAreaTop" r="textAreaRight" b="textAreaBottom"/>
              <a:pathLst>
                <a:path w="2956871" h="2186887">
                  <a:moveTo>
                    <a:pt x="2952768" y="178044"/>
                  </a:moveTo>
                  <a:cubicBezTo>
                    <a:pt x="2944569" y="304180"/>
                    <a:pt x="2933823" y="432256"/>
                    <a:pt x="2895101" y="553351"/>
                  </a:cubicBezTo>
                  <a:cubicBezTo>
                    <a:pt x="2854994" y="678822"/>
                    <a:pt x="2780985" y="787454"/>
                    <a:pt x="2665042" y="853762"/>
                  </a:cubicBezTo>
                  <a:cubicBezTo>
                    <a:pt x="2600839" y="890490"/>
                    <a:pt x="2529766" y="915418"/>
                    <a:pt x="2458194" y="933366"/>
                  </a:cubicBezTo>
                  <a:cubicBezTo>
                    <a:pt x="2382800" y="952256"/>
                    <a:pt x="2305136" y="962227"/>
                    <a:pt x="2227360" y="961563"/>
                  </a:cubicBezTo>
                  <a:cubicBezTo>
                    <a:pt x="2149473" y="960898"/>
                    <a:pt x="2073194" y="948267"/>
                    <a:pt x="1998464" y="926774"/>
                  </a:cubicBezTo>
                  <a:cubicBezTo>
                    <a:pt x="1925785" y="905890"/>
                    <a:pt x="1854768" y="879134"/>
                    <a:pt x="1781202" y="861241"/>
                  </a:cubicBezTo>
                  <a:cubicBezTo>
                    <a:pt x="1708523" y="843570"/>
                    <a:pt x="1634126" y="836867"/>
                    <a:pt x="1559619" y="845120"/>
                  </a:cubicBezTo>
                  <a:cubicBezTo>
                    <a:pt x="1490540" y="852710"/>
                    <a:pt x="1419301" y="870880"/>
                    <a:pt x="1358643" y="905613"/>
                  </a:cubicBezTo>
                  <a:cubicBezTo>
                    <a:pt x="1304743" y="936468"/>
                    <a:pt x="1265079" y="983222"/>
                    <a:pt x="1247796" y="1043216"/>
                  </a:cubicBezTo>
                  <a:cubicBezTo>
                    <a:pt x="1230623" y="1102711"/>
                    <a:pt x="1233448" y="1165973"/>
                    <a:pt x="1234889" y="1227185"/>
                  </a:cubicBezTo>
                  <a:cubicBezTo>
                    <a:pt x="1236384" y="1291666"/>
                    <a:pt x="1238323" y="1358806"/>
                    <a:pt x="1217107" y="1420628"/>
                  </a:cubicBezTo>
                  <a:cubicBezTo>
                    <a:pt x="1197053" y="1479125"/>
                    <a:pt x="1157335" y="1529868"/>
                    <a:pt x="1107589" y="1566208"/>
                  </a:cubicBezTo>
                  <a:cubicBezTo>
                    <a:pt x="1058841" y="1601827"/>
                    <a:pt x="999900" y="1624263"/>
                    <a:pt x="939352" y="1626921"/>
                  </a:cubicBezTo>
                  <a:cubicBezTo>
                    <a:pt x="872323" y="1629858"/>
                    <a:pt x="807953" y="1605539"/>
                    <a:pt x="743306" y="1591579"/>
                  </a:cubicBezTo>
                  <a:cubicBezTo>
                    <a:pt x="686470" y="1579281"/>
                    <a:pt x="623707" y="1573852"/>
                    <a:pt x="573851" y="1609638"/>
                  </a:cubicBezTo>
                  <a:cubicBezTo>
                    <a:pt x="529922" y="1641158"/>
                    <a:pt x="512251" y="1693285"/>
                    <a:pt x="504661" y="1744748"/>
                  </a:cubicBezTo>
                  <a:cubicBezTo>
                    <a:pt x="496075" y="1802803"/>
                    <a:pt x="499011" y="1862243"/>
                    <a:pt x="487987" y="1919965"/>
                  </a:cubicBezTo>
                  <a:cubicBezTo>
                    <a:pt x="476465" y="1980457"/>
                    <a:pt x="450927" y="2039233"/>
                    <a:pt x="411707" y="2087039"/>
                  </a:cubicBezTo>
                  <a:cubicBezTo>
                    <a:pt x="374204" y="2132741"/>
                    <a:pt x="323185" y="2167806"/>
                    <a:pt x="264354" y="2178553"/>
                  </a:cubicBezTo>
                  <a:cubicBezTo>
                    <a:pt x="189238" y="2192291"/>
                    <a:pt x="113955" y="2168415"/>
                    <a:pt x="38561" y="2172626"/>
                  </a:cubicBezTo>
                  <a:cubicBezTo>
                    <a:pt x="33575" y="2172903"/>
                    <a:pt x="3551" y="2176558"/>
                    <a:pt x="4326" y="2178221"/>
                  </a:cubicBezTo>
                  <a:cubicBezTo>
                    <a:pt x="3828" y="2177112"/>
                    <a:pt x="4714" y="2174066"/>
                    <a:pt x="4770" y="2172903"/>
                  </a:cubicBezTo>
                  <a:lnTo>
                    <a:pt x="6819" y="2149304"/>
                  </a:lnTo>
                  <a:cubicBezTo>
                    <a:pt x="13910" y="2068315"/>
                    <a:pt x="20945" y="1987271"/>
                    <a:pt x="28036" y="1906283"/>
                  </a:cubicBezTo>
                  <a:cubicBezTo>
                    <a:pt x="39946" y="1770064"/>
                    <a:pt x="51801" y="1633846"/>
                    <a:pt x="63711" y="1497628"/>
                  </a:cubicBezTo>
                  <a:cubicBezTo>
                    <a:pt x="77837" y="1335540"/>
                    <a:pt x="92018" y="1173451"/>
                    <a:pt x="106144" y="1011419"/>
                  </a:cubicBezTo>
                  <a:cubicBezTo>
                    <a:pt x="120270" y="849386"/>
                    <a:pt x="133565" y="696992"/>
                    <a:pt x="147303" y="539779"/>
                  </a:cubicBezTo>
                  <a:cubicBezTo>
                    <a:pt x="157939" y="417797"/>
                    <a:pt x="168575" y="295871"/>
                    <a:pt x="179266" y="173890"/>
                  </a:cubicBezTo>
                  <a:lnTo>
                    <a:pt x="189293" y="58832"/>
                  </a:lnTo>
                  <a:lnTo>
                    <a:pt x="192340" y="23601"/>
                  </a:lnTo>
                  <a:cubicBezTo>
                    <a:pt x="192838" y="18006"/>
                    <a:pt x="194833" y="10472"/>
                    <a:pt x="194002" y="4877"/>
                  </a:cubicBezTo>
                  <a:cubicBezTo>
                    <a:pt x="193337" y="778"/>
                    <a:pt x="191841" y="3880"/>
                    <a:pt x="193836" y="4323"/>
                  </a:cubicBezTo>
                  <a:cubicBezTo>
                    <a:pt x="198212" y="5265"/>
                    <a:pt x="203308" y="4932"/>
                    <a:pt x="207795" y="5209"/>
                  </a:cubicBezTo>
                  <a:cubicBezTo>
                    <a:pt x="230286" y="6650"/>
                    <a:pt x="252777" y="8090"/>
                    <a:pt x="275267" y="9530"/>
                  </a:cubicBezTo>
                  <a:cubicBezTo>
                    <a:pt x="365396" y="15291"/>
                    <a:pt x="455470" y="20997"/>
                    <a:pt x="545599" y="26758"/>
                  </a:cubicBezTo>
                  <a:cubicBezTo>
                    <a:pt x="678826" y="35234"/>
                    <a:pt x="812108" y="43765"/>
                    <a:pt x="945335" y="52240"/>
                  </a:cubicBezTo>
                  <a:cubicBezTo>
                    <a:pt x="1104265" y="62378"/>
                    <a:pt x="1263141" y="72515"/>
                    <a:pt x="1422071" y="82597"/>
                  </a:cubicBezTo>
                  <a:cubicBezTo>
                    <a:pt x="1585877" y="93012"/>
                    <a:pt x="1749682" y="103481"/>
                    <a:pt x="1913432" y="113896"/>
                  </a:cubicBezTo>
                  <a:cubicBezTo>
                    <a:pt x="2064995" y="123535"/>
                    <a:pt x="2216558" y="133229"/>
                    <a:pt x="2368121" y="142868"/>
                  </a:cubicBezTo>
                  <a:cubicBezTo>
                    <a:pt x="2486778" y="150402"/>
                    <a:pt x="2605436" y="157991"/>
                    <a:pt x="2724039" y="165525"/>
                  </a:cubicBezTo>
                  <a:cubicBezTo>
                    <a:pt x="2792120" y="169845"/>
                    <a:pt x="2860201" y="174222"/>
                    <a:pt x="2928283" y="178543"/>
                  </a:cubicBezTo>
                  <a:cubicBezTo>
                    <a:pt x="2937091" y="179097"/>
                    <a:pt x="2945899" y="179651"/>
                    <a:pt x="2954707" y="180205"/>
                  </a:cubicBezTo>
                  <a:cubicBezTo>
                    <a:pt x="2957366" y="180371"/>
                    <a:pt x="2957366" y="176216"/>
                    <a:pt x="2954707" y="176050"/>
                  </a:cubicBezTo>
                  <a:cubicBezTo>
                    <a:pt x="2930056" y="174499"/>
                    <a:pt x="2905349" y="172893"/>
                    <a:pt x="2880698" y="171341"/>
                  </a:cubicBezTo>
                  <a:cubicBezTo>
                    <a:pt x="2813558" y="167076"/>
                    <a:pt x="2746474" y="162810"/>
                    <a:pt x="2679334" y="158489"/>
                  </a:cubicBezTo>
                  <a:cubicBezTo>
                    <a:pt x="2580508" y="152175"/>
                    <a:pt x="2481627" y="145915"/>
                    <a:pt x="2382800" y="139600"/>
                  </a:cubicBezTo>
                  <a:cubicBezTo>
                    <a:pt x="2261761" y="131899"/>
                    <a:pt x="2140776" y="124199"/>
                    <a:pt x="2019736" y="116444"/>
                  </a:cubicBezTo>
                  <a:cubicBezTo>
                    <a:pt x="1887174" y="108024"/>
                    <a:pt x="1754557" y="99549"/>
                    <a:pt x="1621995" y="91128"/>
                  </a:cubicBezTo>
                  <a:cubicBezTo>
                    <a:pt x="1488657" y="82653"/>
                    <a:pt x="1355319" y="74122"/>
                    <a:pt x="1221982" y="65646"/>
                  </a:cubicBezTo>
                  <a:cubicBezTo>
                    <a:pt x="1097175" y="57669"/>
                    <a:pt x="972423" y="49747"/>
                    <a:pt x="847617" y="41770"/>
                  </a:cubicBezTo>
                  <a:cubicBezTo>
                    <a:pt x="742199" y="35068"/>
                    <a:pt x="636725" y="28309"/>
                    <a:pt x="531307" y="21607"/>
                  </a:cubicBezTo>
                  <a:cubicBezTo>
                    <a:pt x="455747" y="16787"/>
                    <a:pt x="380187" y="11967"/>
                    <a:pt x="304627" y="7148"/>
                  </a:cubicBezTo>
                  <a:cubicBezTo>
                    <a:pt x="268841" y="4877"/>
                    <a:pt x="232613" y="611"/>
                    <a:pt x="196772" y="279"/>
                  </a:cubicBezTo>
                  <a:cubicBezTo>
                    <a:pt x="195220" y="279"/>
                    <a:pt x="193669" y="58"/>
                    <a:pt x="192174" y="2"/>
                  </a:cubicBezTo>
                  <a:cubicBezTo>
                    <a:pt x="191010" y="-53"/>
                    <a:pt x="190179" y="999"/>
                    <a:pt x="190069" y="2107"/>
                  </a:cubicBezTo>
                  <a:cubicBezTo>
                    <a:pt x="188351" y="21496"/>
                    <a:pt x="186689" y="40940"/>
                    <a:pt x="184972" y="60328"/>
                  </a:cubicBezTo>
                  <a:cubicBezTo>
                    <a:pt x="180374" y="113176"/>
                    <a:pt x="175776" y="165968"/>
                    <a:pt x="171123" y="218816"/>
                  </a:cubicBezTo>
                  <a:cubicBezTo>
                    <a:pt x="164310" y="296923"/>
                    <a:pt x="157496" y="375087"/>
                    <a:pt x="150682" y="453195"/>
                  </a:cubicBezTo>
                  <a:cubicBezTo>
                    <a:pt x="142373" y="548531"/>
                    <a:pt x="134063" y="643867"/>
                    <a:pt x="125699" y="739204"/>
                  </a:cubicBezTo>
                  <a:cubicBezTo>
                    <a:pt x="116614" y="843126"/>
                    <a:pt x="107529" y="947049"/>
                    <a:pt x="98499" y="1050971"/>
                  </a:cubicBezTo>
                  <a:cubicBezTo>
                    <a:pt x="89304" y="1156390"/>
                    <a:pt x="80108" y="1261752"/>
                    <a:pt x="70912" y="1367170"/>
                  </a:cubicBezTo>
                  <a:cubicBezTo>
                    <a:pt x="62326" y="1465443"/>
                    <a:pt x="53740" y="1563770"/>
                    <a:pt x="45153" y="1662042"/>
                  </a:cubicBezTo>
                  <a:cubicBezTo>
                    <a:pt x="37896" y="1745136"/>
                    <a:pt x="30639" y="1828230"/>
                    <a:pt x="23383" y="1911268"/>
                  </a:cubicBezTo>
                  <a:cubicBezTo>
                    <a:pt x="18175" y="1971040"/>
                    <a:pt x="12968" y="2030812"/>
                    <a:pt x="7761" y="2090529"/>
                  </a:cubicBezTo>
                  <a:lnTo>
                    <a:pt x="2886" y="2146146"/>
                  </a:lnTo>
                  <a:cubicBezTo>
                    <a:pt x="2055" y="2155619"/>
                    <a:pt x="-161" y="2166033"/>
                    <a:pt x="338" y="2175506"/>
                  </a:cubicBezTo>
                  <a:cubicBezTo>
                    <a:pt x="393" y="2176669"/>
                    <a:pt x="116" y="2177999"/>
                    <a:pt x="6" y="2179162"/>
                  </a:cubicBezTo>
                  <a:cubicBezTo>
                    <a:pt x="-105" y="2180602"/>
                    <a:pt x="1446" y="2181378"/>
                    <a:pt x="2609" y="2181157"/>
                  </a:cubicBezTo>
                  <a:cubicBezTo>
                    <a:pt x="85592" y="2165368"/>
                    <a:pt x="168630" y="2195171"/>
                    <a:pt x="251835" y="2184536"/>
                  </a:cubicBezTo>
                  <a:cubicBezTo>
                    <a:pt x="312493" y="2176780"/>
                    <a:pt x="366283" y="2144650"/>
                    <a:pt x="406555" y="2099282"/>
                  </a:cubicBezTo>
                  <a:cubicBezTo>
                    <a:pt x="447548" y="2053082"/>
                    <a:pt x="475080" y="1995359"/>
                    <a:pt x="488874" y="1935366"/>
                  </a:cubicBezTo>
                  <a:cubicBezTo>
                    <a:pt x="503332" y="1872491"/>
                    <a:pt x="499122" y="1807290"/>
                    <a:pt x="508871" y="1743696"/>
                  </a:cubicBezTo>
                  <a:cubicBezTo>
                    <a:pt x="518621" y="1680101"/>
                    <a:pt x="549089" y="1612297"/>
                    <a:pt x="618832" y="1592299"/>
                  </a:cubicBezTo>
                  <a:cubicBezTo>
                    <a:pt x="690182" y="1571803"/>
                    <a:pt x="767237" y="1602547"/>
                    <a:pt x="836427" y="1618667"/>
                  </a:cubicBezTo>
                  <a:cubicBezTo>
                    <a:pt x="900021" y="1633458"/>
                    <a:pt x="962341" y="1636173"/>
                    <a:pt x="1024772" y="1614346"/>
                  </a:cubicBezTo>
                  <a:cubicBezTo>
                    <a:pt x="1082606" y="1594127"/>
                    <a:pt x="1134678" y="1557289"/>
                    <a:pt x="1172790" y="1509261"/>
                  </a:cubicBezTo>
                  <a:cubicBezTo>
                    <a:pt x="1212177" y="1459626"/>
                    <a:pt x="1231897" y="1401239"/>
                    <a:pt x="1237382" y="1338586"/>
                  </a:cubicBezTo>
                  <a:cubicBezTo>
                    <a:pt x="1243586" y="1267846"/>
                    <a:pt x="1235110" y="1196884"/>
                    <a:pt x="1239044" y="1126088"/>
                  </a:cubicBezTo>
                  <a:cubicBezTo>
                    <a:pt x="1243253" y="1050861"/>
                    <a:pt x="1266021" y="979455"/>
                    <a:pt x="1327344" y="931538"/>
                  </a:cubicBezTo>
                  <a:cubicBezTo>
                    <a:pt x="1391936" y="881072"/>
                    <a:pt x="1479461" y="858138"/>
                    <a:pt x="1559619" y="849331"/>
                  </a:cubicBezTo>
                  <a:cubicBezTo>
                    <a:pt x="1644873" y="839913"/>
                    <a:pt x="1729019" y="850715"/>
                    <a:pt x="1811393" y="873483"/>
                  </a:cubicBezTo>
                  <a:cubicBezTo>
                    <a:pt x="1891274" y="895530"/>
                    <a:pt x="1968828" y="925666"/>
                    <a:pt x="2049595" y="944611"/>
                  </a:cubicBezTo>
                  <a:cubicBezTo>
                    <a:pt x="2209190" y="982114"/>
                    <a:pt x="2377593" y="967767"/>
                    <a:pt x="2532369" y="916138"/>
                  </a:cubicBezTo>
                  <a:cubicBezTo>
                    <a:pt x="2602722" y="892650"/>
                    <a:pt x="2671634" y="861462"/>
                    <a:pt x="2730021" y="815041"/>
                  </a:cubicBezTo>
                  <a:cubicBezTo>
                    <a:pt x="2781429" y="774214"/>
                    <a:pt x="2822699" y="722142"/>
                    <a:pt x="2853443" y="664308"/>
                  </a:cubicBezTo>
                  <a:cubicBezTo>
                    <a:pt x="2916040" y="546648"/>
                    <a:pt x="2937091" y="411260"/>
                    <a:pt x="2949112" y="280083"/>
                  </a:cubicBezTo>
                  <a:cubicBezTo>
                    <a:pt x="2952214" y="246126"/>
                    <a:pt x="2954651" y="212113"/>
                    <a:pt x="2956867" y="178100"/>
                  </a:cubicBezTo>
                  <a:cubicBezTo>
                    <a:pt x="2957033" y="175441"/>
                    <a:pt x="2952879" y="175441"/>
                    <a:pt x="2952712" y="178100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77" name="Google Shape;20;p2"/>
            <p:cNvSpPr/>
            <p:nvPr/>
          </p:nvSpPr>
          <p:spPr>
            <a:xfrm flipH="1" rot="10800000">
              <a:off x="-1600920" y="3104640"/>
              <a:ext cx="4382640" cy="3241080"/>
            </a:xfrm>
            <a:custGeom>
              <a:avLst/>
              <a:gdLst>
                <a:gd name="textAreaLeft" fmla="*/ 720 w 4382640"/>
                <a:gd name="textAreaRight" fmla="*/ 4384440 w 4382640"/>
                <a:gd name="textAreaTop" fmla="*/ 0 h 3241080"/>
                <a:gd name="textAreaBottom" fmla="*/ 3242160 h 3241080"/>
              </a:gdLst>
              <a:ahLst/>
              <a:rect l="textAreaLeft" t="textAreaTop" r="textAreaRight" b="textAreaBottom"/>
              <a:pathLst>
                <a:path w="2956871" h="2186887">
                  <a:moveTo>
                    <a:pt x="2952768" y="178044"/>
                  </a:moveTo>
                  <a:cubicBezTo>
                    <a:pt x="2944569" y="304180"/>
                    <a:pt x="2933823" y="432256"/>
                    <a:pt x="2895101" y="553351"/>
                  </a:cubicBezTo>
                  <a:cubicBezTo>
                    <a:pt x="2854994" y="678822"/>
                    <a:pt x="2780985" y="787454"/>
                    <a:pt x="2665042" y="853762"/>
                  </a:cubicBezTo>
                  <a:cubicBezTo>
                    <a:pt x="2600839" y="890490"/>
                    <a:pt x="2529766" y="915418"/>
                    <a:pt x="2458194" y="933366"/>
                  </a:cubicBezTo>
                  <a:cubicBezTo>
                    <a:pt x="2382800" y="952256"/>
                    <a:pt x="2305136" y="962227"/>
                    <a:pt x="2227360" y="961563"/>
                  </a:cubicBezTo>
                  <a:cubicBezTo>
                    <a:pt x="2149473" y="960898"/>
                    <a:pt x="2073194" y="948267"/>
                    <a:pt x="1998464" y="926774"/>
                  </a:cubicBezTo>
                  <a:cubicBezTo>
                    <a:pt x="1925785" y="905890"/>
                    <a:pt x="1854768" y="879134"/>
                    <a:pt x="1781202" y="861241"/>
                  </a:cubicBezTo>
                  <a:cubicBezTo>
                    <a:pt x="1708523" y="843570"/>
                    <a:pt x="1634126" y="836867"/>
                    <a:pt x="1559619" y="845120"/>
                  </a:cubicBezTo>
                  <a:cubicBezTo>
                    <a:pt x="1490540" y="852710"/>
                    <a:pt x="1419301" y="870880"/>
                    <a:pt x="1358643" y="905613"/>
                  </a:cubicBezTo>
                  <a:cubicBezTo>
                    <a:pt x="1304743" y="936468"/>
                    <a:pt x="1265079" y="983222"/>
                    <a:pt x="1247796" y="1043216"/>
                  </a:cubicBezTo>
                  <a:cubicBezTo>
                    <a:pt x="1230623" y="1102711"/>
                    <a:pt x="1233448" y="1165973"/>
                    <a:pt x="1234889" y="1227185"/>
                  </a:cubicBezTo>
                  <a:cubicBezTo>
                    <a:pt x="1236384" y="1291666"/>
                    <a:pt x="1238323" y="1358806"/>
                    <a:pt x="1217107" y="1420628"/>
                  </a:cubicBezTo>
                  <a:cubicBezTo>
                    <a:pt x="1197053" y="1479125"/>
                    <a:pt x="1157335" y="1529868"/>
                    <a:pt x="1107589" y="1566208"/>
                  </a:cubicBezTo>
                  <a:cubicBezTo>
                    <a:pt x="1058841" y="1601827"/>
                    <a:pt x="999900" y="1624263"/>
                    <a:pt x="939352" y="1626921"/>
                  </a:cubicBezTo>
                  <a:cubicBezTo>
                    <a:pt x="872323" y="1629858"/>
                    <a:pt x="807953" y="1605539"/>
                    <a:pt x="743306" y="1591579"/>
                  </a:cubicBezTo>
                  <a:cubicBezTo>
                    <a:pt x="686470" y="1579281"/>
                    <a:pt x="623707" y="1573852"/>
                    <a:pt x="573851" y="1609638"/>
                  </a:cubicBezTo>
                  <a:cubicBezTo>
                    <a:pt x="529922" y="1641158"/>
                    <a:pt x="512251" y="1693285"/>
                    <a:pt x="504661" y="1744748"/>
                  </a:cubicBezTo>
                  <a:cubicBezTo>
                    <a:pt x="496075" y="1802803"/>
                    <a:pt x="499011" y="1862243"/>
                    <a:pt x="487987" y="1919965"/>
                  </a:cubicBezTo>
                  <a:cubicBezTo>
                    <a:pt x="476465" y="1980457"/>
                    <a:pt x="450927" y="2039233"/>
                    <a:pt x="411707" y="2087039"/>
                  </a:cubicBezTo>
                  <a:cubicBezTo>
                    <a:pt x="374204" y="2132741"/>
                    <a:pt x="323185" y="2167806"/>
                    <a:pt x="264354" y="2178553"/>
                  </a:cubicBezTo>
                  <a:cubicBezTo>
                    <a:pt x="189238" y="2192291"/>
                    <a:pt x="113955" y="2168415"/>
                    <a:pt x="38561" y="2172626"/>
                  </a:cubicBezTo>
                  <a:cubicBezTo>
                    <a:pt x="33575" y="2172903"/>
                    <a:pt x="3551" y="2176558"/>
                    <a:pt x="4326" y="2178221"/>
                  </a:cubicBezTo>
                  <a:cubicBezTo>
                    <a:pt x="3828" y="2177112"/>
                    <a:pt x="4714" y="2174066"/>
                    <a:pt x="4770" y="2172903"/>
                  </a:cubicBezTo>
                  <a:lnTo>
                    <a:pt x="6819" y="2149304"/>
                  </a:lnTo>
                  <a:cubicBezTo>
                    <a:pt x="13910" y="2068315"/>
                    <a:pt x="20945" y="1987271"/>
                    <a:pt x="28036" y="1906283"/>
                  </a:cubicBezTo>
                  <a:cubicBezTo>
                    <a:pt x="39946" y="1770064"/>
                    <a:pt x="51801" y="1633846"/>
                    <a:pt x="63711" y="1497628"/>
                  </a:cubicBezTo>
                  <a:cubicBezTo>
                    <a:pt x="77837" y="1335540"/>
                    <a:pt x="92018" y="1173451"/>
                    <a:pt x="106144" y="1011419"/>
                  </a:cubicBezTo>
                  <a:cubicBezTo>
                    <a:pt x="120270" y="849386"/>
                    <a:pt x="133565" y="696992"/>
                    <a:pt x="147303" y="539779"/>
                  </a:cubicBezTo>
                  <a:cubicBezTo>
                    <a:pt x="157939" y="417797"/>
                    <a:pt x="168575" y="295871"/>
                    <a:pt x="179266" y="173890"/>
                  </a:cubicBezTo>
                  <a:lnTo>
                    <a:pt x="189293" y="58832"/>
                  </a:lnTo>
                  <a:lnTo>
                    <a:pt x="192340" y="23601"/>
                  </a:lnTo>
                  <a:cubicBezTo>
                    <a:pt x="192838" y="18006"/>
                    <a:pt x="194833" y="10472"/>
                    <a:pt x="194002" y="4877"/>
                  </a:cubicBezTo>
                  <a:cubicBezTo>
                    <a:pt x="193337" y="778"/>
                    <a:pt x="191841" y="3880"/>
                    <a:pt x="193836" y="4323"/>
                  </a:cubicBezTo>
                  <a:cubicBezTo>
                    <a:pt x="198212" y="5265"/>
                    <a:pt x="203308" y="4932"/>
                    <a:pt x="207795" y="5209"/>
                  </a:cubicBezTo>
                  <a:cubicBezTo>
                    <a:pt x="230286" y="6650"/>
                    <a:pt x="252777" y="8090"/>
                    <a:pt x="275267" y="9530"/>
                  </a:cubicBezTo>
                  <a:cubicBezTo>
                    <a:pt x="365396" y="15291"/>
                    <a:pt x="455470" y="20997"/>
                    <a:pt x="545599" y="26758"/>
                  </a:cubicBezTo>
                  <a:cubicBezTo>
                    <a:pt x="678826" y="35234"/>
                    <a:pt x="812108" y="43765"/>
                    <a:pt x="945335" y="52240"/>
                  </a:cubicBezTo>
                  <a:cubicBezTo>
                    <a:pt x="1104265" y="62378"/>
                    <a:pt x="1263141" y="72515"/>
                    <a:pt x="1422071" y="82597"/>
                  </a:cubicBezTo>
                  <a:cubicBezTo>
                    <a:pt x="1585877" y="93012"/>
                    <a:pt x="1749682" y="103481"/>
                    <a:pt x="1913432" y="113896"/>
                  </a:cubicBezTo>
                  <a:cubicBezTo>
                    <a:pt x="2064995" y="123535"/>
                    <a:pt x="2216558" y="133229"/>
                    <a:pt x="2368121" y="142868"/>
                  </a:cubicBezTo>
                  <a:cubicBezTo>
                    <a:pt x="2486778" y="150402"/>
                    <a:pt x="2605436" y="157991"/>
                    <a:pt x="2724039" y="165525"/>
                  </a:cubicBezTo>
                  <a:cubicBezTo>
                    <a:pt x="2792120" y="169845"/>
                    <a:pt x="2860201" y="174222"/>
                    <a:pt x="2928283" y="178543"/>
                  </a:cubicBezTo>
                  <a:cubicBezTo>
                    <a:pt x="2937091" y="179097"/>
                    <a:pt x="2945899" y="179651"/>
                    <a:pt x="2954707" y="180205"/>
                  </a:cubicBezTo>
                  <a:cubicBezTo>
                    <a:pt x="2957366" y="180371"/>
                    <a:pt x="2957366" y="176216"/>
                    <a:pt x="2954707" y="176050"/>
                  </a:cubicBezTo>
                  <a:cubicBezTo>
                    <a:pt x="2930056" y="174499"/>
                    <a:pt x="2905349" y="172893"/>
                    <a:pt x="2880698" y="171341"/>
                  </a:cubicBezTo>
                  <a:cubicBezTo>
                    <a:pt x="2813558" y="167076"/>
                    <a:pt x="2746474" y="162810"/>
                    <a:pt x="2679334" y="158489"/>
                  </a:cubicBezTo>
                  <a:cubicBezTo>
                    <a:pt x="2580508" y="152175"/>
                    <a:pt x="2481627" y="145915"/>
                    <a:pt x="2382800" y="139600"/>
                  </a:cubicBezTo>
                  <a:cubicBezTo>
                    <a:pt x="2261761" y="131899"/>
                    <a:pt x="2140776" y="124199"/>
                    <a:pt x="2019736" y="116444"/>
                  </a:cubicBezTo>
                  <a:cubicBezTo>
                    <a:pt x="1887174" y="108024"/>
                    <a:pt x="1754557" y="99549"/>
                    <a:pt x="1621995" y="91128"/>
                  </a:cubicBezTo>
                  <a:cubicBezTo>
                    <a:pt x="1488657" y="82653"/>
                    <a:pt x="1355319" y="74122"/>
                    <a:pt x="1221982" y="65646"/>
                  </a:cubicBezTo>
                  <a:cubicBezTo>
                    <a:pt x="1097175" y="57669"/>
                    <a:pt x="972423" y="49747"/>
                    <a:pt x="847617" y="41770"/>
                  </a:cubicBezTo>
                  <a:cubicBezTo>
                    <a:pt x="742199" y="35068"/>
                    <a:pt x="636725" y="28309"/>
                    <a:pt x="531307" y="21607"/>
                  </a:cubicBezTo>
                  <a:cubicBezTo>
                    <a:pt x="455747" y="16787"/>
                    <a:pt x="380187" y="11967"/>
                    <a:pt x="304627" y="7148"/>
                  </a:cubicBezTo>
                  <a:cubicBezTo>
                    <a:pt x="268841" y="4877"/>
                    <a:pt x="232613" y="611"/>
                    <a:pt x="196772" y="279"/>
                  </a:cubicBezTo>
                  <a:cubicBezTo>
                    <a:pt x="195220" y="279"/>
                    <a:pt x="193669" y="58"/>
                    <a:pt x="192174" y="2"/>
                  </a:cubicBezTo>
                  <a:cubicBezTo>
                    <a:pt x="191010" y="-53"/>
                    <a:pt x="190179" y="999"/>
                    <a:pt x="190069" y="2107"/>
                  </a:cubicBezTo>
                  <a:cubicBezTo>
                    <a:pt x="188351" y="21496"/>
                    <a:pt x="186689" y="40940"/>
                    <a:pt x="184972" y="60328"/>
                  </a:cubicBezTo>
                  <a:cubicBezTo>
                    <a:pt x="180374" y="113176"/>
                    <a:pt x="175776" y="165968"/>
                    <a:pt x="171123" y="218816"/>
                  </a:cubicBezTo>
                  <a:cubicBezTo>
                    <a:pt x="164310" y="296923"/>
                    <a:pt x="157496" y="375087"/>
                    <a:pt x="150682" y="453195"/>
                  </a:cubicBezTo>
                  <a:cubicBezTo>
                    <a:pt x="142373" y="548531"/>
                    <a:pt x="134063" y="643867"/>
                    <a:pt x="125699" y="739204"/>
                  </a:cubicBezTo>
                  <a:cubicBezTo>
                    <a:pt x="116614" y="843126"/>
                    <a:pt x="107529" y="947049"/>
                    <a:pt x="98499" y="1050971"/>
                  </a:cubicBezTo>
                  <a:cubicBezTo>
                    <a:pt x="89304" y="1156390"/>
                    <a:pt x="80108" y="1261752"/>
                    <a:pt x="70912" y="1367170"/>
                  </a:cubicBezTo>
                  <a:cubicBezTo>
                    <a:pt x="62326" y="1465443"/>
                    <a:pt x="53740" y="1563770"/>
                    <a:pt x="45153" y="1662042"/>
                  </a:cubicBezTo>
                  <a:cubicBezTo>
                    <a:pt x="37896" y="1745136"/>
                    <a:pt x="30639" y="1828230"/>
                    <a:pt x="23383" y="1911268"/>
                  </a:cubicBezTo>
                  <a:cubicBezTo>
                    <a:pt x="18175" y="1971040"/>
                    <a:pt x="12968" y="2030812"/>
                    <a:pt x="7761" y="2090529"/>
                  </a:cubicBezTo>
                  <a:lnTo>
                    <a:pt x="2886" y="2146146"/>
                  </a:lnTo>
                  <a:cubicBezTo>
                    <a:pt x="2055" y="2155619"/>
                    <a:pt x="-161" y="2166033"/>
                    <a:pt x="338" y="2175506"/>
                  </a:cubicBezTo>
                  <a:cubicBezTo>
                    <a:pt x="393" y="2176669"/>
                    <a:pt x="116" y="2177999"/>
                    <a:pt x="6" y="2179162"/>
                  </a:cubicBezTo>
                  <a:cubicBezTo>
                    <a:pt x="-105" y="2180602"/>
                    <a:pt x="1446" y="2181378"/>
                    <a:pt x="2609" y="2181157"/>
                  </a:cubicBezTo>
                  <a:cubicBezTo>
                    <a:pt x="85592" y="2165368"/>
                    <a:pt x="168630" y="2195171"/>
                    <a:pt x="251835" y="2184536"/>
                  </a:cubicBezTo>
                  <a:cubicBezTo>
                    <a:pt x="312493" y="2176780"/>
                    <a:pt x="366283" y="2144650"/>
                    <a:pt x="406555" y="2099282"/>
                  </a:cubicBezTo>
                  <a:cubicBezTo>
                    <a:pt x="447548" y="2053082"/>
                    <a:pt x="475080" y="1995359"/>
                    <a:pt x="488874" y="1935366"/>
                  </a:cubicBezTo>
                  <a:cubicBezTo>
                    <a:pt x="503332" y="1872491"/>
                    <a:pt x="499122" y="1807290"/>
                    <a:pt x="508871" y="1743696"/>
                  </a:cubicBezTo>
                  <a:cubicBezTo>
                    <a:pt x="518621" y="1680101"/>
                    <a:pt x="549089" y="1612297"/>
                    <a:pt x="618832" y="1592299"/>
                  </a:cubicBezTo>
                  <a:cubicBezTo>
                    <a:pt x="690182" y="1571803"/>
                    <a:pt x="767237" y="1602547"/>
                    <a:pt x="836427" y="1618667"/>
                  </a:cubicBezTo>
                  <a:cubicBezTo>
                    <a:pt x="900021" y="1633458"/>
                    <a:pt x="962341" y="1636173"/>
                    <a:pt x="1024772" y="1614346"/>
                  </a:cubicBezTo>
                  <a:cubicBezTo>
                    <a:pt x="1082606" y="1594127"/>
                    <a:pt x="1134678" y="1557289"/>
                    <a:pt x="1172790" y="1509261"/>
                  </a:cubicBezTo>
                  <a:cubicBezTo>
                    <a:pt x="1212177" y="1459626"/>
                    <a:pt x="1231897" y="1401239"/>
                    <a:pt x="1237382" y="1338586"/>
                  </a:cubicBezTo>
                  <a:cubicBezTo>
                    <a:pt x="1243586" y="1267846"/>
                    <a:pt x="1235110" y="1196884"/>
                    <a:pt x="1239044" y="1126088"/>
                  </a:cubicBezTo>
                  <a:cubicBezTo>
                    <a:pt x="1243253" y="1050861"/>
                    <a:pt x="1266021" y="979455"/>
                    <a:pt x="1327344" y="931538"/>
                  </a:cubicBezTo>
                  <a:cubicBezTo>
                    <a:pt x="1391936" y="881072"/>
                    <a:pt x="1479461" y="858138"/>
                    <a:pt x="1559619" y="849331"/>
                  </a:cubicBezTo>
                  <a:cubicBezTo>
                    <a:pt x="1644873" y="839913"/>
                    <a:pt x="1729019" y="850715"/>
                    <a:pt x="1811393" y="873483"/>
                  </a:cubicBezTo>
                  <a:cubicBezTo>
                    <a:pt x="1891274" y="895530"/>
                    <a:pt x="1968828" y="925666"/>
                    <a:pt x="2049595" y="944611"/>
                  </a:cubicBezTo>
                  <a:cubicBezTo>
                    <a:pt x="2209190" y="982114"/>
                    <a:pt x="2377593" y="967767"/>
                    <a:pt x="2532369" y="916138"/>
                  </a:cubicBezTo>
                  <a:cubicBezTo>
                    <a:pt x="2602722" y="892650"/>
                    <a:pt x="2671634" y="861462"/>
                    <a:pt x="2730021" y="815041"/>
                  </a:cubicBezTo>
                  <a:cubicBezTo>
                    <a:pt x="2781429" y="774214"/>
                    <a:pt x="2822699" y="722142"/>
                    <a:pt x="2853443" y="664308"/>
                  </a:cubicBezTo>
                  <a:cubicBezTo>
                    <a:pt x="2916040" y="546648"/>
                    <a:pt x="2937091" y="411260"/>
                    <a:pt x="2949112" y="280083"/>
                  </a:cubicBezTo>
                  <a:cubicBezTo>
                    <a:pt x="2952214" y="246126"/>
                    <a:pt x="2954651" y="212113"/>
                    <a:pt x="2956867" y="178100"/>
                  </a:cubicBezTo>
                  <a:cubicBezTo>
                    <a:pt x="2957033" y="175441"/>
                    <a:pt x="2952879" y="175441"/>
                    <a:pt x="2952712" y="178100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78" name="Google Shape;21;p2"/>
            <p:cNvSpPr/>
            <p:nvPr/>
          </p:nvSpPr>
          <p:spPr>
            <a:xfrm flipH="1" rot="10800000">
              <a:off x="-1757880" y="3441960"/>
              <a:ext cx="4382640" cy="3241080"/>
            </a:xfrm>
            <a:custGeom>
              <a:avLst/>
              <a:gdLst>
                <a:gd name="textAreaLeft" fmla="*/ 720 w 4382640"/>
                <a:gd name="textAreaRight" fmla="*/ 4384440 w 4382640"/>
                <a:gd name="textAreaTop" fmla="*/ 0 h 3241080"/>
                <a:gd name="textAreaBottom" fmla="*/ 3242160 h 3241080"/>
              </a:gdLst>
              <a:ahLst/>
              <a:rect l="textAreaLeft" t="textAreaTop" r="textAreaRight" b="textAreaBottom"/>
              <a:pathLst>
                <a:path w="2956871" h="2186887">
                  <a:moveTo>
                    <a:pt x="2952768" y="178044"/>
                  </a:moveTo>
                  <a:cubicBezTo>
                    <a:pt x="2944569" y="304180"/>
                    <a:pt x="2933823" y="432256"/>
                    <a:pt x="2895101" y="553351"/>
                  </a:cubicBezTo>
                  <a:cubicBezTo>
                    <a:pt x="2854994" y="678822"/>
                    <a:pt x="2780985" y="787454"/>
                    <a:pt x="2665042" y="853762"/>
                  </a:cubicBezTo>
                  <a:cubicBezTo>
                    <a:pt x="2600839" y="890490"/>
                    <a:pt x="2529766" y="915418"/>
                    <a:pt x="2458194" y="933366"/>
                  </a:cubicBezTo>
                  <a:cubicBezTo>
                    <a:pt x="2382800" y="952256"/>
                    <a:pt x="2305136" y="962227"/>
                    <a:pt x="2227360" y="961563"/>
                  </a:cubicBezTo>
                  <a:cubicBezTo>
                    <a:pt x="2149473" y="960898"/>
                    <a:pt x="2073194" y="948267"/>
                    <a:pt x="1998464" y="926774"/>
                  </a:cubicBezTo>
                  <a:cubicBezTo>
                    <a:pt x="1925785" y="905890"/>
                    <a:pt x="1854768" y="879134"/>
                    <a:pt x="1781202" y="861241"/>
                  </a:cubicBezTo>
                  <a:cubicBezTo>
                    <a:pt x="1708523" y="843570"/>
                    <a:pt x="1634126" y="836867"/>
                    <a:pt x="1559619" y="845120"/>
                  </a:cubicBezTo>
                  <a:cubicBezTo>
                    <a:pt x="1490540" y="852710"/>
                    <a:pt x="1419301" y="870880"/>
                    <a:pt x="1358643" y="905613"/>
                  </a:cubicBezTo>
                  <a:cubicBezTo>
                    <a:pt x="1304743" y="936468"/>
                    <a:pt x="1265079" y="983222"/>
                    <a:pt x="1247796" y="1043216"/>
                  </a:cubicBezTo>
                  <a:cubicBezTo>
                    <a:pt x="1230623" y="1102711"/>
                    <a:pt x="1233448" y="1165973"/>
                    <a:pt x="1234889" y="1227185"/>
                  </a:cubicBezTo>
                  <a:cubicBezTo>
                    <a:pt x="1236384" y="1291666"/>
                    <a:pt x="1238323" y="1358806"/>
                    <a:pt x="1217107" y="1420628"/>
                  </a:cubicBezTo>
                  <a:cubicBezTo>
                    <a:pt x="1197053" y="1479125"/>
                    <a:pt x="1157335" y="1529868"/>
                    <a:pt x="1107589" y="1566208"/>
                  </a:cubicBezTo>
                  <a:cubicBezTo>
                    <a:pt x="1058841" y="1601827"/>
                    <a:pt x="999900" y="1624263"/>
                    <a:pt x="939352" y="1626921"/>
                  </a:cubicBezTo>
                  <a:cubicBezTo>
                    <a:pt x="872323" y="1629858"/>
                    <a:pt x="807953" y="1605539"/>
                    <a:pt x="743306" y="1591579"/>
                  </a:cubicBezTo>
                  <a:cubicBezTo>
                    <a:pt x="686470" y="1579281"/>
                    <a:pt x="623707" y="1573852"/>
                    <a:pt x="573851" y="1609638"/>
                  </a:cubicBezTo>
                  <a:cubicBezTo>
                    <a:pt x="529922" y="1641158"/>
                    <a:pt x="512251" y="1693285"/>
                    <a:pt x="504661" y="1744748"/>
                  </a:cubicBezTo>
                  <a:cubicBezTo>
                    <a:pt x="496075" y="1802803"/>
                    <a:pt x="499011" y="1862243"/>
                    <a:pt x="487987" y="1919965"/>
                  </a:cubicBezTo>
                  <a:cubicBezTo>
                    <a:pt x="476465" y="1980457"/>
                    <a:pt x="450927" y="2039233"/>
                    <a:pt x="411707" y="2087039"/>
                  </a:cubicBezTo>
                  <a:cubicBezTo>
                    <a:pt x="374204" y="2132741"/>
                    <a:pt x="323185" y="2167806"/>
                    <a:pt x="264354" y="2178553"/>
                  </a:cubicBezTo>
                  <a:cubicBezTo>
                    <a:pt x="189238" y="2192291"/>
                    <a:pt x="113955" y="2168415"/>
                    <a:pt x="38561" y="2172626"/>
                  </a:cubicBezTo>
                  <a:cubicBezTo>
                    <a:pt x="33575" y="2172903"/>
                    <a:pt x="3551" y="2176558"/>
                    <a:pt x="4326" y="2178221"/>
                  </a:cubicBezTo>
                  <a:cubicBezTo>
                    <a:pt x="3828" y="2177112"/>
                    <a:pt x="4714" y="2174066"/>
                    <a:pt x="4770" y="2172903"/>
                  </a:cubicBezTo>
                  <a:lnTo>
                    <a:pt x="6819" y="2149304"/>
                  </a:lnTo>
                  <a:cubicBezTo>
                    <a:pt x="13910" y="2068315"/>
                    <a:pt x="20945" y="1987271"/>
                    <a:pt x="28036" y="1906283"/>
                  </a:cubicBezTo>
                  <a:cubicBezTo>
                    <a:pt x="39946" y="1770064"/>
                    <a:pt x="51801" y="1633846"/>
                    <a:pt x="63711" y="1497628"/>
                  </a:cubicBezTo>
                  <a:cubicBezTo>
                    <a:pt x="77837" y="1335540"/>
                    <a:pt x="92018" y="1173451"/>
                    <a:pt x="106144" y="1011419"/>
                  </a:cubicBezTo>
                  <a:cubicBezTo>
                    <a:pt x="120270" y="849386"/>
                    <a:pt x="133565" y="696992"/>
                    <a:pt x="147303" y="539779"/>
                  </a:cubicBezTo>
                  <a:cubicBezTo>
                    <a:pt x="157939" y="417797"/>
                    <a:pt x="168575" y="295871"/>
                    <a:pt x="179266" y="173890"/>
                  </a:cubicBezTo>
                  <a:lnTo>
                    <a:pt x="189293" y="58832"/>
                  </a:lnTo>
                  <a:lnTo>
                    <a:pt x="192340" y="23601"/>
                  </a:lnTo>
                  <a:cubicBezTo>
                    <a:pt x="192838" y="18006"/>
                    <a:pt x="194833" y="10472"/>
                    <a:pt x="194002" y="4877"/>
                  </a:cubicBezTo>
                  <a:cubicBezTo>
                    <a:pt x="193337" y="778"/>
                    <a:pt x="191841" y="3880"/>
                    <a:pt x="193836" y="4323"/>
                  </a:cubicBezTo>
                  <a:cubicBezTo>
                    <a:pt x="198212" y="5265"/>
                    <a:pt x="203308" y="4932"/>
                    <a:pt x="207795" y="5209"/>
                  </a:cubicBezTo>
                  <a:cubicBezTo>
                    <a:pt x="230286" y="6650"/>
                    <a:pt x="252777" y="8090"/>
                    <a:pt x="275267" y="9530"/>
                  </a:cubicBezTo>
                  <a:cubicBezTo>
                    <a:pt x="365396" y="15291"/>
                    <a:pt x="455470" y="20997"/>
                    <a:pt x="545599" y="26758"/>
                  </a:cubicBezTo>
                  <a:cubicBezTo>
                    <a:pt x="678826" y="35234"/>
                    <a:pt x="812108" y="43765"/>
                    <a:pt x="945335" y="52240"/>
                  </a:cubicBezTo>
                  <a:cubicBezTo>
                    <a:pt x="1104265" y="62378"/>
                    <a:pt x="1263141" y="72515"/>
                    <a:pt x="1422071" y="82597"/>
                  </a:cubicBezTo>
                  <a:cubicBezTo>
                    <a:pt x="1585877" y="93012"/>
                    <a:pt x="1749682" y="103481"/>
                    <a:pt x="1913432" y="113896"/>
                  </a:cubicBezTo>
                  <a:cubicBezTo>
                    <a:pt x="2064995" y="123535"/>
                    <a:pt x="2216558" y="133229"/>
                    <a:pt x="2368121" y="142868"/>
                  </a:cubicBezTo>
                  <a:cubicBezTo>
                    <a:pt x="2486778" y="150402"/>
                    <a:pt x="2605436" y="157991"/>
                    <a:pt x="2724039" y="165525"/>
                  </a:cubicBezTo>
                  <a:cubicBezTo>
                    <a:pt x="2792120" y="169845"/>
                    <a:pt x="2860201" y="174222"/>
                    <a:pt x="2928283" y="178543"/>
                  </a:cubicBezTo>
                  <a:cubicBezTo>
                    <a:pt x="2937091" y="179097"/>
                    <a:pt x="2945899" y="179651"/>
                    <a:pt x="2954707" y="180205"/>
                  </a:cubicBezTo>
                  <a:cubicBezTo>
                    <a:pt x="2957366" y="180371"/>
                    <a:pt x="2957366" y="176216"/>
                    <a:pt x="2954707" y="176050"/>
                  </a:cubicBezTo>
                  <a:cubicBezTo>
                    <a:pt x="2930056" y="174499"/>
                    <a:pt x="2905349" y="172893"/>
                    <a:pt x="2880698" y="171341"/>
                  </a:cubicBezTo>
                  <a:cubicBezTo>
                    <a:pt x="2813558" y="167076"/>
                    <a:pt x="2746474" y="162810"/>
                    <a:pt x="2679334" y="158489"/>
                  </a:cubicBezTo>
                  <a:cubicBezTo>
                    <a:pt x="2580508" y="152175"/>
                    <a:pt x="2481627" y="145915"/>
                    <a:pt x="2382800" y="139600"/>
                  </a:cubicBezTo>
                  <a:cubicBezTo>
                    <a:pt x="2261761" y="131899"/>
                    <a:pt x="2140776" y="124199"/>
                    <a:pt x="2019736" y="116444"/>
                  </a:cubicBezTo>
                  <a:cubicBezTo>
                    <a:pt x="1887174" y="108024"/>
                    <a:pt x="1754557" y="99549"/>
                    <a:pt x="1621995" y="91128"/>
                  </a:cubicBezTo>
                  <a:cubicBezTo>
                    <a:pt x="1488657" y="82653"/>
                    <a:pt x="1355319" y="74122"/>
                    <a:pt x="1221982" y="65646"/>
                  </a:cubicBezTo>
                  <a:cubicBezTo>
                    <a:pt x="1097175" y="57669"/>
                    <a:pt x="972423" y="49747"/>
                    <a:pt x="847617" y="41770"/>
                  </a:cubicBezTo>
                  <a:cubicBezTo>
                    <a:pt x="742199" y="35068"/>
                    <a:pt x="636725" y="28309"/>
                    <a:pt x="531307" y="21607"/>
                  </a:cubicBezTo>
                  <a:cubicBezTo>
                    <a:pt x="455747" y="16787"/>
                    <a:pt x="380187" y="11967"/>
                    <a:pt x="304627" y="7148"/>
                  </a:cubicBezTo>
                  <a:cubicBezTo>
                    <a:pt x="268841" y="4877"/>
                    <a:pt x="232613" y="611"/>
                    <a:pt x="196772" y="279"/>
                  </a:cubicBezTo>
                  <a:cubicBezTo>
                    <a:pt x="195220" y="279"/>
                    <a:pt x="193669" y="58"/>
                    <a:pt x="192174" y="2"/>
                  </a:cubicBezTo>
                  <a:cubicBezTo>
                    <a:pt x="191010" y="-53"/>
                    <a:pt x="190179" y="999"/>
                    <a:pt x="190069" y="2107"/>
                  </a:cubicBezTo>
                  <a:cubicBezTo>
                    <a:pt x="188351" y="21496"/>
                    <a:pt x="186689" y="40940"/>
                    <a:pt x="184972" y="60328"/>
                  </a:cubicBezTo>
                  <a:cubicBezTo>
                    <a:pt x="180374" y="113176"/>
                    <a:pt x="175776" y="165968"/>
                    <a:pt x="171123" y="218816"/>
                  </a:cubicBezTo>
                  <a:cubicBezTo>
                    <a:pt x="164310" y="296923"/>
                    <a:pt x="157496" y="375087"/>
                    <a:pt x="150682" y="453195"/>
                  </a:cubicBezTo>
                  <a:cubicBezTo>
                    <a:pt x="142373" y="548531"/>
                    <a:pt x="134063" y="643867"/>
                    <a:pt x="125699" y="739204"/>
                  </a:cubicBezTo>
                  <a:cubicBezTo>
                    <a:pt x="116614" y="843126"/>
                    <a:pt x="107529" y="947049"/>
                    <a:pt x="98499" y="1050971"/>
                  </a:cubicBezTo>
                  <a:cubicBezTo>
                    <a:pt x="89304" y="1156390"/>
                    <a:pt x="80108" y="1261752"/>
                    <a:pt x="70912" y="1367170"/>
                  </a:cubicBezTo>
                  <a:cubicBezTo>
                    <a:pt x="62326" y="1465443"/>
                    <a:pt x="53740" y="1563770"/>
                    <a:pt x="45153" y="1662042"/>
                  </a:cubicBezTo>
                  <a:cubicBezTo>
                    <a:pt x="37896" y="1745136"/>
                    <a:pt x="30639" y="1828230"/>
                    <a:pt x="23383" y="1911268"/>
                  </a:cubicBezTo>
                  <a:cubicBezTo>
                    <a:pt x="18175" y="1971040"/>
                    <a:pt x="12968" y="2030812"/>
                    <a:pt x="7761" y="2090529"/>
                  </a:cubicBezTo>
                  <a:lnTo>
                    <a:pt x="2886" y="2146146"/>
                  </a:lnTo>
                  <a:cubicBezTo>
                    <a:pt x="2055" y="2155619"/>
                    <a:pt x="-161" y="2166033"/>
                    <a:pt x="338" y="2175506"/>
                  </a:cubicBezTo>
                  <a:cubicBezTo>
                    <a:pt x="393" y="2176669"/>
                    <a:pt x="116" y="2177999"/>
                    <a:pt x="6" y="2179162"/>
                  </a:cubicBezTo>
                  <a:cubicBezTo>
                    <a:pt x="-105" y="2180602"/>
                    <a:pt x="1446" y="2181378"/>
                    <a:pt x="2609" y="2181157"/>
                  </a:cubicBezTo>
                  <a:cubicBezTo>
                    <a:pt x="85592" y="2165368"/>
                    <a:pt x="168630" y="2195171"/>
                    <a:pt x="251835" y="2184536"/>
                  </a:cubicBezTo>
                  <a:cubicBezTo>
                    <a:pt x="312493" y="2176780"/>
                    <a:pt x="366283" y="2144650"/>
                    <a:pt x="406555" y="2099282"/>
                  </a:cubicBezTo>
                  <a:cubicBezTo>
                    <a:pt x="447548" y="2053082"/>
                    <a:pt x="475080" y="1995359"/>
                    <a:pt x="488874" y="1935366"/>
                  </a:cubicBezTo>
                  <a:cubicBezTo>
                    <a:pt x="503332" y="1872491"/>
                    <a:pt x="499122" y="1807290"/>
                    <a:pt x="508871" y="1743696"/>
                  </a:cubicBezTo>
                  <a:cubicBezTo>
                    <a:pt x="518621" y="1680101"/>
                    <a:pt x="549089" y="1612297"/>
                    <a:pt x="618832" y="1592299"/>
                  </a:cubicBezTo>
                  <a:cubicBezTo>
                    <a:pt x="690182" y="1571803"/>
                    <a:pt x="767237" y="1602547"/>
                    <a:pt x="836427" y="1618667"/>
                  </a:cubicBezTo>
                  <a:cubicBezTo>
                    <a:pt x="900021" y="1633458"/>
                    <a:pt x="962341" y="1636173"/>
                    <a:pt x="1024772" y="1614346"/>
                  </a:cubicBezTo>
                  <a:cubicBezTo>
                    <a:pt x="1082606" y="1594127"/>
                    <a:pt x="1134678" y="1557289"/>
                    <a:pt x="1172790" y="1509261"/>
                  </a:cubicBezTo>
                  <a:cubicBezTo>
                    <a:pt x="1212177" y="1459626"/>
                    <a:pt x="1231897" y="1401239"/>
                    <a:pt x="1237382" y="1338586"/>
                  </a:cubicBezTo>
                  <a:cubicBezTo>
                    <a:pt x="1243586" y="1267846"/>
                    <a:pt x="1235110" y="1196884"/>
                    <a:pt x="1239044" y="1126088"/>
                  </a:cubicBezTo>
                  <a:cubicBezTo>
                    <a:pt x="1243253" y="1050861"/>
                    <a:pt x="1266021" y="979455"/>
                    <a:pt x="1327344" y="931538"/>
                  </a:cubicBezTo>
                  <a:cubicBezTo>
                    <a:pt x="1391936" y="881072"/>
                    <a:pt x="1479461" y="858138"/>
                    <a:pt x="1559619" y="849331"/>
                  </a:cubicBezTo>
                  <a:cubicBezTo>
                    <a:pt x="1644873" y="839913"/>
                    <a:pt x="1729019" y="850715"/>
                    <a:pt x="1811393" y="873483"/>
                  </a:cubicBezTo>
                  <a:cubicBezTo>
                    <a:pt x="1891274" y="895530"/>
                    <a:pt x="1968828" y="925666"/>
                    <a:pt x="2049595" y="944611"/>
                  </a:cubicBezTo>
                  <a:cubicBezTo>
                    <a:pt x="2209190" y="982114"/>
                    <a:pt x="2377593" y="967767"/>
                    <a:pt x="2532369" y="916138"/>
                  </a:cubicBezTo>
                  <a:cubicBezTo>
                    <a:pt x="2602722" y="892650"/>
                    <a:pt x="2671634" y="861462"/>
                    <a:pt x="2730021" y="815041"/>
                  </a:cubicBezTo>
                  <a:cubicBezTo>
                    <a:pt x="2781429" y="774214"/>
                    <a:pt x="2822699" y="722142"/>
                    <a:pt x="2853443" y="664308"/>
                  </a:cubicBezTo>
                  <a:cubicBezTo>
                    <a:pt x="2916040" y="546648"/>
                    <a:pt x="2937091" y="411260"/>
                    <a:pt x="2949112" y="280083"/>
                  </a:cubicBezTo>
                  <a:cubicBezTo>
                    <a:pt x="2952214" y="246126"/>
                    <a:pt x="2954651" y="212113"/>
                    <a:pt x="2956867" y="178100"/>
                  </a:cubicBezTo>
                  <a:cubicBezTo>
                    <a:pt x="2957033" y="175441"/>
                    <a:pt x="2952879" y="175441"/>
                    <a:pt x="2952712" y="178100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79" name="Google Shape;22;p2"/>
            <p:cNvSpPr/>
            <p:nvPr/>
          </p:nvSpPr>
          <p:spPr>
            <a:xfrm flipH="1" rot="10800000">
              <a:off x="-1914480" y="3779640"/>
              <a:ext cx="4382640" cy="3241080"/>
            </a:xfrm>
            <a:custGeom>
              <a:avLst/>
              <a:gdLst>
                <a:gd name="textAreaLeft" fmla="*/ 720 w 4382640"/>
                <a:gd name="textAreaRight" fmla="*/ 4384440 w 4382640"/>
                <a:gd name="textAreaTop" fmla="*/ 0 h 3241080"/>
                <a:gd name="textAreaBottom" fmla="*/ 3242160 h 3241080"/>
              </a:gdLst>
              <a:ahLst/>
              <a:rect l="textAreaLeft" t="textAreaTop" r="textAreaRight" b="textAreaBottom"/>
              <a:pathLst>
                <a:path w="2956871" h="2186887">
                  <a:moveTo>
                    <a:pt x="2952768" y="178044"/>
                  </a:moveTo>
                  <a:cubicBezTo>
                    <a:pt x="2944569" y="304180"/>
                    <a:pt x="2933823" y="432256"/>
                    <a:pt x="2895101" y="553351"/>
                  </a:cubicBezTo>
                  <a:cubicBezTo>
                    <a:pt x="2854994" y="678822"/>
                    <a:pt x="2780985" y="787454"/>
                    <a:pt x="2665042" y="853762"/>
                  </a:cubicBezTo>
                  <a:cubicBezTo>
                    <a:pt x="2600839" y="890490"/>
                    <a:pt x="2529766" y="915418"/>
                    <a:pt x="2458194" y="933366"/>
                  </a:cubicBezTo>
                  <a:cubicBezTo>
                    <a:pt x="2382800" y="952256"/>
                    <a:pt x="2305136" y="962227"/>
                    <a:pt x="2227360" y="961563"/>
                  </a:cubicBezTo>
                  <a:cubicBezTo>
                    <a:pt x="2149473" y="960898"/>
                    <a:pt x="2073194" y="948267"/>
                    <a:pt x="1998464" y="926774"/>
                  </a:cubicBezTo>
                  <a:cubicBezTo>
                    <a:pt x="1925785" y="905890"/>
                    <a:pt x="1854768" y="879134"/>
                    <a:pt x="1781202" y="861241"/>
                  </a:cubicBezTo>
                  <a:cubicBezTo>
                    <a:pt x="1708523" y="843570"/>
                    <a:pt x="1634126" y="836867"/>
                    <a:pt x="1559619" y="845120"/>
                  </a:cubicBezTo>
                  <a:cubicBezTo>
                    <a:pt x="1490540" y="852710"/>
                    <a:pt x="1419301" y="870880"/>
                    <a:pt x="1358643" y="905613"/>
                  </a:cubicBezTo>
                  <a:cubicBezTo>
                    <a:pt x="1304743" y="936468"/>
                    <a:pt x="1265079" y="983222"/>
                    <a:pt x="1247796" y="1043216"/>
                  </a:cubicBezTo>
                  <a:cubicBezTo>
                    <a:pt x="1230623" y="1102711"/>
                    <a:pt x="1233448" y="1165973"/>
                    <a:pt x="1234889" y="1227185"/>
                  </a:cubicBezTo>
                  <a:cubicBezTo>
                    <a:pt x="1236384" y="1291666"/>
                    <a:pt x="1238323" y="1358806"/>
                    <a:pt x="1217107" y="1420628"/>
                  </a:cubicBezTo>
                  <a:cubicBezTo>
                    <a:pt x="1197053" y="1479125"/>
                    <a:pt x="1157335" y="1529868"/>
                    <a:pt x="1107589" y="1566208"/>
                  </a:cubicBezTo>
                  <a:cubicBezTo>
                    <a:pt x="1058841" y="1601827"/>
                    <a:pt x="999900" y="1624263"/>
                    <a:pt x="939352" y="1626921"/>
                  </a:cubicBezTo>
                  <a:cubicBezTo>
                    <a:pt x="872323" y="1629858"/>
                    <a:pt x="807953" y="1605539"/>
                    <a:pt x="743306" y="1591579"/>
                  </a:cubicBezTo>
                  <a:cubicBezTo>
                    <a:pt x="686470" y="1579281"/>
                    <a:pt x="623707" y="1573852"/>
                    <a:pt x="573851" y="1609638"/>
                  </a:cubicBezTo>
                  <a:cubicBezTo>
                    <a:pt x="529922" y="1641158"/>
                    <a:pt x="512251" y="1693285"/>
                    <a:pt x="504661" y="1744748"/>
                  </a:cubicBezTo>
                  <a:cubicBezTo>
                    <a:pt x="496075" y="1802803"/>
                    <a:pt x="499011" y="1862243"/>
                    <a:pt x="487987" y="1919965"/>
                  </a:cubicBezTo>
                  <a:cubicBezTo>
                    <a:pt x="476465" y="1980457"/>
                    <a:pt x="450927" y="2039233"/>
                    <a:pt x="411707" y="2087039"/>
                  </a:cubicBezTo>
                  <a:cubicBezTo>
                    <a:pt x="374204" y="2132741"/>
                    <a:pt x="323185" y="2167806"/>
                    <a:pt x="264354" y="2178553"/>
                  </a:cubicBezTo>
                  <a:cubicBezTo>
                    <a:pt x="189238" y="2192291"/>
                    <a:pt x="113955" y="2168415"/>
                    <a:pt x="38561" y="2172626"/>
                  </a:cubicBezTo>
                  <a:cubicBezTo>
                    <a:pt x="33575" y="2172903"/>
                    <a:pt x="3551" y="2176558"/>
                    <a:pt x="4326" y="2178221"/>
                  </a:cubicBezTo>
                  <a:cubicBezTo>
                    <a:pt x="3828" y="2177112"/>
                    <a:pt x="4714" y="2174066"/>
                    <a:pt x="4770" y="2172903"/>
                  </a:cubicBezTo>
                  <a:lnTo>
                    <a:pt x="6819" y="2149304"/>
                  </a:lnTo>
                  <a:cubicBezTo>
                    <a:pt x="13910" y="2068315"/>
                    <a:pt x="20945" y="1987271"/>
                    <a:pt x="28036" y="1906283"/>
                  </a:cubicBezTo>
                  <a:cubicBezTo>
                    <a:pt x="39946" y="1770064"/>
                    <a:pt x="51801" y="1633846"/>
                    <a:pt x="63711" y="1497628"/>
                  </a:cubicBezTo>
                  <a:cubicBezTo>
                    <a:pt x="77837" y="1335540"/>
                    <a:pt x="92018" y="1173451"/>
                    <a:pt x="106144" y="1011419"/>
                  </a:cubicBezTo>
                  <a:cubicBezTo>
                    <a:pt x="120270" y="849386"/>
                    <a:pt x="133565" y="696992"/>
                    <a:pt x="147303" y="539779"/>
                  </a:cubicBezTo>
                  <a:cubicBezTo>
                    <a:pt x="157939" y="417797"/>
                    <a:pt x="168575" y="295871"/>
                    <a:pt x="179266" y="173890"/>
                  </a:cubicBezTo>
                  <a:lnTo>
                    <a:pt x="189293" y="58832"/>
                  </a:lnTo>
                  <a:lnTo>
                    <a:pt x="192340" y="23601"/>
                  </a:lnTo>
                  <a:cubicBezTo>
                    <a:pt x="192838" y="18006"/>
                    <a:pt x="194833" y="10472"/>
                    <a:pt x="194002" y="4877"/>
                  </a:cubicBezTo>
                  <a:cubicBezTo>
                    <a:pt x="193337" y="778"/>
                    <a:pt x="191841" y="3880"/>
                    <a:pt x="193836" y="4323"/>
                  </a:cubicBezTo>
                  <a:cubicBezTo>
                    <a:pt x="198212" y="5265"/>
                    <a:pt x="203308" y="4932"/>
                    <a:pt x="207795" y="5209"/>
                  </a:cubicBezTo>
                  <a:cubicBezTo>
                    <a:pt x="230286" y="6650"/>
                    <a:pt x="252777" y="8090"/>
                    <a:pt x="275267" y="9530"/>
                  </a:cubicBezTo>
                  <a:cubicBezTo>
                    <a:pt x="365396" y="15291"/>
                    <a:pt x="455470" y="20997"/>
                    <a:pt x="545599" y="26758"/>
                  </a:cubicBezTo>
                  <a:cubicBezTo>
                    <a:pt x="678826" y="35234"/>
                    <a:pt x="812108" y="43765"/>
                    <a:pt x="945335" y="52240"/>
                  </a:cubicBezTo>
                  <a:cubicBezTo>
                    <a:pt x="1104265" y="62378"/>
                    <a:pt x="1263141" y="72515"/>
                    <a:pt x="1422071" y="82597"/>
                  </a:cubicBezTo>
                  <a:cubicBezTo>
                    <a:pt x="1585877" y="93012"/>
                    <a:pt x="1749682" y="103481"/>
                    <a:pt x="1913432" y="113896"/>
                  </a:cubicBezTo>
                  <a:cubicBezTo>
                    <a:pt x="2064995" y="123535"/>
                    <a:pt x="2216558" y="133229"/>
                    <a:pt x="2368121" y="142868"/>
                  </a:cubicBezTo>
                  <a:cubicBezTo>
                    <a:pt x="2486778" y="150402"/>
                    <a:pt x="2605436" y="157991"/>
                    <a:pt x="2724039" y="165525"/>
                  </a:cubicBezTo>
                  <a:cubicBezTo>
                    <a:pt x="2792120" y="169845"/>
                    <a:pt x="2860201" y="174222"/>
                    <a:pt x="2928283" y="178543"/>
                  </a:cubicBezTo>
                  <a:cubicBezTo>
                    <a:pt x="2937091" y="179097"/>
                    <a:pt x="2945899" y="179651"/>
                    <a:pt x="2954707" y="180205"/>
                  </a:cubicBezTo>
                  <a:cubicBezTo>
                    <a:pt x="2957366" y="180371"/>
                    <a:pt x="2957366" y="176216"/>
                    <a:pt x="2954707" y="176050"/>
                  </a:cubicBezTo>
                  <a:cubicBezTo>
                    <a:pt x="2930056" y="174499"/>
                    <a:pt x="2905349" y="172893"/>
                    <a:pt x="2880698" y="171341"/>
                  </a:cubicBezTo>
                  <a:cubicBezTo>
                    <a:pt x="2813558" y="167076"/>
                    <a:pt x="2746474" y="162810"/>
                    <a:pt x="2679334" y="158489"/>
                  </a:cubicBezTo>
                  <a:cubicBezTo>
                    <a:pt x="2580508" y="152175"/>
                    <a:pt x="2481627" y="145915"/>
                    <a:pt x="2382800" y="139600"/>
                  </a:cubicBezTo>
                  <a:cubicBezTo>
                    <a:pt x="2261761" y="131899"/>
                    <a:pt x="2140776" y="124199"/>
                    <a:pt x="2019736" y="116444"/>
                  </a:cubicBezTo>
                  <a:cubicBezTo>
                    <a:pt x="1887174" y="108024"/>
                    <a:pt x="1754557" y="99549"/>
                    <a:pt x="1621995" y="91128"/>
                  </a:cubicBezTo>
                  <a:cubicBezTo>
                    <a:pt x="1488657" y="82653"/>
                    <a:pt x="1355319" y="74122"/>
                    <a:pt x="1221982" y="65646"/>
                  </a:cubicBezTo>
                  <a:cubicBezTo>
                    <a:pt x="1097175" y="57669"/>
                    <a:pt x="972423" y="49747"/>
                    <a:pt x="847617" y="41770"/>
                  </a:cubicBezTo>
                  <a:cubicBezTo>
                    <a:pt x="742199" y="35068"/>
                    <a:pt x="636725" y="28309"/>
                    <a:pt x="531307" y="21607"/>
                  </a:cubicBezTo>
                  <a:cubicBezTo>
                    <a:pt x="455747" y="16787"/>
                    <a:pt x="380187" y="11967"/>
                    <a:pt x="304627" y="7148"/>
                  </a:cubicBezTo>
                  <a:cubicBezTo>
                    <a:pt x="268841" y="4877"/>
                    <a:pt x="232613" y="611"/>
                    <a:pt x="196772" y="279"/>
                  </a:cubicBezTo>
                  <a:cubicBezTo>
                    <a:pt x="195220" y="279"/>
                    <a:pt x="193669" y="58"/>
                    <a:pt x="192174" y="2"/>
                  </a:cubicBezTo>
                  <a:cubicBezTo>
                    <a:pt x="191010" y="-53"/>
                    <a:pt x="190179" y="999"/>
                    <a:pt x="190069" y="2107"/>
                  </a:cubicBezTo>
                  <a:cubicBezTo>
                    <a:pt x="188351" y="21496"/>
                    <a:pt x="186689" y="40940"/>
                    <a:pt x="184972" y="60328"/>
                  </a:cubicBezTo>
                  <a:cubicBezTo>
                    <a:pt x="180374" y="113176"/>
                    <a:pt x="175776" y="165968"/>
                    <a:pt x="171123" y="218816"/>
                  </a:cubicBezTo>
                  <a:cubicBezTo>
                    <a:pt x="164310" y="296923"/>
                    <a:pt x="157496" y="375087"/>
                    <a:pt x="150682" y="453195"/>
                  </a:cubicBezTo>
                  <a:cubicBezTo>
                    <a:pt x="142373" y="548531"/>
                    <a:pt x="134063" y="643867"/>
                    <a:pt x="125699" y="739204"/>
                  </a:cubicBezTo>
                  <a:cubicBezTo>
                    <a:pt x="116614" y="843126"/>
                    <a:pt x="107529" y="947049"/>
                    <a:pt x="98499" y="1050971"/>
                  </a:cubicBezTo>
                  <a:cubicBezTo>
                    <a:pt x="89304" y="1156390"/>
                    <a:pt x="80108" y="1261752"/>
                    <a:pt x="70912" y="1367170"/>
                  </a:cubicBezTo>
                  <a:cubicBezTo>
                    <a:pt x="62326" y="1465443"/>
                    <a:pt x="53740" y="1563770"/>
                    <a:pt x="45153" y="1662042"/>
                  </a:cubicBezTo>
                  <a:cubicBezTo>
                    <a:pt x="37896" y="1745136"/>
                    <a:pt x="30639" y="1828230"/>
                    <a:pt x="23383" y="1911268"/>
                  </a:cubicBezTo>
                  <a:cubicBezTo>
                    <a:pt x="18175" y="1971040"/>
                    <a:pt x="12968" y="2030812"/>
                    <a:pt x="7761" y="2090529"/>
                  </a:cubicBezTo>
                  <a:lnTo>
                    <a:pt x="2886" y="2146146"/>
                  </a:lnTo>
                  <a:cubicBezTo>
                    <a:pt x="2055" y="2155619"/>
                    <a:pt x="-161" y="2166033"/>
                    <a:pt x="338" y="2175506"/>
                  </a:cubicBezTo>
                  <a:cubicBezTo>
                    <a:pt x="393" y="2176669"/>
                    <a:pt x="116" y="2177999"/>
                    <a:pt x="6" y="2179162"/>
                  </a:cubicBezTo>
                  <a:cubicBezTo>
                    <a:pt x="-105" y="2180602"/>
                    <a:pt x="1446" y="2181378"/>
                    <a:pt x="2609" y="2181157"/>
                  </a:cubicBezTo>
                  <a:cubicBezTo>
                    <a:pt x="85592" y="2165368"/>
                    <a:pt x="168630" y="2195171"/>
                    <a:pt x="251835" y="2184536"/>
                  </a:cubicBezTo>
                  <a:cubicBezTo>
                    <a:pt x="312493" y="2176780"/>
                    <a:pt x="366283" y="2144650"/>
                    <a:pt x="406555" y="2099282"/>
                  </a:cubicBezTo>
                  <a:cubicBezTo>
                    <a:pt x="447548" y="2053082"/>
                    <a:pt x="475080" y="1995359"/>
                    <a:pt x="488874" y="1935366"/>
                  </a:cubicBezTo>
                  <a:cubicBezTo>
                    <a:pt x="503332" y="1872491"/>
                    <a:pt x="499122" y="1807290"/>
                    <a:pt x="508871" y="1743696"/>
                  </a:cubicBezTo>
                  <a:cubicBezTo>
                    <a:pt x="518621" y="1680101"/>
                    <a:pt x="549089" y="1612297"/>
                    <a:pt x="618832" y="1592299"/>
                  </a:cubicBezTo>
                  <a:cubicBezTo>
                    <a:pt x="690182" y="1571803"/>
                    <a:pt x="767237" y="1602547"/>
                    <a:pt x="836427" y="1618667"/>
                  </a:cubicBezTo>
                  <a:cubicBezTo>
                    <a:pt x="900021" y="1633458"/>
                    <a:pt x="962341" y="1636173"/>
                    <a:pt x="1024772" y="1614346"/>
                  </a:cubicBezTo>
                  <a:cubicBezTo>
                    <a:pt x="1082606" y="1594127"/>
                    <a:pt x="1134678" y="1557289"/>
                    <a:pt x="1172790" y="1509261"/>
                  </a:cubicBezTo>
                  <a:cubicBezTo>
                    <a:pt x="1212177" y="1459626"/>
                    <a:pt x="1231897" y="1401239"/>
                    <a:pt x="1237382" y="1338586"/>
                  </a:cubicBezTo>
                  <a:cubicBezTo>
                    <a:pt x="1243586" y="1267846"/>
                    <a:pt x="1235110" y="1196884"/>
                    <a:pt x="1239044" y="1126088"/>
                  </a:cubicBezTo>
                  <a:cubicBezTo>
                    <a:pt x="1243253" y="1050861"/>
                    <a:pt x="1266021" y="979455"/>
                    <a:pt x="1327344" y="931538"/>
                  </a:cubicBezTo>
                  <a:cubicBezTo>
                    <a:pt x="1391936" y="881072"/>
                    <a:pt x="1479461" y="858138"/>
                    <a:pt x="1559619" y="849331"/>
                  </a:cubicBezTo>
                  <a:cubicBezTo>
                    <a:pt x="1644873" y="839913"/>
                    <a:pt x="1729019" y="850715"/>
                    <a:pt x="1811393" y="873483"/>
                  </a:cubicBezTo>
                  <a:cubicBezTo>
                    <a:pt x="1891274" y="895530"/>
                    <a:pt x="1968828" y="925666"/>
                    <a:pt x="2049595" y="944611"/>
                  </a:cubicBezTo>
                  <a:cubicBezTo>
                    <a:pt x="2209190" y="982114"/>
                    <a:pt x="2377593" y="967767"/>
                    <a:pt x="2532369" y="916138"/>
                  </a:cubicBezTo>
                  <a:cubicBezTo>
                    <a:pt x="2602722" y="892650"/>
                    <a:pt x="2671634" y="861462"/>
                    <a:pt x="2730021" y="815041"/>
                  </a:cubicBezTo>
                  <a:cubicBezTo>
                    <a:pt x="2781429" y="774214"/>
                    <a:pt x="2822699" y="722142"/>
                    <a:pt x="2853443" y="664308"/>
                  </a:cubicBezTo>
                  <a:cubicBezTo>
                    <a:pt x="2916040" y="546648"/>
                    <a:pt x="2937091" y="411260"/>
                    <a:pt x="2949112" y="280083"/>
                  </a:cubicBezTo>
                  <a:cubicBezTo>
                    <a:pt x="2952214" y="246126"/>
                    <a:pt x="2954651" y="212113"/>
                    <a:pt x="2956867" y="178100"/>
                  </a:cubicBezTo>
                  <a:cubicBezTo>
                    <a:pt x="2957033" y="175441"/>
                    <a:pt x="2952879" y="175441"/>
                    <a:pt x="2952712" y="178100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grpSp>
        <p:nvGrpSpPr>
          <p:cNvPr id="80" name="Google Shape;25;p2"/>
          <p:cNvGrpSpPr/>
          <p:nvPr/>
        </p:nvGrpSpPr>
        <p:grpSpPr>
          <a:xfrm>
            <a:off x="265320" y="160920"/>
            <a:ext cx="8590320" cy="4829040"/>
            <a:chOff x="265320" y="160920"/>
            <a:chExt cx="8590320" cy="4829040"/>
          </a:xfrm>
        </p:grpSpPr>
        <p:sp>
          <p:nvSpPr>
            <p:cNvPr id="81" name="Google Shape;26;p2"/>
            <p:cNvSpPr/>
            <p:nvPr/>
          </p:nvSpPr>
          <p:spPr>
            <a:xfrm>
              <a:off x="8712720" y="2073600"/>
              <a:ext cx="142920" cy="142920"/>
            </a:xfrm>
            <a:custGeom>
              <a:avLst/>
              <a:gdLst>
                <a:gd name="textAreaLeft" fmla="*/ 0 w 142920"/>
                <a:gd name="textAreaRight" fmla="*/ 144000 w 142920"/>
                <a:gd name="textAreaTop" fmla="*/ 0 h 142920"/>
                <a:gd name="textAreaBottom" fmla="*/ 144000 h 142920"/>
              </a:gdLst>
              <a:ahLst/>
              <a:rect l="textAreaLeft" t="textAreaTop" r="textAreaRight" b="textAreaBottom"/>
              <a:pathLst>
                <a:path w="116109" h="116109">
                  <a:moveTo>
                    <a:pt x="58055" y="116110"/>
                  </a:moveTo>
                  <a:cubicBezTo>
                    <a:pt x="26036" y="116110"/>
                    <a:pt x="0" y="90074"/>
                    <a:pt x="0" y="58055"/>
                  </a:cubicBezTo>
                  <a:cubicBezTo>
                    <a:pt x="0" y="26036"/>
                    <a:pt x="26036" y="0"/>
                    <a:pt x="58055" y="0"/>
                  </a:cubicBezTo>
                  <a:cubicBezTo>
                    <a:pt x="90073" y="0"/>
                    <a:pt x="116110" y="26036"/>
                    <a:pt x="116110" y="58055"/>
                  </a:cubicBezTo>
                  <a:cubicBezTo>
                    <a:pt x="116110" y="90074"/>
                    <a:pt x="90073" y="116110"/>
                    <a:pt x="58055" y="116110"/>
                  </a:cubicBezTo>
                  <a:close/>
                  <a:moveTo>
                    <a:pt x="58055" y="5540"/>
                  </a:moveTo>
                  <a:cubicBezTo>
                    <a:pt x="29083" y="5540"/>
                    <a:pt x="5540" y="29083"/>
                    <a:pt x="5540" y="58055"/>
                  </a:cubicBezTo>
                  <a:cubicBezTo>
                    <a:pt x="5540" y="87027"/>
                    <a:pt x="29083" y="110570"/>
                    <a:pt x="58055" y="110570"/>
                  </a:cubicBezTo>
                  <a:cubicBezTo>
                    <a:pt x="87027" y="110570"/>
                    <a:pt x="110570" y="87027"/>
                    <a:pt x="110570" y="58055"/>
                  </a:cubicBezTo>
                  <a:cubicBezTo>
                    <a:pt x="110570" y="29083"/>
                    <a:pt x="87027" y="5540"/>
                    <a:pt x="58055" y="5540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82" name="Google Shape;27;p2"/>
            <p:cNvSpPr/>
            <p:nvPr/>
          </p:nvSpPr>
          <p:spPr>
            <a:xfrm>
              <a:off x="8386920" y="1438560"/>
              <a:ext cx="57240" cy="57240"/>
            </a:xfrm>
            <a:custGeom>
              <a:avLst/>
              <a:gdLst>
                <a:gd name="textAreaLeft" fmla="*/ 0 w 57240"/>
                <a:gd name="textAreaRight" fmla="*/ 58320 w 57240"/>
                <a:gd name="textAreaTop" fmla="*/ 0 h 57240"/>
                <a:gd name="textAreaBottom" fmla="*/ 58320 h 57240"/>
              </a:gdLst>
              <a:ahLst/>
              <a:rect l="textAreaLeft" t="textAreaTop" r="textAreaRight" b="textAreaBottom"/>
              <a:pathLst>
                <a:path w="46975" h="46975">
                  <a:moveTo>
                    <a:pt x="23488" y="46976"/>
                  </a:moveTo>
                  <a:cubicBezTo>
                    <a:pt x="10525" y="46976"/>
                    <a:pt x="0" y="36450"/>
                    <a:pt x="0" y="23488"/>
                  </a:cubicBezTo>
                  <a:cubicBezTo>
                    <a:pt x="0" y="10525"/>
                    <a:pt x="10525" y="0"/>
                    <a:pt x="23488" y="0"/>
                  </a:cubicBezTo>
                  <a:cubicBezTo>
                    <a:pt x="36451" y="0"/>
                    <a:pt x="46976" y="10525"/>
                    <a:pt x="46976" y="23488"/>
                  </a:cubicBezTo>
                  <a:cubicBezTo>
                    <a:pt x="46976" y="36450"/>
                    <a:pt x="36451" y="46976"/>
                    <a:pt x="23488" y="46976"/>
                  </a:cubicBezTo>
                  <a:close/>
                  <a:moveTo>
                    <a:pt x="23488" y="5540"/>
                  </a:moveTo>
                  <a:cubicBezTo>
                    <a:pt x="13572" y="5540"/>
                    <a:pt x="5540" y="13572"/>
                    <a:pt x="5540" y="23488"/>
                  </a:cubicBezTo>
                  <a:cubicBezTo>
                    <a:pt x="5540" y="33404"/>
                    <a:pt x="13572" y="41436"/>
                    <a:pt x="23488" y="41436"/>
                  </a:cubicBezTo>
                  <a:cubicBezTo>
                    <a:pt x="33404" y="41436"/>
                    <a:pt x="41436" y="33404"/>
                    <a:pt x="41436" y="23488"/>
                  </a:cubicBezTo>
                  <a:cubicBezTo>
                    <a:pt x="41436" y="13572"/>
                    <a:pt x="33348" y="5540"/>
                    <a:pt x="23488" y="5540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29160" bIns="2916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83" name="Google Shape;28;p2"/>
            <p:cNvSpPr/>
            <p:nvPr/>
          </p:nvSpPr>
          <p:spPr>
            <a:xfrm>
              <a:off x="265320" y="1425240"/>
              <a:ext cx="88920" cy="88920"/>
            </a:xfrm>
            <a:custGeom>
              <a:avLst/>
              <a:gdLst>
                <a:gd name="textAreaLeft" fmla="*/ 0 w 88920"/>
                <a:gd name="textAreaRight" fmla="*/ 90000 w 88920"/>
                <a:gd name="textAreaTop" fmla="*/ 0 h 88920"/>
                <a:gd name="textAreaBottom" fmla="*/ 90000 h 88920"/>
              </a:gdLst>
              <a:ahLst/>
              <a:rect l="textAreaLeft" t="textAreaTop" r="textAreaRight" b="textAreaBottom"/>
              <a:pathLst>
                <a:path w="72679" h="72679">
                  <a:moveTo>
                    <a:pt x="36340" y="72679"/>
                  </a:moveTo>
                  <a:cubicBezTo>
                    <a:pt x="16286" y="72679"/>
                    <a:pt x="0" y="56393"/>
                    <a:pt x="0" y="36340"/>
                  </a:cubicBezTo>
                  <a:cubicBezTo>
                    <a:pt x="0" y="16286"/>
                    <a:pt x="16286" y="0"/>
                    <a:pt x="36340" y="0"/>
                  </a:cubicBezTo>
                  <a:cubicBezTo>
                    <a:pt x="56393" y="0"/>
                    <a:pt x="72679" y="16286"/>
                    <a:pt x="72679" y="36340"/>
                  </a:cubicBezTo>
                  <a:cubicBezTo>
                    <a:pt x="72679" y="56393"/>
                    <a:pt x="56393" y="72679"/>
                    <a:pt x="36340" y="72679"/>
                  </a:cubicBezTo>
                  <a:close/>
                  <a:moveTo>
                    <a:pt x="36340" y="5540"/>
                  </a:moveTo>
                  <a:cubicBezTo>
                    <a:pt x="19333" y="5540"/>
                    <a:pt x="5540" y="19333"/>
                    <a:pt x="5540" y="36340"/>
                  </a:cubicBezTo>
                  <a:cubicBezTo>
                    <a:pt x="5540" y="53346"/>
                    <a:pt x="19333" y="67140"/>
                    <a:pt x="36340" y="67140"/>
                  </a:cubicBezTo>
                  <a:cubicBezTo>
                    <a:pt x="53346" y="67140"/>
                    <a:pt x="67140" y="53346"/>
                    <a:pt x="67140" y="36340"/>
                  </a:cubicBezTo>
                  <a:cubicBezTo>
                    <a:pt x="67140" y="19333"/>
                    <a:pt x="53346" y="5540"/>
                    <a:pt x="36340" y="5540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84" name="Google Shape;29;p2"/>
            <p:cNvSpPr/>
            <p:nvPr/>
          </p:nvSpPr>
          <p:spPr>
            <a:xfrm>
              <a:off x="355680" y="1139400"/>
              <a:ext cx="184680" cy="184680"/>
            </a:xfrm>
            <a:custGeom>
              <a:avLst/>
              <a:gdLst>
                <a:gd name="textAreaLeft" fmla="*/ 0 w 184680"/>
                <a:gd name="textAreaRight" fmla="*/ 185760 w 184680"/>
                <a:gd name="textAreaTop" fmla="*/ 0 h 184680"/>
                <a:gd name="textAreaBottom" fmla="*/ 185760 h 184680"/>
              </a:gdLst>
              <a:ahLst/>
              <a:rect l="textAreaLeft" t="textAreaTop" r="textAreaRight" b="textAreaBottom"/>
              <a:pathLst>
                <a:path w="149679" h="149679">
                  <a:moveTo>
                    <a:pt x="74840" y="149679"/>
                  </a:moveTo>
                  <a:cubicBezTo>
                    <a:pt x="33570" y="149679"/>
                    <a:pt x="0" y="116110"/>
                    <a:pt x="0" y="74840"/>
                  </a:cubicBezTo>
                  <a:cubicBezTo>
                    <a:pt x="0" y="33570"/>
                    <a:pt x="33570" y="0"/>
                    <a:pt x="74840" y="0"/>
                  </a:cubicBezTo>
                  <a:cubicBezTo>
                    <a:pt x="116110" y="0"/>
                    <a:pt x="149679" y="33570"/>
                    <a:pt x="149679" y="74840"/>
                  </a:cubicBezTo>
                  <a:cubicBezTo>
                    <a:pt x="149679" y="116110"/>
                    <a:pt x="116110" y="149679"/>
                    <a:pt x="74840" y="149679"/>
                  </a:cubicBezTo>
                  <a:close/>
                  <a:moveTo>
                    <a:pt x="74840" y="5540"/>
                  </a:moveTo>
                  <a:cubicBezTo>
                    <a:pt x="36617" y="5540"/>
                    <a:pt x="5540" y="36617"/>
                    <a:pt x="5540" y="74840"/>
                  </a:cubicBezTo>
                  <a:cubicBezTo>
                    <a:pt x="5540" y="113063"/>
                    <a:pt x="36617" y="144140"/>
                    <a:pt x="74840" y="144140"/>
                  </a:cubicBezTo>
                  <a:cubicBezTo>
                    <a:pt x="113063" y="144140"/>
                    <a:pt x="144140" y="113063"/>
                    <a:pt x="144140" y="74840"/>
                  </a:cubicBezTo>
                  <a:cubicBezTo>
                    <a:pt x="144140" y="36617"/>
                    <a:pt x="113063" y="5540"/>
                    <a:pt x="74840" y="5540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85" name="Google Shape;30;p2"/>
            <p:cNvSpPr/>
            <p:nvPr/>
          </p:nvSpPr>
          <p:spPr>
            <a:xfrm>
              <a:off x="7830720" y="4932720"/>
              <a:ext cx="57240" cy="57240"/>
            </a:xfrm>
            <a:custGeom>
              <a:avLst/>
              <a:gdLst>
                <a:gd name="textAreaLeft" fmla="*/ 0 w 57240"/>
                <a:gd name="textAreaRight" fmla="*/ 58320 w 57240"/>
                <a:gd name="textAreaTop" fmla="*/ 0 h 57240"/>
                <a:gd name="textAreaBottom" fmla="*/ 58320 h 57240"/>
              </a:gdLst>
              <a:ahLst/>
              <a:rect l="textAreaLeft" t="textAreaTop" r="textAreaRight" b="textAreaBottom"/>
              <a:pathLst>
                <a:path w="46975" h="46975">
                  <a:moveTo>
                    <a:pt x="23488" y="46976"/>
                  </a:moveTo>
                  <a:cubicBezTo>
                    <a:pt x="10525" y="46976"/>
                    <a:pt x="0" y="36450"/>
                    <a:pt x="0" y="23488"/>
                  </a:cubicBezTo>
                  <a:cubicBezTo>
                    <a:pt x="0" y="10525"/>
                    <a:pt x="10525" y="0"/>
                    <a:pt x="23488" y="0"/>
                  </a:cubicBezTo>
                  <a:cubicBezTo>
                    <a:pt x="36451" y="0"/>
                    <a:pt x="46976" y="10525"/>
                    <a:pt x="46976" y="23488"/>
                  </a:cubicBezTo>
                  <a:cubicBezTo>
                    <a:pt x="46976" y="36450"/>
                    <a:pt x="36451" y="46976"/>
                    <a:pt x="23488" y="46976"/>
                  </a:cubicBezTo>
                  <a:close/>
                  <a:moveTo>
                    <a:pt x="23488" y="5484"/>
                  </a:moveTo>
                  <a:cubicBezTo>
                    <a:pt x="13572" y="5484"/>
                    <a:pt x="5540" y="13517"/>
                    <a:pt x="5540" y="23432"/>
                  </a:cubicBezTo>
                  <a:cubicBezTo>
                    <a:pt x="5540" y="33348"/>
                    <a:pt x="13572" y="41381"/>
                    <a:pt x="23488" y="41381"/>
                  </a:cubicBezTo>
                  <a:cubicBezTo>
                    <a:pt x="33404" y="41381"/>
                    <a:pt x="41436" y="33348"/>
                    <a:pt x="41436" y="23432"/>
                  </a:cubicBezTo>
                  <a:cubicBezTo>
                    <a:pt x="41436" y="13517"/>
                    <a:pt x="33348" y="5484"/>
                    <a:pt x="23488" y="5484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29160" bIns="2916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86" name="Google Shape;31;p2"/>
            <p:cNvSpPr/>
            <p:nvPr/>
          </p:nvSpPr>
          <p:spPr>
            <a:xfrm>
              <a:off x="3567240" y="259560"/>
              <a:ext cx="59760" cy="59760"/>
            </a:xfrm>
            <a:custGeom>
              <a:avLst/>
              <a:gdLst>
                <a:gd name="textAreaLeft" fmla="*/ 0 w 59760"/>
                <a:gd name="textAreaRight" fmla="*/ 60840 w 59760"/>
                <a:gd name="textAreaTop" fmla="*/ 0 h 59760"/>
                <a:gd name="textAreaBottom" fmla="*/ 60840 h 59760"/>
              </a:gdLst>
              <a:ahLst/>
              <a:rect l="textAreaLeft" t="textAreaTop" r="textAreaRight" b="textAreaBottom"/>
              <a:pathLst>
                <a:path w="48969" h="48969">
                  <a:moveTo>
                    <a:pt x="24485" y="48970"/>
                  </a:moveTo>
                  <a:cubicBezTo>
                    <a:pt x="10968" y="48970"/>
                    <a:pt x="0" y="38002"/>
                    <a:pt x="0" y="24485"/>
                  </a:cubicBezTo>
                  <a:cubicBezTo>
                    <a:pt x="0" y="10968"/>
                    <a:pt x="10968" y="0"/>
                    <a:pt x="24485" y="0"/>
                  </a:cubicBezTo>
                  <a:cubicBezTo>
                    <a:pt x="38002" y="0"/>
                    <a:pt x="48970" y="10968"/>
                    <a:pt x="48970" y="24485"/>
                  </a:cubicBezTo>
                  <a:cubicBezTo>
                    <a:pt x="48970" y="38002"/>
                    <a:pt x="38002" y="48970"/>
                    <a:pt x="24485" y="48970"/>
                  </a:cubicBezTo>
                  <a:close/>
                  <a:moveTo>
                    <a:pt x="24485" y="5540"/>
                  </a:moveTo>
                  <a:cubicBezTo>
                    <a:pt x="14015" y="5540"/>
                    <a:pt x="5540" y="14015"/>
                    <a:pt x="5540" y="24485"/>
                  </a:cubicBezTo>
                  <a:cubicBezTo>
                    <a:pt x="5540" y="34955"/>
                    <a:pt x="14015" y="43430"/>
                    <a:pt x="24485" y="43430"/>
                  </a:cubicBezTo>
                  <a:cubicBezTo>
                    <a:pt x="34955" y="43430"/>
                    <a:pt x="43430" y="34955"/>
                    <a:pt x="43430" y="24485"/>
                  </a:cubicBezTo>
                  <a:cubicBezTo>
                    <a:pt x="43430" y="14015"/>
                    <a:pt x="34955" y="5540"/>
                    <a:pt x="24485" y="5540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0240" bIns="302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87" name="Google Shape;32;p2"/>
            <p:cNvSpPr/>
            <p:nvPr/>
          </p:nvSpPr>
          <p:spPr>
            <a:xfrm>
              <a:off x="3331800" y="160920"/>
              <a:ext cx="88920" cy="88920"/>
            </a:xfrm>
            <a:custGeom>
              <a:avLst/>
              <a:gdLst>
                <a:gd name="textAreaLeft" fmla="*/ 0 w 88920"/>
                <a:gd name="textAreaRight" fmla="*/ 90000 w 88920"/>
                <a:gd name="textAreaTop" fmla="*/ 0 h 88920"/>
                <a:gd name="textAreaBottom" fmla="*/ 90000 h 88920"/>
              </a:gdLst>
              <a:ahLst/>
              <a:rect l="textAreaLeft" t="textAreaTop" r="textAreaRight" b="textAreaBottom"/>
              <a:pathLst>
                <a:path w="72679" h="72679">
                  <a:moveTo>
                    <a:pt x="36340" y="72679"/>
                  </a:moveTo>
                  <a:cubicBezTo>
                    <a:pt x="16286" y="72679"/>
                    <a:pt x="0" y="56393"/>
                    <a:pt x="0" y="36340"/>
                  </a:cubicBezTo>
                  <a:cubicBezTo>
                    <a:pt x="0" y="16286"/>
                    <a:pt x="16286" y="0"/>
                    <a:pt x="36340" y="0"/>
                  </a:cubicBezTo>
                  <a:cubicBezTo>
                    <a:pt x="56393" y="0"/>
                    <a:pt x="72679" y="16286"/>
                    <a:pt x="72679" y="36340"/>
                  </a:cubicBezTo>
                  <a:cubicBezTo>
                    <a:pt x="72679" y="56393"/>
                    <a:pt x="56393" y="72679"/>
                    <a:pt x="36340" y="72679"/>
                  </a:cubicBezTo>
                  <a:close/>
                  <a:moveTo>
                    <a:pt x="36340" y="5540"/>
                  </a:moveTo>
                  <a:cubicBezTo>
                    <a:pt x="19333" y="5540"/>
                    <a:pt x="5540" y="19333"/>
                    <a:pt x="5540" y="36340"/>
                  </a:cubicBezTo>
                  <a:cubicBezTo>
                    <a:pt x="5540" y="53346"/>
                    <a:pt x="19333" y="67140"/>
                    <a:pt x="36340" y="67140"/>
                  </a:cubicBezTo>
                  <a:cubicBezTo>
                    <a:pt x="53346" y="67140"/>
                    <a:pt x="67140" y="53346"/>
                    <a:pt x="67140" y="36340"/>
                  </a:cubicBezTo>
                  <a:cubicBezTo>
                    <a:pt x="67140" y="19333"/>
                    <a:pt x="53346" y="5540"/>
                    <a:pt x="36340" y="5540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88" name="Google Shape;33;p2"/>
            <p:cNvSpPr/>
            <p:nvPr/>
          </p:nvSpPr>
          <p:spPr>
            <a:xfrm>
              <a:off x="2141280" y="239040"/>
              <a:ext cx="64440" cy="64440"/>
            </a:xfrm>
            <a:custGeom>
              <a:avLst/>
              <a:gdLst>
                <a:gd name="textAreaLeft" fmla="*/ 0 w 64440"/>
                <a:gd name="textAreaRight" fmla="*/ 65520 w 64440"/>
                <a:gd name="textAreaTop" fmla="*/ 0 h 64440"/>
                <a:gd name="textAreaBottom" fmla="*/ 65520 h 64440"/>
              </a:gdLst>
              <a:ahLst/>
              <a:rect l="textAreaLeft" t="textAreaTop" r="textAreaRight" b="textAreaBottom"/>
              <a:pathLst>
                <a:path w="52958" h="52958">
                  <a:moveTo>
                    <a:pt x="26479" y="52958"/>
                  </a:moveTo>
                  <a:cubicBezTo>
                    <a:pt x="11910" y="52958"/>
                    <a:pt x="0" y="41104"/>
                    <a:pt x="0" y="26479"/>
                  </a:cubicBezTo>
                  <a:cubicBezTo>
                    <a:pt x="0" y="11855"/>
                    <a:pt x="11855" y="0"/>
                    <a:pt x="26479" y="0"/>
                  </a:cubicBezTo>
                  <a:cubicBezTo>
                    <a:pt x="41104" y="0"/>
                    <a:pt x="52958" y="11855"/>
                    <a:pt x="52958" y="26479"/>
                  </a:cubicBezTo>
                  <a:cubicBezTo>
                    <a:pt x="52958" y="41104"/>
                    <a:pt x="41104" y="52958"/>
                    <a:pt x="26479" y="52958"/>
                  </a:cubicBezTo>
                  <a:close/>
                  <a:moveTo>
                    <a:pt x="26479" y="5595"/>
                  </a:moveTo>
                  <a:cubicBezTo>
                    <a:pt x="14957" y="5595"/>
                    <a:pt x="5540" y="14957"/>
                    <a:pt x="5540" y="26535"/>
                  </a:cubicBezTo>
                  <a:cubicBezTo>
                    <a:pt x="5540" y="38112"/>
                    <a:pt x="14901" y="47474"/>
                    <a:pt x="26479" y="47474"/>
                  </a:cubicBezTo>
                  <a:cubicBezTo>
                    <a:pt x="38057" y="47474"/>
                    <a:pt x="47419" y="38112"/>
                    <a:pt x="47419" y="26535"/>
                  </a:cubicBezTo>
                  <a:cubicBezTo>
                    <a:pt x="47419" y="14957"/>
                    <a:pt x="38057" y="5595"/>
                    <a:pt x="26479" y="5595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2760" bIns="3276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89" name="Google Shape;34;p2"/>
            <p:cNvSpPr/>
            <p:nvPr/>
          </p:nvSpPr>
          <p:spPr>
            <a:xfrm>
              <a:off x="8252640" y="1682280"/>
              <a:ext cx="259200" cy="237600"/>
            </a:xfrm>
            <a:custGeom>
              <a:avLst/>
              <a:gdLst>
                <a:gd name="textAreaLeft" fmla="*/ 0 w 259200"/>
                <a:gd name="textAreaRight" fmla="*/ 260280 w 259200"/>
                <a:gd name="textAreaTop" fmla="*/ 0 h 237600"/>
                <a:gd name="textAreaBottom" fmla="*/ 238680 h 237600"/>
              </a:gdLst>
              <a:ahLst/>
              <a:rect l="textAreaLeft" t="textAreaTop" r="textAreaRight" b="textAreaBottom"/>
              <a:pathLst>
                <a:path w="210005" h="192444">
                  <a:moveTo>
                    <a:pt x="210005" y="192445"/>
                  </a:moveTo>
                  <a:lnTo>
                    <a:pt x="0" y="192445"/>
                  </a:lnTo>
                  <a:lnTo>
                    <a:pt x="1108" y="190395"/>
                  </a:lnTo>
                  <a:lnTo>
                    <a:pt x="104975" y="0"/>
                  </a:lnTo>
                  <a:lnTo>
                    <a:pt x="210005" y="192445"/>
                  </a:lnTo>
                  <a:close/>
                  <a:moveTo>
                    <a:pt x="4653" y="189675"/>
                  </a:moveTo>
                  <a:lnTo>
                    <a:pt x="205352" y="189675"/>
                  </a:lnTo>
                  <a:lnTo>
                    <a:pt x="105030" y="5761"/>
                  </a:lnTo>
                  <a:lnTo>
                    <a:pt x="4709" y="189675"/>
                  </a:ln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90" name="Google Shape;35;p2"/>
            <p:cNvSpPr/>
            <p:nvPr/>
          </p:nvSpPr>
          <p:spPr>
            <a:xfrm>
              <a:off x="2867760" y="163080"/>
              <a:ext cx="259200" cy="237600"/>
            </a:xfrm>
            <a:custGeom>
              <a:avLst/>
              <a:gdLst>
                <a:gd name="textAreaLeft" fmla="*/ 0 w 259200"/>
                <a:gd name="textAreaRight" fmla="*/ 260280 w 259200"/>
                <a:gd name="textAreaTop" fmla="*/ 0 h 237600"/>
                <a:gd name="textAreaBottom" fmla="*/ 238680 h 237600"/>
              </a:gdLst>
              <a:ahLst/>
              <a:rect l="textAreaLeft" t="textAreaTop" r="textAreaRight" b="textAreaBottom"/>
              <a:pathLst>
                <a:path w="210005" h="192444">
                  <a:moveTo>
                    <a:pt x="210005" y="192445"/>
                  </a:moveTo>
                  <a:lnTo>
                    <a:pt x="0" y="192445"/>
                  </a:lnTo>
                  <a:lnTo>
                    <a:pt x="1108" y="190395"/>
                  </a:lnTo>
                  <a:lnTo>
                    <a:pt x="104975" y="0"/>
                  </a:lnTo>
                  <a:lnTo>
                    <a:pt x="210005" y="192445"/>
                  </a:lnTo>
                  <a:close/>
                  <a:moveTo>
                    <a:pt x="4653" y="189675"/>
                  </a:moveTo>
                  <a:lnTo>
                    <a:pt x="205352" y="189675"/>
                  </a:lnTo>
                  <a:lnTo>
                    <a:pt x="105030" y="5761"/>
                  </a:lnTo>
                  <a:lnTo>
                    <a:pt x="4709" y="189675"/>
                  </a:ln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91" name="Google Shape;36;p2"/>
            <p:cNvSpPr/>
            <p:nvPr/>
          </p:nvSpPr>
          <p:spPr>
            <a:xfrm>
              <a:off x="4966560" y="347400"/>
              <a:ext cx="92880" cy="84960"/>
            </a:xfrm>
            <a:custGeom>
              <a:avLst/>
              <a:gdLst>
                <a:gd name="textAreaLeft" fmla="*/ 0 w 92880"/>
                <a:gd name="textAreaRight" fmla="*/ 93960 w 92880"/>
                <a:gd name="textAreaTop" fmla="*/ 0 h 84960"/>
                <a:gd name="textAreaBottom" fmla="*/ 86040 h 84960"/>
              </a:gdLst>
              <a:ahLst/>
              <a:rect l="textAreaLeft" t="textAreaTop" r="textAreaRight" b="textAreaBottom"/>
              <a:pathLst>
                <a:path w="75726" h="69410">
                  <a:moveTo>
                    <a:pt x="37835" y="0"/>
                  </a:moveTo>
                  <a:lnTo>
                    <a:pt x="0" y="69411"/>
                  </a:lnTo>
                  <a:lnTo>
                    <a:pt x="37835" y="69411"/>
                  </a:lnTo>
                  <a:lnTo>
                    <a:pt x="75726" y="69411"/>
                  </a:lnTo>
                  <a:lnTo>
                    <a:pt x="37835" y="0"/>
                  </a:ln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92" name="Google Shape;37;p2"/>
            <p:cNvSpPr/>
            <p:nvPr/>
          </p:nvSpPr>
          <p:spPr>
            <a:xfrm>
              <a:off x="8098200" y="4444920"/>
              <a:ext cx="345960" cy="317160"/>
            </a:xfrm>
            <a:custGeom>
              <a:avLst/>
              <a:gdLst>
                <a:gd name="textAreaLeft" fmla="*/ 0 w 345960"/>
                <a:gd name="textAreaRight" fmla="*/ 347040 w 345960"/>
                <a:gd name="textAreaTop" fmla="*/ 0 h 317160"/>
                <a:gd name="textAreaBottom" fmla="*/ 318240 h 317160"/>
              </a:gdLst>
              <a:ahLst/>
              <a:rect l="textAreaLeft" t="textAreaTop" r="textAreaRight" b="textAreaBottom"/>
              <a:pathLst>
                <a:path w="75726" h="69410">
                  <a:moveTo>
                    <a:pt x="37891" y="0"/>
                  </a:moveTo>
                  <a:lnTo>
                    <a:pt x="0" y="69411"/>
                  </a:lnTo>
                  <a:lnTo>
                    <a:pt x="37891" y="69411"/>
                  </a:lnTo>
                  <a:lnTo>
                    <a:pt x="75726" y="69411"/>
                  </a:lnTo>
                  <a:lnTo>
                    <a:pt x="37891" y="0"/>
                  </a:ln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93" name="Google Shape;38;p2"/>
            <p:cNvSpPr/>
            <p:nvPr/>
          </p:nvSpPr>
          <p:spPr>
            <a:xfrm>
              <a:off x="341280" y="3441600"/>
              <a:ext cx="184680" cy="184680"/>
            </a:xfrm>
            <a:custGeom>
              <a:avLst/>
              <a:gdLst>
                <a:gd name="textAreaLeft" fmla="*/ 0 w 184680"/>
                <a:gd name="textAreaRight" fmla="*/ 185760 w 184680"/>
                <a:gd name="textAreaTop" fmla="*/ 0 h 184680"/>
                <a:gd name="textAreaBottom" fmla="*/ 185760 h 184680"/>
              </a:gdLst>
              <a:ahLst/>
              <a:rect l="textAreaLeft" t="textAreaTop" r="textAreaRight" b="textAreaBottom"/>
              <a:pathLst>
                <a:path w="149679" h="149679">
                  <a:moveTo>
                    <a:pt x="74840" y="149679"/>
                  </a:moveTo>
                  <a:cubicBezTo>
                    <a:pt x="33570" y="149679"/>
                    <a:pt x="0" y="116110"/>
                    <a:pt x="0" y="74840"/>
                  </a:cubicBezTo>
                  <a:cubicBezTo>
                    <a:pt x="0" y="33570"/>
                    <a:pt x="33570" y="0"/>
                    <a:pt x="74840" y="0"/>
                  </a:cubicBezTo>
                  <a:cubicBezTo>
                    <a:pt x="116110" y="0"/>
                    <a:pt x="149679" y="33570"/>
                    <a:pt x="149679" y="74840"/>
                  </a:cubicBezTo>
                  <a:cubicBezTo>
                    <a:pt x="149679" y="116110"/>
                    <a:pt x="116110" y="149679"/>
                    <a:pt x="74840" y="149679"/>
                  </a:cubicBezTo>
                  <a:close/>
                  <a:moveTo>
                    <a:pt x="74840" y="5540"/>
                  </a:moveTo>
                  <a:cubicBezTo>
                    <a:pt x="36617" y="5540"/>
                    <a:pt x="5540" y="36617"/>
                    <a:pt x="5540" y="74840"/>
                  </a:cubicBezTo>
                  <a:cubicBezTo>
                    <a:pt x="5540" y="113063"/>
                    <a:pt x="36617" y="144140"/>
                    <a:pt x="74840" y="144140"/>
                  </a:cubicBezTo>
                  <a:cubicBezTo>
                    <a:pt x="113063" y="144140"/>
                    <a:pt x="144140" y="113063"/>
                    <a:pt x="144140" y="74840"/>
                  </a:cubicBezTo>
                  <a:cubicBezTo>
                    <a:pt x="144140" y="36617"/>
                    <a:pt x="113063" y="5540"/>
                    <a:pt x="74840" y="5540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94" name="Google Shape;39;p2"/>
            <p:cNvSpPr/>
            <p:nvPr/>
          </p:nvSpPr>
          <p:spPr>
            <a:xfrm>
              <a:off x="3395880" y="4896720"/>
              <a:ext cx="88920" cy="88920"/>
            </a:xfrm>
            <a:custGeom>
              <a:avLst/>
              <a:gdLst>
                <a:gd name="textAreaLeft" fmla="*/ 0 w 88920"/>
                <a:gd name="textAreaRight" fmla="*/ 90000 w 88920"/>
                <a:gd name="textAreaTop" fmla="*/ 0 h 88920"/>
                <a:gd name="textAreaBottom" fmla="*/ 90000 h 88920"/>
              </a:gdLst>
              <a:ahLst/>
              <a:rect l="textAreaLeft" t="textAreaTop" r="textAreaRight" b="textAreaBottom"/>
              <a:pathLst>
                <a:path w="72679" h="72679">
                  <a:moveTo>
                    <a:pt x="36340" y="72679"/>
                  </a:moveTo>
                  <a:cubicBezTo>
                    <a:pt x="16286" y="72679"/>
                    <a:pt x="0" y="56393"/>
                    <a:pt x="0" y="36340"/>
                  </a:cubicBezTo>
                  <a:cubicBezTo>
                    <a:pt x="0" y="16286"/>
                    <a:pt x="16286" y="0"/>
                    <a:pt x="36340" y="0"/>
                  </a:cubicBezTo>
                  <a:cubicBezTo>
                    <a:pt x="56393" y="0"/>
                    <a:pt x="72679" y="16286"/>
                    <a:pt x="72679" y="36340"/>
                  </a:cubicBezTo>
                  <a:cubicBezTo>
                    <a:pt x="72679" y="56393"/>
                    <a:pt x="56393" y="72679"/>
                    <a:pt x="36340" y="72679"/>
                  </a:cubicBezTo>
                  <a:close/>
                  <a:moveTo>
                    <a:pt x="36340" y="5540"/>
                  </a:moveTo>
                  <a:cubicBezTo>
                    <a:pt x="19333" y="5540"/>
                    <a:pt x="5540" y="19333"/>
                    <a:pt x="5540" y="36340"/>
                  </a:cubicBezTo>
                  <a:cubicBezTo>
                    <a:pt x="5540" y="53346"/>
                    <a:pt x="19333" y="67140"/>
                    <a:pt x="36340" y="67140"/>
                  </a:cubicBezTo>
                  <a:cubicBezTo>
                    <a:pt x="53346" y="67140"/>
                    <a:pt x="67140" y="53346"/>
                    <a:pt x="67140" y="36340"/>
                  </a:cubicBezTo>
                  <a:cubicBezTo>
                    <a:pt x="67140" y="19333"/>
                    <a:pt x="53346" y="5540"/>
                    <a:pt x="36340" y="5540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720000" y="418320"/>
            <a:ext cx="7702920" cy="62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9"/>
  </p:sldLayoutIdLst>
</p:sldMaster>
</file>

<file path=ppt/slideMasters/slideMaster3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6" name="Google Shape;141;p7" descr=""/>
          <p:cNvPicPr/>
          <p:nvPr/>
        </p:nvPicPr>
        <p:blipFill>
          <a:blip r:embed="rId2"/>
          <a:stretch/>
        </p:blipFill>
        <p:spPr>
          <a:xfrm>
            <a:off x="0" y="9360"/>
            <a:ext cx="9142920" cy="5123880"/>
          </a:xfrm>
          <a:prstGeom prst="rect">
            <a:avLst/>
          </a:prstGeom>
          <a:ln w="0">
            <a:noFill/>
          </a:ln>
        </p:spPr>
      </p:pic>
      <p:grpSp>
        <p:nvGrpSpPr>
          <p:cNvPr id="707" name="Google Shape;142;p7"/>
          <p:cNvGrpSpPr/>
          <p:nvPr/>
        </p:nvGrpSpPr>
        <p:grpSpPr>
          <a:xfrm>
            <a:off x="-1371240" y="-1515960"/>
            <a:ext cx="11864880" cy="8790840"/>
            <a:chOff x="-1371240" y="-1515960"/>
            <a:chExt cx="11864880" cy="8790840"/>
          </a:xfrm>
        </p:grpSpPr>
        <p:pic>
          <p:nvPicPr>
            <p:cNvPr id="708" name="Google Shape;143;p7" descr=""/>
            <p:cNvPicPr/>
            <p:nvPr/>
          </p:nvPicPr>
          <p:blipFill>
            <a:blip r:embed="rId3"/>
            <a:stretch/>
          </p:blipFill>
          <p:spPr>
            <a:xfrm rot="5400000">
              <a:off x="-1478520" y="867960"/>
              <a:ext cx="6123600" cy="48376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709" name="Google Shape;144;p7" descr=""/>
            <p:cNvPicPr/>
            <p:nvPr/>
          </p:nvPicPr>
          <p:blipFill>
            <a:blip r:embed="rId4"/>
            <a:stretch/>
          </p:blipFill>
          <p:spPr>
            <a:xfrm rot="10800000">
              <a:off x="5947200" y="-1096200"/>
              <a:ext cx="4287600" cy="28051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710" name="Google Shape;145;p7" descr=""/>
            <p:cNvPicPr/>
            <p:nvPr/>
          </p:nvPicPr>
          <p:blipFill>
            <a:blip r:embed="rId5"/>
            <a:stretch/>
          </p:blipFill>
          <p:spPr>
            <a:xfrm rot="10800000">
              <a:off x="6206040" y="-1515960"/>
              <a:ext cx="4287600" cy="28051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711" name="Google Shape;146;p7" descr=""/>
            <p:cNvPicPr/>
            <p:nvPr/>
          </p:nvPicPr>
          <p:blipFill>
            <a:blip r:embed="rId6"/>
            <a:srcRect l="4651" t="5401" r="0" b="0"/>
            <a:stretch/>
          </p:blipFill>
          <p:spPr>
            <a:xfrm rot="5400000">
              <a:off x="-1814760" y="2067120"/>
              <a:ext cx="5838480" cy="457632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712" name="Google Shape;147;p7"/>
            <p:cNvGrpSpPr/>
            <p:nvPr/>
          </p:nvGrpSpPr>
          <p:grpSpPr>
            <a:xfrm>
              <a:off x="-1371240" y="2011320"/>
              <a:ext cx="3987360" cy="4973400"/>
              <a:chOff x="-1371240" y="2011320"/>
              <a:chExt cx="3987360" cy="4973400"/>
            </a:xfrm>
          </p:grpSpPr>
          <p:sp>
            <p:nvSpPr>
              <p:cNvPr id="713" name="Google Shape;148;p7"/>
              <p:cNvSpPr/>
              <p:nvPr/>
            </p:nvSpPr>
            <p:spPr>
              <a:xfrm rot="15913200">
                <a:off x="-1419840" y="2717640"/>
                <a:ext cx="4434840" cy="3279600"/>
              </a:xfrm>
              <a:custGeom>
                <a:avLst/>
                <a:gdLst>
                  <a:gd name="textAreaLeft" fmla="*/ 0 w 4434840"/>
                  <a:gd name="textAreaRight" fmla="*/ 4435920 w 4434840"/>
                  <a:gd name="textAreaTop" fmla="*/ 0 h 3279600"/>
                  <a:gd name="textAreaBottom" fmla="*/ 3280680 h 3279600"/>
                </a:gdLst>
                <a:ahLst/>
                <a:rect l="textAreaLeft" t="textAreaTop" r="textAreaRight" b="textAreaBottom"/>
                <a:pathLst>
                  <a:path w="2956871" h="2186887">
                    <a:moveTo>
                      <a:pt x="2952768" y="178044"/>
                    </a:moveTo>
                    <a:cubicBezTo>
                      <a:pt x="2944569" y="304180"/>
                      <a:pt x="2933823" y="432256"/>
                      <a:pt x="2895101" y="553351"/>
                    </a:cubicBezTo>
                    <a:cubicBezTo>
                      <a:pt x="2854994" y="678822"/>
                      <a:pt x="2780985" y="787454"/>
                      <a:pt x="2665042" y="853762"/>
                    </a:cubicBezTo>
                    <a:cubicBezTo>
                      <a:pt x="2600839" y="890490"/>
                      <a:pt x="2529766" y="915418"/>
                      <a:pt x="2458194" y="933366"/>
                    </a:cubicBezTo>
                    <a:cubicBezTo>
                      <a:pt x="2382800" y="952256"/>
                      <a:pt x="2305136" y="962227"/>
                      <a:pt x="2227360" y="961563"/>
                    </a:cubicBezTo>
                    <a:cubicBezTo>
                      <a:pt x="2149473" y="960898"/>
                      <a:pt x="2073194" y="948267"/>
                      <a:pt x="1998464" y="926774"/>
                    </a:cubicBezTo>
                    <a:cubicBezTo>
                      <a:pt x="1925785" y="905890"/>
                      <a:pt x="1854768" y="879134"/>
                      <a:pt x="1781202" y="861241"/>
                    </a:cubicBezTo>
                    <a:cubicBezTo>
                      <a:pt x="1708523" y="843570"/>
                      <a:pt x="1634126" y="836867"/>
                      <a:pt x="1559619" y="845120"/>
                    </a:cubicBezTo>
                    <a:cubicBezTo>
                      <a:pt x="1490540" y="852710"/>
                      <a:pt x="1419301" y="870880"/>
                      <a:pt x="1358643" y="905613"/>
                    </a:cubicBezTo>
                    <a:cubicBezTo>
                      <a:pt x="1304743" y="936468"/>
                      <a:pt x="1265079" y="983222"/>
                      <a:pt x="1247796" y="1043216"/>
                    </a:cubicBezTo>
                    <a:cubicBezTo>
                      <a:pt x="1230623" y="1102711"/>
                      <a:pt x="1233448" y="1165973"/>
                      <a:pt x="1234889" y="1227185"/>
                    </a:cubicBezTo>
                    <a:cubicBezTo>
                      <a:pt x="1236384" y="1291666"/>
                      <a:pt x="1238323" y="1358806"/>
                      <a:pt x="1217107" y="1420628"/>
                    </a:cubicBezTo>
                    <a:cubicBezTo>
                      <a:pt x="1197053" y="1479125"/>
                      <a:pt x="1157335" y="1529868"/>
                      <a:pt x="1107589" y="1566208"/>
                    </a:cubicBezTo>
                    <a:cubicBezTo>
                      <a:pt x="1058841" y="1601827"/>
                      <a:pt x="999900" y="1624263"/>
                      <a:pt x="939352" y="1626921"/>
                    </a:cubicBezTo>
                    <a:cubicBezTo>
                      <a:pt x="872323" y="1629858"/>
                      <a:pt x="807953" y="1605539"/>
                      <a:pt x="743306" y="1591579"/>
                    </a:cubicBezTo>
                    <a:cubicBezTo>
                      <a:pt x="686470" y="1579281"/>
                      <a:pt x="623707" y="1573852"/>
                      <a:pt x="573851" y="1609638"/>
                    </a:cubicBezTo>
                    <a:cubicBezTo>
                      <a:pt x="529922" y="1641158"/>
                      <a:pt x="512251" y="1693285"/>
                      <a:pt x="504661" y="1744748"/>
                    </a:cubicBezTo>
                    <a:cubicBezTo>
                      <a:pt x="496075" y="1802803"/>
                      <a:pt x="499011" y="1862243"/>
                      <a:pt x="487987" y="1919965"/>
                    </a:cubicBezTo>
                    <a:cubicBezTo>
                      <a:pt x="476465" y="1980457"/>
                      <a:pt x="450927" y="2039233"/>
                      <a:pt x="411707" y="2087039"/>
                    </a:cubicBezTo>
                    <a:cubicBezTo>
                      <a:pt x="374204" y="2132741"/>
                      <a:pt x="323185" y="2167806"/>
                      <a:pt x="264354" y="2178553"/>
                    </a:cubicBezTo>
                    <a:cubicBezTo>
                      <a:pt x="189238" y="2192291"/>
                      <a:pt x="113955" y="2168415"/>
                      <a:pt x="38561" y="2172626"/>
                    </a:cubicBezTo>
                    <a:cubicBezTo>
                      <a:pt x="33575" y="2172903"/>
                      <a:pt x="3551" y="2176558"/>
                      <a:pt x="4326" y="2178221"/>
                    </a:cubicBezTo>
                    <a:cubicBezTo>
                      <a:pt x="3828" y="2177112"/>
                      <a:pt x="4714" y="2174066"/>
                      <a:pt x="4770" y="2172903"/>
                    </a:cubicBezTo>
                    <a:lnTo>
                      <a:pt x="6819" y="2149304"/>
                    </a:lnTo>
                    <a:cubicBezTo>
                      <a:pt x="13910" y="2068315"/>
                      <a:pt x="20945" y="1987271"/>
                      <a:pt x="28036" y="1906283"/>
                    </a:cubicBezTo>
                    <a:cubicBezTo>
                      <a:pt x="39946" y="1770064"/>
                      <a:pt x="51801" y="1633846"/>
                      <a:pt x="63711" y="1497628"/>
                    </a:cubicBezTo>
                    <a:cubicBezTo>
                      <a:pt x="77837" y="1335540"/>
                      <a:pt x="92018" y="1173451"/>
                      <a:pt x="106144" y="1011419"/>
                    </a:cubicBezTo>
                    <a:cubicBezTo>
                      <a:pt x="120270" y="849386"/>
                      <a:pt x="133565" y="696992"/>
                      <a:pt x="147303" y="539779"/>
                    </a:cubicBezTo>
                    <a:cubicBezTo>
                      <a:pt x="157939" y="417797"/>
                      <a:pt x="168575" y="295871"/>
                      <a:pt x="179266" y="173890"/>
                    </a:cubicBezTo>
                    <a:lnTo>
                      <a:pt x="189293" y="58832"/>
                    </a:lnTo>
                    <a:lnTo>
                      <a:pt x="192340" y="23601"/>
                    </a:lnTo>
                    <a:cubicBezTo>
                      <a:pt x="192838" y="18006"/>
                      <a:pt x="194833" y="10472"/>
                      <a:pt x="194002" y="4877"/>
                    </a:cubicBezTo>
                    <a:cubicBezTo>
                      <a:pt x="193337" y="778"/>
                      <a:pt x="191841" y="3880"/>
                      <a:pt x="193836" y="4323"/>
                    </a:cubicBezTo>
                    <a:cubicBezTo>
                      <a:pt x="198212" y="5265"/>
                      <a:pt x="203308" y="4932"/>
                      <a:pt x="207795" y="5209"/>
                    </a:cubicBezTo>
                    <a:cubicBezTo>
                      <a:pt x="230286" y="6650"/>
                      <a:pt x="252777" y="8090"/>
                      <a:pt x="275267" y="9530"/>
                    </a:cubicBezTo>
                    <a:cubicBezTo>
                      <a:pt x="365396" y="15291"/>
                      <a:pt x="455470" y="20997"/>
                      <a:pt x="545599" y="26758"/>
                    </a:cubicBezTo>
                    <a:cubicBezTo>
                      <a:pt x="678826" y="35234"/>
                      <a:pt x="812108" y="43765"/>
                      <a:pt x="945335" y="52240"/>
                    </a:cubicBezTo>
                    <a:cubicBezTo>
                      <a:pt x="1104265" y="62378"/>
                      <a:pt x="1263141" y="72515"/>
                      <a:pt x="1422071" y="82597"/>
                    </a:cubicBezTo>
                    <a:cubicBezTo>
                      <a:pt x="1585877" y="93012"/>
                      <a:pt x="1749682" y="103481"/>
                      <a:pt x="1913432" y="113896"/>
                    </a:cubicBezTo>
                    <a:cubicBezTo>
                      <a:pt x="2064995" y="123535"/>
                      <a:pt x="2216558" y="133229"/>
                      <a:pt x="2368121" y="142868"/>
                    </a:cubicBezTo>
                    <a:cubicBezTo>
                      <a:pt x="2486778" y="150402"/>
                      <a:pt x="2605436" y="157991"/>
                      <a:pt x="2724039" y="165525"/>
                    </a:cubicBezTo>
                    <a:cubicBezTo>
                      <a:pt x="2792120" y="169845"/>
                      <a:pt x="2860201" y="174222"/>
                      <a:pt x="2928283" y="178543"/>
                    </a:cubicBezTo>
                    <a:cubicBezTo>
                      <a:pt x="2937091" y="179097"/>
                      <a:pt x="2945899" y="179651"/>
                      <a:pt x="2954707" y="180205"/>
                    </a:cubicBezTo>
                    <a:cubicBezTo>
                      <a:pt x="2957366" y="180371"/>
                      <a:pt x="2957366" y="176216"/>
                      <a:pt x="2954707" y="176050"/>
                    </a:cubicBezTo>
                    <a:cubicBezTo>
                      <a:pt x="2930056" y="174499"/>
                      <a:pt x="2905349" y="172893"/>
                      <a:pt x="2880698" y="171341"/>
                    </a:cubicBezTo>
                    <a:cubicBezTo>
                      <a:pt x="2813558" y="167076"/>
                      <a:pt x="2746474" y="162810"/>
                      <a:pt x="2679334" y="158489"/>
                    </a:cubicBezTo>
                    <a:cubicBezTo>
                      <a:pt x="2580508" y="152175"/>
                      <a:pt x="2481627" y="145915"/>
                      <a:pt x="2382800" y="139600"/>
                    </a:cubicBezTo>
                    <a:cubicBezTo>
                      <a:pt x="2261761" y="131899"/>
                      <a:pt x="2140776" y="124199"/>
                      <a:pt x="2019736" y="116444"/>
                    </a:cubicBezTo>
                    <a:cubicBezTo>
                      <a:pt x="1887174" y="108024"/>
                      <a:pt x="1754557" y="99549"/>
                      <a:pt x="1621995" y="91128"/>
                    </a:cubicBezTo>
                    <a:cubicBezTo>
                      <a:pt x="1488657" y="82653"/>
                      <a:pt x="1355319" y="74122"/>
                      <a:pt x="1221982" y="65646"/>
                    </a:cubicBezTo>
                    <a:cubicBezTo>
                      <a:pt x="1097175" y="57669"/>
                      <a:pt x="972423" y="49747"/>
                      <a:pt x="847617" y="41770"/>
                    </a:cubicBezTo>
                    <a:cubicBezTo>
                      <a:pt x="742199" y="35068"/>
                      <a:pt x="636725" y="28309"/>
                      <a:pt x="531307" y="21607"/>
                    </a:cubicBezTo>
                    <a:cubicBezTo>
                      <a:pt x="455747" y="16787"/>
                      <a:pt x="380187" y="11967"/>
                      <a:pt x="304627" y="7148"/>
                    </a:cubicBezTo>
                    <a:cubicBezTo>
                      <a:pt x="268841" y="4877"/>
                      <a:pt x="232613" y="611"/>
                      <a:pt x="196772" y="279"/>
                    </a:cubicBezTo>
                    <a:cubicBezTo>
                      <a:pt x="195220" y="279"/>
                      <a:pt x="193669" y="58"/>
                      <a:pt x="192174" y="2"/>
                    </a:cubicBezTo>
                    <a:cubicBezTo>
                      <a:pt x="191010" y="-53"/>
                      <a:pt x="190179" y="999"/>
                      <a:pt x="190069" y="2107"/>
                    </a:cubicBezTo>
                    <a:cubicBezTo>
                      <a:pt x="188351" y="21496"/>
                      <a:pt x="186689" y="40940"/>
                      <a:pt x="184972" y="60328"/>
                    </a:cubicBezTo>
                    <a:cubicBezTo>
                      <a:pt x="180374" y="113176"/>
                      <a:pt x="175776" y="165968"/>
                      <a:pt x="171123" y="218816"/>
                    </a:cubicBezTo>
                    <a:cubicBezTo>
                      <a:pt x="164310" y="296923"/>
                      <a:pt x="157496" y="375087"/>
                      <a:pt x="150682" y="453195"/>
                    </a:cubicBezTo>
                    <a:cubicBezTo>
                      <a:pt x="142373" y="548531"/>
                      <a:pt x="134063" y="643867"/>
                      <a:pt x="125699" y="739204"/>
                    </a:cubicBezTo>
                    <a:cubicBezTo>
                      <a:pt x="116614" y="843126"/>
                      <a:pt x="107529" y="947049"/>
                      <a:pt x="98499" y="1050971"/>
                    </a:cubicBezTo>
                    <a:cubicBezTo>
                      <a:pt x="89304" y="1156390"/>
                      <a:pt x="80108" y="1261752"/>
                      <a:pt x="70912" y="1367170"/>
                    </a:cubicBezTo>
                    <a:cubicBezTo>
                      <a:pt x="62326" y="1465443"/>
                      <a:pt x="53740" y="1563770"/>
                      <a:pt x="45153" y="1662042"/>
                    </a:cubicBezTo>
                    <a:cubicBezTo>
                      <a:pt x="37896" y="1745136"/>
                      <a:pt x="30639" y="1828230"/>
                      <a:pt x="23383" y="1911268"/>
                    </a:cubicBezTo>
                    <a:cubicBezTo>
                      <a:pt x="18175" y="1971040"/>
                      <a:pt x="12968" y="2030812"/>
                      <a:pt x="7761" y="2090529"/>
                    </a:cubicBezTo>
                    <a:lnTo>
                      <a:pt x="2886" y="2146146"/>
                    </a:lnTo>
                    <a:cubicBezTo>
                      <a:pt x="2055" y="2155619"/>
                      <a:pt x="-161" y="2166033"/>
                      <a:pt x="338" y="2175506"/>
                    </a:cubicBezTo>
                    <a:cubicBezTo>
                      <a:pt x="393" y="2176669"/>
                      <a:pt x="116" y="2177999"/>
                      <a:pt x="6" y="2179162"/>
                    </a:cubicBezTo>
                    <a:cubicBezTo>
                      <a:pt x="-105" y="2180602"/>
                      <a:pt x="1446" y="2181378"/>
                      <a:pt x="2609" y="2181157"/>
                    </a:cubicBezTo>
                    <a:cubicBezTo>
                      <a:pt x="85592" y="2165368"/>
                      <a:pt x="168630" y="2195171"/>
                      <a:pt x="251835" y="2184536"/>
                    </a:cubicBezTo>
                    <a:cubicBezTo>
                      <a:pt x="312493" y="2176780"/>
                      <a:pt x="366283" y="2144650"/>
                      <a:pt x="406555" y="2099282"/>
                    </a:cubicBezTo>
                    <a:cubicBezTo>
                      <a:pt x="447548" y="2053082"/>
                      <a:pt x="475080" y="1995359"/>
                      <a:pt x="488874" y="1935366"/>
                    </a:cubicBezTo>
                    <a:cubicBezTo>
                      <a:pt x="503332" y="1872491"/>
                      <a:pt x="499122" y="1807290"/>
                      <a:pt x="508871" y="1743696"/>
                    </a:cubicBezTo>
                    <a:cubicBezTo>
                      <a:pt x="518621" y="1680101"/>
                      <a:pt x="549089" y="1612297"/>
                      <a:pt x="618832" y="1592299"/>
                    </a:cubicBezTo>
                    <a:cubicBezTo>
                      <a:pt x="690182" y="1571803"/>
                      <a:pt x="767237" y="1602547"/>
                      <a:pt x="836427" y="1618667"/>
                    </a:cubicBezTo>
                    <a:cubicBezTo>
                      <a:pt x="900021" y="1633458"/>
                      <a:pt x="962341" y="1636173"/>
                      <a:pt x="1024772" y="1614346"/>
                    </a:cubicBezTo>
                    <a:cubicBezTo>
                      <a:pt x="1082606" y="1594127"/>
                      <a:pt x="1134678" y="1557289"/>
                      <a:pt x="1172790" y="1509261"/>
                    </a:cubicBezTo>
                    <a:cubicBezTo>
                      <a:pt x="1212177" y="1459626"/>
                      <a:pt x="1231897" y="1401239"/>
                      <a:pt x="1237382" y="1338586"/>
                    </a:cubicBezTo>
                    <a:cubicBezTo>
                      <a:pt x="1243586" y="1267846"/>
                      <a:pt x="1235110" y="1196884"/>
                      <a:pt x="1239044" y="1126088"/>
                    </a:cubicBezTo>
                    <a:cubicBezTo>
                      <a:pt x="1243253" y="1050861"/>
                      <a:pt x="1266021" y="979455"/>
                      <a:pt x="1327344" y="931538"/>
                    </a:cubicBezTo>
                    <a:cubicBezTo>
                      <a:pt x="1391936" y="881072"/>
                      <a:pt x="1479461" y="858138"/>
                      <a:pt x="1559619" y="849331"/>
                    </a:cubicBezTo>
                    <a:cubicBezTo>
                      <a:pt x="1644873" y="839913"/>
                      <a:pt x="1729019" y="850715"/>
                      <a:pt x="1811393" y="873483"/>
                    </a:cubicBezTo>
                    <a:cubicBezTo>
                      <a:pt x="1891274" y="895530"/>
                      <a:pt x="1968828" y="925666"/>
                      <a:pt x="2049595" y="944611"/>
                    </a:cubicBezTo>
                    <a:cubicBezTo>
                      <a:pt x="2209190" y="982114"/>
                      <a:pt x="2377593" y="967767"/>
                      <a:pt x="2532369" y="916138"/>
                    </a:cubicBezTo>
                    <a:cubicBezTo>
                      <a:pt x="2602722" y="892650"/>
                      <a:pt x="2671634" y="861462"/>
                      <a:pt x="2730021" y="815041"/>
                    </a:cubicBezTo>
                    <a:cubicBezTo>
                      <a:pt x="2781429" y="774214"/>
                      <a:pt x="2822699" y="722142"/>
                      <a:pt x="2853443" y="664308"/>
                    </a:cubicBezTo>
                    <a:cubicBezTo>
                      <a:pt x="2916040" y="546648"/>
                      <a:pt x="2937091" y="411260"/>
                      <a:pt x="2949112" y="280083"/>
                    </a:cubicBezTo>
                    <a:cubicBezTo>
                      <a:pt x="2952214" y="246126"/>
                      <a:pt x="2954651" y="212113"/>
                      <a:pt x="2956867" y="178100"/>
                    </a:cubicBezTo>
                    <a:cubicBezTo>
                      <a:pt x="2957033" y="175441"/>
                      <a:pt x="2952879" y="175441"/>
                      <a:pt x="2952712" y="178100"/>
                    </a:cubicBezTo>
                    <a:close/>
                  </a:path>
                </a:pathLst>
              </a:custGeom>
              <a:solidFill>
                <a:srgbClr val="ffffff">
                  <a:alpha val="17000"/>
                </a:srgb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68400" rIns="68400" tIns="34200" bIns="3420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714" name="Google Shape;149;p7"/>
              <p:cNvSpPr/>
              <p:nvPr/>
            </p:nvSpPr>
            <p:spPr>
              <a:xfrm rot="15913200">
                <a:off x="-1769400" y="2998440"/>
                <a:ext cx="4434840" cy="3279600"/>
              </a:xfrm>
              <a:custGeom>
                <a:avLst/>
                <a:gdLst>
                  <a:gd name="textAreaLeft" fmla="*/ 0 w 4434840"/>
                  <a:gd name="textAreaRight" fmla="*/ 4435920 w 4434840"/>
                  <a:gd name="textAreaTop" fmla="*/ 0 h 3279600"/>
                  <a:gd name="textAreaBottom" fmla="*/ 3280680 h 3279600"/>
                </a:gdLst>
                <a:ahLst/>
                <a:rect l="textAreaLeft" t="textAreaTop" r="textAreaRight" b="textAreaBottom"/>
                <a:pathLst>
                  <a:path w="2956871" h="2186887">
                    <a:moveTo>
                      <a:pt x="2952768" y="178044"/>
                    </a:moveTo>
                    <a:cubicBezTo>
                      <a:pt x="2944569" y="304180"/>
                      <a:pt x="2933823" y="432256"/>
                      <a:pt x="2895101" y="553351"/>
                    </a:cubicBezTo>
                    <a:cubicBezTo>
                      <a:pt x="2854994" y="678822"/>
                      <a:pt x="2780985" y="787454"/>
                      <a:pt x="2665042" y="853762"/>
                    </a:cubicBezTo>
                    <a:cubicBezTo>
                      <a:pt x="2600839" y="890490"/>
                      <a:pt x="2529766" y="915418"/>
                      <a:pt x="2458194" y="933366"/>
                    </a:cubicBezTo>
                    <a:cubicBezTo>
                      <a:pt x="2382800" y="952256"/>
                      <a:pt x="2305136" y="962227"/>
                      <a:pt x="2227360" y="961563"/>
                    </a:cubicBezTo>
                    <a:cubicBezTo>
                      <a:pt x="2149473" y="960898"/>
                      <a:pt x="2073194" y="948267"/>
                      <a:pt x="1998464" y="926774"/>
                    </a:cubicBezTo>
                    <a:cubicBezTo>
                      <a:pt x="1925785" y="905890"/>
                      <a:pt x="1854768" y="879134"/>
                      <a:pt x="1781202" y="861241"/>
                    </a:cubicBezTo>
                    <a:cubicBezTo>
                      <a:pt x="1708523" y="843570"/>
                      <a:pt x="1634126" y="836867"/>
                      <a:pt x="1559619" y="845120"/>
                    </a:cubicBezTo>
                    <a:cubicBezTo>
                      <a:pt x="1490540" y="852710"/>
                      <a:pt x="1419301" y="870880"/>
                      <a:pt x="1358643" y="905613"/>
                    </a:cubicBezTo>
                    <a:cubicBezTo>
                      <a:pt x="1304743" y="936468"/>
                      <a:pt x="1265079" y="983222"/>
                      <a:pt x="1247796" y="1043216"/>
                    </a:cubicBezTo>
                    <a:cubicBezTo>
                      <a:pt x="1230623" y="1102711"/>
                      <a:pt x="1233448" y="1165973"/>
                      <a:pt x="1234889" y="1227185"/>
                    </a:cubicBezTo>
                    <a:cubicBezTo>
                      <a:pt x="1236384" y="1291666"/>
                      <a:pt x="1238323" y="1358806"/>
                      <a:pt x="1217107" y="1420628"/>
                    </a:cubicBezTo>
                    <a:cubicBezTo>
                      <a:pt x="1197053" y="1479125"/>
                      <a:pt x="1157335" y="1529868"/>
                      <a:pt x="1107589" y="1566208"/>
                    </a:cubicBezTo>
                    <a:cubicBezTo>
                      <a:pt x="1058841" y="1601827"/>
                      <a:pt x="999900" y="1624263"/>
                      <a:pt x="939352" y="1626921"/>
                    </a:cubicBezTo>
                    <a:cubicBezTo>
                      <a:pt x="872323" y="1629858"/>
                      <a:pt x="807953" y="1605539"/>
                      <a:pt x="743306" y="1591579"/>
                    </a:cubicBezTo>
                    <a:cubicBezTo>
                      <a:pt x="686470" y="1579281"/>
                      <a:pt x="623707" y="1573852"/>
                      <a:pt x="573851" y="1609638"/>
                    </a:cubicBezTo>
                    <a:cubicBezTo>
                      <a:pt x="529922" y="1641158"/>
                      <a:pt x="512251" y="1693285"/>
                      <a:pt x="504661" y="1744748"/>
                    </a:cubicBezTo>
                    <a:cubicBezTo>
                      <a:pt x="496075" y="1802803"/>
                      <a:pt x="499011" y="1862243"/>
                      <a:pt x="487987" y="1919965"/>
                    </a:cubicBezTo>
                    <a:cubicBezTo>
                      <a:pt x="476465" y="1980457"/>
                      <a:pt x="450927" y="2039233"/>
                      <a:pt x="411707" y="2087039"/>
                    </a:cubicBezTo>
                    <a:cubicBezTo>
                      <a:pt x="374204" y="2132741"/>
                      <a:pt x="323185" y="2167806"/>
                      <a:pt x="264354" y="2178553"/>
                    </a:cubicBezTo>
                    <a:cubicBezTo>
                      <a:pt x="189238" y="2192291"/>
                      <a:pt x="113955" y="2168415"/>
                      <a:pt x="38561" y="2172626"/>
                    </a:cubicBezTo>
                    <a:cubicBezTo>
                      <a:pt x="33575" y="2172903"/>
                      <a:pt x="3551" y="2176558"/>
                      <a:pt x="4326" y="2178221"/>
                    </a:cubicBezTo>
                    <a:cubicBezTo>
                      <a:pt x="3828" y="2177112"/>
                      <a:pt x="4714" y="2174066"/>
                      <a:pt x="4770" y="2172903"/>
                    </a:cubicBezTo>
                    <a:lnTo>
                      <a:pt x="6819" y="2149304"/>
                    </a:lnTo>
                    <a:cubicBezTo>
                      <a:pt x="13910" y="2068315"/>
                      <a:pt x="20945" y="1987271"/>
                      <a:pt x="28036" y="1906283"/>
                    </a:cubicBezTo>
                    <a:cubicBezTo>
                      <a:pt x="39946" y="1770064"/>
                      <a:pt x="51801" y="1633846"/>
                      <a:pt x="63711" y="1497628"/>
                    </a:cubicBezTo>
                    <a:cubicBezTo>
                      <a:pt x="77837" y="1335540"/>
                      <a:pt x="92018" y="1173451"/>
                      <a:pt x="106144" y="1011419"/>
                    </a:cubicBezTo>
                    <a:cubicBezTo>
                      <a:pt x="120270" y="849386"/>
                      <a:pt x="133565" y="696992"/>
                      <a:pt x="147303" y="539779"/>
                    </a:cubicBezTo>
                    <a:cubicBezTo>
                      <a:pt x="157939" y="417797"/>
                      <a:pt x="168575" y="295871"/>
                      <a:pt x="179266" y="173890"/>
                    </a:cubicBezTo>
                    <a:lnTo>
                      <a:pt x="189293" y="58832"/>
                    </a:lnTo>
                    <a:lnTo>
                      <a:pt x="192340" y="23601"/>
                    </a:lnTo>
                    <a:cubicBezTo>
                      <a:pt x="192838" y="18006"/>
                      <a:pt x="194833" y="10472"/>
                      <a:pt x="194002" y="4877"/>
                    </a:cubicBezTo>
                    <a:cubicBezTo>
                      <a:pt x="193337" y="778"/>
                      <a:pt x="191841" y="3880"/>
                      <a:pt x="193836" y="4323"/>
                    </a:cubicBezTo>
                    <a:cubicBezTo>
                      <a:pt x="198212" y="5265"/>
                      <a:pt x="203308" y="4932"/>
                      <a:pt x="207795" y="5209"/>
                    </a:cubicBezTo>
                    <a:cubicBezTo>
                      <a:pt x="230286" y="6650"/>
                      <a:pt x="252777" y="8090"/>
                      <a:pt x="275267" y="9530"/>
                    </a:cubicBezTo>
                    <a:cubicBezTo>
                      <a:pt x="365396" y="15291"/>
                      <a:pt x="455470" y="20997"/>
                      <a:pt x="545599" y="26758"/>
                    </a:cubicBezTo>
                    <a:cubicBezTo>
                      <a:pt x="678826" y="35234"/>
                      <a:pt x="812108" y="43765"/>
                      <a:pt x="945335" y="52240"/>
                    </a:cubicBezTo>
                    <a:cubicBezTo>
                      <a:pt x="1104265" y="62378"/>
                      <a:pt x="1263141" y="72515"/>
                      <a:pt x="1422071" y="82597"/>
                    </a:cubicBezTo>
                    <a:cubicBezTo>
                      <a:pt x="1585877" y="93012"/>
                      <a:pt x="1749682" y="103481"/>
                      <a:pt x="1913432" y="113896"/>
                    </a:cubicBezTo>
                    <a:cubicBezTo>
                      <a:pt x="2064995" y="123535"/>
                      <a:pt x="2216558" y="133229"/>
                      <a:pt x="2368121" y="142868"/>
                    </a:cubicBezTo>
                    <a:cubicBezTo>
                      <a:pt x="2486778" y="150402"/>
                      <a:pt x="2605436" y="157991"/>
                      <a:pt x="2724039" y="165525"/>
                    </a:cubicBezTo>
                    <a:cubicBezTo>
                      <a:pt x="2792120" y="169845"/>
                      <a:pt x="2860201" y="174222"/>
                      <a:pt x="2928283" y="178543"/>
                    </a:cubicBezTo>
                    <a:cubicBezTo>
                      <a:pt x="2937091" y="179097"/>
                      <a:pt x="2945899" y="179651"/>
                      <a:pt x="2954707" y="180205"/>
                    </a:cubicBezTo>
                    <a:cubicBezTo>
                      <a:pt x="2957366" y="180371"/>
                      <a:pt x="2957366" y="176216"/>
                      <a:pt x="2954707" y="176050"/>
                    </a:cubicBezTo>
                    <a:cubicBezTo>
                      <a:pt x="2930056" y="174499"/>
                      <a:pt x="2905349" y="172893"/>
                      <a:pt x="2880698" y="171341"/>
                    </a:cubicBezTo>
                    <a:cubicBezTo>
                      <a:pt x="2813558" y="167076"/>
                      <a:pt x="2746474" y="162810"/>
                      <a:pt x="2679334" y="158489"/>
                    </a:cubicBezTo>
                    <a:cubicBezTo>
                      <a:pt x="2580508" y="152175"/>
                      <a:pt x="2481627" y="145915"/>
                      <a:pt x="2382800" y="139600"/>
                    </a:cubicBezTo>
                    <a:cubicBezTo>
                      <a:pt x="2261761" y="131899"/>
                      <a:pt x="2140776" y="124199"/>
                      <a:pt x="2019736" y="116444"/>
                    </a:cubicBezTo>
                    <a:cubicBezTo>
                      <a:pt x="1887174" y="108024"/>
                      <a:pt x="1754557" y="99549"/>
                      <a:pt x="1621995" y="91128"/>
                    </a:cubicBezTo>
                    <a:cubicBezTo>
                      <a:pt x="1488657" y="82653"/>
                      <a:pt x="1355319" y="74122"/>
                      <a:pt x="1221982" y="65646"/>
                    </a:cubicBezTo>
                    <a:cubicBezTo>
                      <a:pt x="1097175" y="57669"/>
                      <a:pt x="972423" y="49747"/>
                      <a:pt x="847617" y="41770"/>
                    </a:cubicBezTo>
                    <a:cubicBezTo>
                      <a:pt x="742199" y="35068"/>
                      <a:pt x="636725" y="28309"/>
                      <a:pt x="531307" y="21607"/>
                    </a:cubicBezTo>
                    <a:cubicBezTo>
                      <a:pt x="455747" y="16787"/>
                      <a:pt x="380187" y="11967"/>
                      <a:pt x="304627" y="7148"/>
                    </a:cubicBezTo>
                    <a:cubicBezTo>
                      <a:pt x="268841" y="4877"/>
                      <a:pt x="232613" y="611"/>
                      <a:pt x="196772" y="279"/>
                    </a:cubicBezTo>
                    <a:cubicBezTo>
                      <a:pt x="195220" y="279"/>
                      <a:pt x="193669" y="58"/>
                      <a:pt x="192174" y="2"/>
                    </a:cubicBezTo>
                    <a:cubicBezTo>
                      <a:pt x="191010" y="-53"/>
                      <a:pt x="190179" y="999"/>
                      <a:pt x="190069" y="2107"/>
                    </a:cubicBezTo>
                    <a:cubicBezTo>
                      <a:pt x="188351" y="21496"/>
                      <a:pt x="186689" y="40940"/>
                      <a:pt x="184972" y="60328"/>
                    </a:cubicBezTo>
                    <a:cubicBezTo>
                      <a:pt x="180374" y="113176"/>
                      <a:pt x="175776" y="165968"/>
                      <a:pt x="171123" y="218816"/>
                    </a:cubicBezTo>
                    <a:cubicBezTo>
                      <a:pt x="164310" y="296923"/>
                      <a:pt x="157496" y="375087"/>
                      <a:pt x="150682" y="453195"/>
                    </a:cubicBezTo>
                    <a:cubicBezTo>
                      <a:pt x="142373" y="548531"/>
                      <a:pt x="134063" y="643867"/>
                      <a:pt x="125699" y="739204"/>
                    </a:cubicBezTo>
                    <a:cubicBezTo>
                      <a:pt x="116614" y="843126"/>
                      <a:pt x="107529" y="947049"/>
                      <a:pt x="98499" y="1050971"/>
                    </a:cubicBezTo>
                    <a:cubicBezTo>
                      <a:pt x="89304" y="1156390"/>
                      <a:pt x="80108" y="1261752"/>
                      <a:pt x="70912" y="1367170"/>
                    </a:cubicBezTo>
                    <a:cubicBezTo>
                      <a:pt x="62326" y="1465443"/>
                      <a:pt x="53740" y="1563770"/>
                      <a:pt x="45153" y="1662042"/>
                    </a:cubicBezTo>
                    <a:cubicBezTo>
                      <a:pt x="37896" y="1745136"/>
                      <a:pt x="30639" y="1828230"/>
                      <a:pt x="23383" y="1911268"/>
                    </a:cubicBezTo>
                    <a:cubicBezTo>
                      <a:pt x="18175" y="1971040"/>
                      <a:pt x="12968" y="2030812"/>
                      <a:pt x="7761" y="2090529"/>
                    </a:cubicBezTo>
                    <a:lnTo>
                      <a:pt x="2886" y="2146146"/>
                    </a:lnTo>
                    <a:cubicBezTo>
                      <a:pt x="2055" y="2155619"/>
                      <a:pt x="-161" y="2166033"/>
                      <a:pt x="338" y="2175506"/>
                    </a:cubicBezTo>
                    <a:cubicBezTo>
                      <a:pt x="393" y="2176669"/>
                      <a:pt x="116" y="2177999"/>
                      <a:pt x="6" y="2179162"/>
                    </a:cubicBezTo>
                    <a:cubicBezTo>
                      <a:pt x="-105" y="2180602"/>
                      <a:pt x="1446" y="2181378"/>
                      <a:pt x="2609" y="2181157"/>
                    </a:cubicBezTo>
                    <a:cubicBezTo>
                      <a:pt x="85592" y="2165368"/>
                      <a:pt x="168630" y="2195171"/>
                      <a:pt x="251835" y="2184536"/>
                    </a:cubicBezTo>
                    <a:cubicBezTo>
                      <a:pt x="312493" y="2176780"/>
                      <a:pt x="366283" y="2144650"/>
                      <a:pt x="406555" y="2099282"/>
                    </a:cubicBezTo>
                    <a:cubicBezTo>
                      <a:pt x="447548" y="2053082"/>
                      <a:pt x="475080" y="1995359"/>
                      <a:pt x="488874" y="1935366"/>
                    </a:cubicBezTo>
                    <a:cubicBezTo>
                      <a:pt x="503332" y="1872491"/>
                      <a:pt x="499122" y="1807290"/>
                      <a:pt x="508871" y="1743696"/>
                    </a:cubicBezTo>
                    <a:cubicBezTo>
                      <a:pt x="518621" y="1680101"/>
                      <a:pt x="549089" y="1612297"/>
                      <a:pt x="618832" y="1592299"/>
                    </a:cubicBezTo>
                    <a:cubicBezTo>
                      <a:pt x="690182" y="1571803"/>
                      <a:pt x="767237" y="1602547"/>
                      <a:pt x="836427" y="1618667"/>
                    </a:cubicBezTo>
                    <a:cubicBezTo>
                      <a:pt x="900021" y="1633458"/>
                      <a:pt x="962341" y="1636173"/>
                      <a:pt x="1024772" y="1614346"/>
                    </a:cubicBezTo>
                    <a:cubicBezTo>
                      <a:pt x="1082606" y="1594127"/>
                      <a:pt x="1134678" y="1557289"/>
                      <a:pt x="1172790" y="1509261"/>
                    </a:cubicBezTo>
                    <a:cubicBezTo>
                      <a:pt x="1212177" y="1459626"/>
                      <a:pt x="1231897" y="1401239"/>
                      <a:pt x="1237382" y="1338586"/>
                    </a:cubicBezTo>
                    <a:cubicBezTo>
                      <a:pt x="1243586" y="1267846"/>
                      <a:pt x="1235110" y="1196884"/>
                      <a:pt x="1239044" y="1126088"/>
                    </a:cubicBezTo>
                    <a:cubicBezTo>
                      <a:pt x="1243253" y="1050861"/>
                      <a:pt x="1266021" y="979455"/>
                      <a:pt x="1327344" y="931538"/>
                    </a:cubicBezTo>
                    <a:cubicBezTo>
                      <a:pt x="1391936" y="881072"/>
                      <a:pt x="1479461" y="858138"/>
                      <a:pt x="1559619" y="849331"/>
                    </a:cubicBezTo>
                    <a:cubicBezTo>
                      <a:pt x="1644873" y="839913"/>
                      <a:pt x="1729019" y="850715"/>
                      <a:pt x="1811393" y="873483"/>
                    </a:cubicBezTo>
                    <a:cubicBezTo>
                      <a:pt x="1891274" y="895530"/>
                      <a:pt x="1968828" y="925666"/>
                      <a:pt x="2049595" y="944611"/>
                    </a:cubicBezTo>
                    <a:cubicBezTo>
                      <a:pt x="2209190" y="982114"/>
                      <a:pt x="2377593" y="967767"/>
                      <a:pt x="2532369" y="916138"/>
                    </a:cubicBezTo>
                    <a:cubicBezTo>
                      <a:pt x="2602722" y="892650"/>
                      <a:pt x="2671634" y="861462"/>
                      <a:pt x="2730021" y="815041"/>
                    </a:cubicBezTo>
                    <a:cubicBezTo>
                      <a:pt x="2781429" y="774214"/>
                      <a:pt x="2822699" y="722142"/>
                      <a:pt x="2853443" y="664308"/>
                    </a:cubicBezTo>
                    <a:cubicBezTo>
                      <a:pt x="2916040" y="546648"/>
                      <a:pt x="2937091" y="411260"/>
                      <a:pt x="2949112" y="280083"/>
                    </a:cubicBezTo>
                    <a:cubicBezTo>
                      <a:pt x="2952214" y="246126"/>
                      <a:pt x="2954651" y="212113"/>
                      <a:pt x="2956867" y="178100"/>
                    </a:cubicBezTo>
                    <a:cubicBezTo>
                      <a:pt x="2957033" y="175441"/>
                      <a:pt x="2952879" y="175441"/>
                      <a:pt x="2952712" y="178100"/>
                    </a:cubicBezTo>
                    <a:close/>
                  </a:path>
                </a:pathLst>
              </a:custGeom>
              <a:solidFill>
                <a:srgbClr val="ffffff">
                  <a:alpha val="17000"/>
                </a:srgb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68400" rIns="68400" tIns="34200" bIns="3420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</p:grpSp>
      </p:grpSp>
      <p:grpSp>
        <p:nvGrpSpPr>
          <p:cNvPr id="715" name="Google Shape;153;p7"/>
          <p:cNvGrpSpPr/>
          <p:nvPr/>
        </p:nvGrpSpPr>
        <p:grpSpPr>
          <a:xfrm>
            <a:off x="341280" y="113040"/>
            <a:ext cx="8489520" cy="4637520"/>
            <a:chOff x="341280" y="113040"/>
            <a:chExt cx="8489520" cy="4637520"/>
          </a:xfrm>
        </p:grpSpPr>
        <p:sp>
          <p:nvSpPr>
            <p:cNvPr id="716" name="Google Shape;154;p7"/>
            <p:cNvSpPr/>
            <p:nvPr/>
          </p:nvSpPr>
          <p:spPr>
            <a:xfrm>
              <a:off x="8633160" y="1564560"/>
              <a:ext cx="57240" cy="57240"/>
            </a:xfrm>
            <a:custGeom>
              <a:avLst/>
              <a:gdLst>
                <a:gd name="textAreaLeft" fmla="*/ 0 w 57240"/>
                <a:gd name="textAreaRight" fmla="*/ 58320 w 57240"/>
                <a:gd name="textAreaTop" fmla="*/ 0 h 57240"/>
                <a:gd name="textAreaBottom" fmla="*/ 58320 h 57240"/>
              </a:gdLst>
              <a:ahLst/>
              <a:rect l="textAreaLeft" t="textAreaTop" r="textAreaRight" b="textAreaBottom"/>
              <a:pathLst>
                <a:path w="46975" h="46975">
                  <a:moveTo>
                    <a:pt x="23488" y="46976"/>
                  </a:moveTo>
                  <a:cubicBezTo>
                    <a:pt x="10525" y="46976"/>
                    <a:pt x="0" y="36450"/>
                    <a:pt x="0" y="23488"/>
                  </a:cubicBezTo>
                  <a:cubicBezTo>
                    <a:pt x="0" y="10525"/>
                    <a:pt x="10525" y="0"/>
                    <a:pt x="23488" y="0"/>
                  </a:cubicBezTo>
                  <a:cubicBezTo>
                    <a:pt x="36451" y="0"/>
                    <a:pt x="46976" y="10525"/>
                    <a:pt x="46976" y="23488"/>
                  </a:cubicBezTo>
                  <a:cubicBezTo>
                    <a:pt x="46976" y="36450"/>
                    <a:pt x="36451" y="46976"/>
                    <a:pt x="23488" y="46976"/>
                  </a:cubicBezTo>
                  <a:close/>
                  <a:moveTo>
                    <a:pt x="23488" y="5540"/>
                  </a:moveTo>
                  <a:cubicBezTo>
                    <a:pt x="13572" y="5540"/>
                    <a:pt x="5540" y="13572"/>
                    <a:pt x="5540" y="23488"/>
                  </a:cubicBezTo>
                  <a:cubicBezTo>
                    <a:pt x="5540" y="33404"/>
                    <a:pt x="13572" y="41436"/>
                    <a:pt x="23488" y="41436"/>
                  </a:cubicBezTo>
                  <a:cubicBezTo>
                    <a:pt x="33404" y="41436"/>
                    <a:pt x="41436" y="33404"/>
                    <a:pt x="41436" y="23488"/>
                  </a:cubicBezTo>
                  <a:cubicBezTo>
                    <a:pt x="41436" y="13572"/>
                    <a:pt x="33348" y="5540"/>
                    <a:pt x="23488" y="5540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29160" bIns="2916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717" name="Google Shape;155;p7"/>
            <p:cNvSpPr/>
            <p:nvPr/>
          </p:nvSpPr>
          <p:spPr>
            <a:xfrm>
              <a:off x="436680" y="539640"/>
              <a:ext cx="88920" cy="88920"/>
            </a:xfrm>
            <a:custGeom>
              <a:avLst/>
              <a:gdLst>
                <a:gd name="textAreaLeft" fmla="*/ 0 w 88920"/>
                <a:gd name="textAreaRight" fmla="*/ 90000 w 88920"/>
                <a:gd name="textAreaTop" fmla="*/ 0 h 88920"/>
                <a:gd name="textAreaBottom" fmla="*/ 90000 h 88920"/>
              </a:gdLst>
              <a:ahLst/>
              <a:rect l="textAreaLeft" t="textAreaTop" r="textAreaRight" b="textAreaBottom"/>
              <a:pathLst>
                <a:path w="72679" h="72679">
                  <a:moveTo>
                    <a:pt x="36340" y="72679"/>
                  </a:moveTo>
                  <a:cubicBezTo>
                    <a:pt x="16286" y="72679"/>
                    <a:pt x="0" y="56393"/>
                    <a:pt x="0" y="36340"/>
                  </a:cubicBezTo>
                  <a:cubicBezTo>
                    <a:pt x="0" y="16286"/>
                    <a:pt x="16286" y="0"/>
                    <a:pt x="36340" y="0"/>
                  </a:cubicBezTo>
                  <a:cubicBezTo>
                    <a:pt x="56393" y="0"/>
                    <a:pt x="72679" y="16286"/>
                    <a:pt x="72679" y="36340"/>
                  </a:cubicBezTo>
                  <a:cubicBezTo>
                    <a:pt x="72679" y="56393"/>
                    <a:pt x="56393" y="72679"/>
                    <a:pt x="36340" y="72679"/>
                  </a:cubicBezTo>
                  <a:close/>
                  <a:moveTo>
                    <a:pt x="36340" y="5540"/>
                  </a:moveTo>
                  <a:cubicBezTo>
                    <a:pt x="19333" y="5540"/>
                    <a:pt x="5540" y="19333"/>
                    <a:pt x="5540" y="36340"/>
                  </a:cubicBezTo>
                  <a:cubicBezTo>
                    <a:pt x="5540" y="53346"/>
                    <a:pt x="19333" y="67140"/>
                    <a:pt x="36340" y="67140"/>
                  </a:cubicBezTo>
                  <a:cubicBezTo>
                    <a:pt x="53346" y="67140"/>
                    <a:pt x="67140" y="53346"/>
                    <a:pt x="67140" y="36340"/>
                  </a:cubicBezTo>
                  <a:cubicBezTo>
                    <a:pt x="67140" y="19333"/>
                    <a:pt x="53346" y="5540"/>
                    <a:pt x="36340" y="5540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718" name="Google Shape;156;p7"/>
            <p:cNvSpPr/>
            <p:nvPr/>
          </p:nvSpPr>
          <p:spPr>
            <a:xfrm>
              <a:off x="341280" y="197280"/>
              <a:ext cx="184680" cy="184680"/>
            </a:xfrm>
            <a:custGeom>
              <a:avLst/>
              <a:gdLst>
                <a:gd name="textAreaLeft" fmla="*/ 0 w 184680"/>
                <a:gd name="textAreaRight" fmla="*/ 185760 w 184680"/>
                <a:gd name="textAreaTop" fmla="*/ 0 h 184680"/>
                <a:gd name="textAreaBottom" fmla="*/ 185760 h 184680"/>
              </a:gdLst>
              <a:ahLst/>
              <a:rect l="textAreaLeft" t="textAreaTop" r="textAreaRight" b="textAreaBottom"/>
              <a:pathLst>
                <a:path w="149679" h="149679">
                  <a:moveTo>
                    <a:pt x="74840" y="149679"/>
                  </a:moveTo>
                  <a:cubicBezTo>
                    <a:pt x="33570" y="149679"/>
                    <a:pt x="0" y="116110"/>
                    <a:pt x="0" y="74840"/>
                  </a:cubicBezTo>
                  <a:cubicBezTo>
                    <a:pt x="0" y="33570"/>
                    <a:pt x="33570" y="0"/>
                    <a:pt x="74840" y="0"/>
                  </a:cubicBezTo>
                  <a:cubicBezTo>
                    <a:pt x="116110" y="0"/>
                    <a:pt x="149679" y="33570"/>
                    <a:pt x="149679" y="74840"/>
                  </a:cubicBezTo>
                  <a:cubicBezTo>
                    <a:pt x="149679" y="116110"/>
                    <a:pt x="116110" y="149679"/>
                    <a:pt x="74840" y="149679"/>
                  </a:cubicBezTo>
                  <a:close/>
                  <a:moveTo>
                    <a:pt x="74840" y="5540"/>
                  </a:moveTo>
                  <a:cubicBezTo>
                    <a:pt x="36617" y="5540"/>
                    <a:pt x="5540" y="36617"/>
                    <a:pt x="5540" y="74840"/>
                  </a:cubicBezTo>
                  <a:cubicBezTo>
                    <a:pt x="5540" y="113063"/>
                    <a:pt x="36617" y="144140"/>
                    <a:pt x="74840" y="144140"/>
                  </a:cubicBezTo>
                  <a:cubicBezTo>
                    <a:pt x="113063" y="144140"/>
                    <a:pt x="144140" y="113063"/>
                    <a:pt x="144140" y="74840"/>
                  </a:cubicBezTo>
                  <a:cubicBezTo>
                    <a:pt x="144140" y="36617"/>
                    <a:pt x="113063" y="5540"/>
                    <a:pt x="74840" y="5540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719" name="Google Shape;157;p7"/>
            <p:cNvSpPr/>
            <p:nvPr/>
          </p:nvSpPr>
          <p:spPr>
            <a:xfrm>
              <a:off x="8571240" y="4693320"/>
              <a:ext cx="57240" cy="57240"/>
            </a:xfrm>
            <a:custGeom>
              <a:avLst/>
              <a:gdLst>
                <a:gd name="textAreaLeft" fmla="*/ 0 w 57240"/>
                <a:gd name="textAreaRight" fmla="*/ 58320 w 57240"/>
                <a:gd name="textAreaTop" fmla="*/ 0 h 57240"/>
                <a:gd name="textAreaBottom" fmla="*/ 58320 h 57240"/>
              </a:gdLst>
              <a:ahLst/>
              <a:rect l="textAreaLeft" t="textAreaTop" r="textAreaRight" b="textAreaBottom"/>
              <a:pathLst>
                <a:path w="46975" h="46975">
                  <a:moveTo>
                    <a:pt x="23488" y="46976"/>
                  </a:moveTo>
                  <a:cubicBezTo>
                    <a:pt x="10525" y="46976"/>
                    <a:pt x="0" y="36450"/>
                    <a:pt x="0" y="23488"/>
                  </a:cubicBezTo>
                  <a:cubicBezTo>
                    <a:pt x="0" y="10525"/>
                    <a:pt x="10525" y="0"/>
                    <a:pt x="23488" y="0"/>
                  </a:cubicBezTo>
                  <a:cubicBezTo>
                    <a:pt x="36451" y="0"/>
                    <a:pt x="46976" y="10525"/>
                    <a:pt x="46976" y="23488"/>
                  </a:cubicBezTo>
                  <a:cubicBezTo>
                    <a:pt x="46976" y="36450"/>
                    <a:pt x="36451" y="46976"/>
                    <a:pt x="23488" y="46976"/>
                  </a:cubicBezTo>
                  <a:close/>
                  <a:moveTo>
                    <a:pt x="23488" y="5484"/>
                  </a:moveTo>
                  <a:cubicBezTo>
                    <a:pt x="13572" y="5484"/>
                    <a:pt x="5540" y="13517"/>
                    <a:pt x="5540" y="23432"/>
                  </a:cubicBezTo>
                  <a:cubicBezTo>
                    <a:pt x="5540" y="33348"/>
                    <a:pt x="13572" y="41381"/>
                    <a:pt x="23488" y="41381"/>
                  </a:cubicBezTo>
                  <a:cubicBezTo>
                    <a:pt x="33404" y="41381"/>
                    <a:pt x="41436" y="33348"/>
                    <a:pt x="41436" y="23432"/>
                  </a:cubicBezTo>
                  <a:cubicBezTo>
                    <a:pt x="41436" y="13517"/>
                    <a:pt x="33348" y="5484"/>
                    <a:pt x="23488" y="5484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29160" bIns="2916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720" name="Google Shape;158;p7"/>
            <p:cNvSpPr/>
            <p:nvPr/>
          </p:nvSpPr>
          <p:spPr>
            <a:xfrm>
              <a:off x="5999760" y="259560"/>
              <a:ext cx="59760" cy="59760"/>
            </a:xfrm>
            <a:custGeom>
              <a:avLst/>
              <a:gdLst>
                <a:gd name="textAreaLeft" fmla="*/ 0 w 59760"/>
                <a:gd name="textAreaRight" fmla="*/ 60840 w 59760"/>
                <a:gd name="textAreaTop" fmla="*/ 0 h 59760"/>
                <a:gd name="textAreaBottom" fmla="*/ 60840 h 59760"/>
              </a:gdLst>
              <a:ahLst/>
              <a:rect l="textAreaLeft" t="textAreaTop" r="textAreaRight" b="textAreaBottom"/>
              <a:pathLst>
                <a:path w="48969" h="48969">
                  <a:moveTo>
                    <a:pt x="24485" y="48970"/>
                  </a:moveTo>
                  <a:cubicBezTo>
                    <a:pt x="10968" y="48970"/>
                    <a:pt x="0" y="38002"/>
                    <a:pt x="0" y="24485"/>
                  </a:cubicBezTo>
                  <a:cubicBezTo>
                    <a:pt x="0" y="10968"/>
                    <a:pt x="10968" y="0"/>
                    <a:pt x="24485" y="0"/>
                  </a:cubicBezTo>
                  <a:cubicBezTo>
                    <a:pt x="38002" y="0"/>
                    <a:pt x="48970" y="10968"/>
                    <a:pt x="48970" y="24485"/>
                  </a:cubicBezTo>
                  <a:cubicBezTo>
                    <a:pt x="48970" y="38002"/>
                    <a:pt x="38002" y="48970"/>
                    <a:pt x="24485" y="48970"/>
                  </a:cubicBezTo>
                  <a:close/>
                  <a:moveTo>
                    <a:pt x="24485" y="5540"/>
                  </a:moveTo>
                  <a:cubicBezTo>
                    <a:pt x="14015" y="5540"/>
                    <a:pt x="5540" y="14015"/>
                    <a:pt x="5540" y="24485"/>
                  </a:cubicBezTo>
                  <a:cubicBezTo>
                    <a:pt x="5540" y="34955"/>
                    <a:pt x="14015" y="43430"/>
                    <a:pt x="24485" y="43430"/>
                  </a:cubicBezTo>
                  <a:cubicBezTo>
                    <a:pt x="34955" y="43430"/>
                    <a:pt x="43430" y="34955"/>
                    <a:pt x="43430" y="24485"/>
                  </a:cubicBezTo>
                  <a:cubicBezTo>
                    <a:pt x="43430" y="14015"/>
                    <a:pt x="34955" y="5540"/>
                    <a:pt x="24485" y="5540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0240" bIns="302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721" name="Google Shape;159;p7"/>
            <p:cNvSpPr/>
            <p:nvPr/>
          </p:nvSpPr>
          <p:spPr>
            <a:xfrm>
              <a:off x="5835600" y="113040"/>
              <a:ext cx="88920" cy="88920"/>
            </a:xfrm>
            <a:custGeom>
              <a:avLst/>
              <a:gdLst>
                <a:gd name="textAreaLeft" fmla="*/ 0 w 88920"/>
                <a:gd name="textAreaRight" fmla="*/ 90000 w 88920"/>
                <a:gd name="textAreaTop" fmla="*/ 0 h 88920"/>
                <a:gd name="textAreaBottom" fmla="*/ 90000 h 88920"/>
              </a:gdLst>
              <a:ahLst/>
              <a:rect l="textAreaLeft" t="textAreaTop" r="textAreaRight" b="textAreaBottom"/>
              <a:pathLst>
                <a:path w="72679" h="72679">
                  <a:moveTo>
                    <a:pt x="36340" y="72679"/>
                  </a:moveTo>
                  <a:cubicBezTo>
                    <a:pt x="16286" y="72679"/>
                    <a:pt x="0" y="56393"/>
                    <a:pt x="0" y="36340"/>
                  </a:cubicBezTo>
                  <a:cubicBezTo>
                    <a:pt x="0" y="16286"/>
                    <a:pt x="16286" y="0"/>
                    <a:pt x="36340" y="0"/>
                  </a:cubicBezTo>
                  <a:cubicBezTo>
                    <a:pt x="56393" y="0"/>
                    <a:pt x="72679" y="16286"/>
                    <a:pt x="72679" y="36340"/>
                  </a:cubicBezTo>
                  <a:cubicBezTo>
                    <a:pt x="72679" y="56393"/>
                    <a:pt x="56393" y="72679"/>
                    <a:pt x="36340" y="72679"/>
                  </a:cubicBezTo>
                  <a:close/>
                  <a:moveTo>
                    <a:pt x="36340" y="5540"/>
                  </a:moveTo>
                  <a:cubicBezTo>
                    <a:pt x="19333" y="5540"/>
                    <a:pt x="5540" y="19333"/>
                    <a:pt x="5540" y="36340"/>
                  </a:cubicBezTo>
                  <a:cubicBezTo>
                    <a:pt x="5540" y="53346"/>
                    <a:pt x="19333" y="67140"/>
                    <a:pt x="36340" y="67140"/>
                  </a:cubicBezTo>
                  <a:cubicBezTo>
                    <a:pt x="53346" y="67140"/>
                    <a:pt x="67140" y="53346"/>
                    <a:pt x="67140" y="36340"/>
                  </a:cubicBezTo>
                  <a:cubicBezTo>
                    <a:pt x="67140" y="19333"/>
                    <a:pt x="53346" y="5540"/>
                    <a:pt x="36340" y="5540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722" name="Google Shape;160;p7"/>
            <p:cNvSpPr/>
            <p:nvPr/>
          </p:nvSpPr>
          <p:spPr>
            <a:xfrm>
              <a:off x="8571240" y="4093920"/>
              <a:ext cx="259200" cy="237600"/>
            </a:xfrm>
            <a:custGeom>
              <a:avLst/>
              <a:gdLst>
                <a:gd name="textAreaLeft" fmla="*/ 0 w 259200"/>
                <a:gd name="textAreaRight" fmla="*/ 260280 w 259200"/>
                <a:gd name="textAreaTop" fmla="*/ 0 h 237600"/>
                <a:gd name="textAreaBottom" fmla="*/ 238680 h 237600"/>
              </a:gdLst>
              <a:ahLst/>
              <a:rect l="textAreaLeft" t="textAreaTop" r="textAreaRight" b="textAreaBottom"/>
              <a:pathLst>
                <a:path w="210005" h="192444">
                  <a:moveTo>
                    <a:pt x="210005" y="192445"/>
                  </a:moveTo>
                  <a:lnTo>
                    <a:pt x="0" y="192445"/>
                  </a:lnTo>
                  <a:lnTo>
                    <a:pt x="1108" y="190395"/>
                  </a:lnTo>
                  <a:lnTo>
                    <a:pt x="104975" y="0"/>
                  </a:lnTo>
                  <a:lnTo>
                    <a:pt x="210005" y="192445"/>
                  </a:lnTo>
                  <a:close/>
                  <a:moveTo>
                    <a:pt x="4653" y="189675"/>
                  </a:moveTo>
                  <a:lnTo>
                    <a:pt x="205352" y="189675"/>
                  </a:lnTo>
                  <a:lnTo>
                    <a:pt x="105030" y="5761"/>
                  </a:lnTo>
                  <a:lnTo>
                    <a:pt x="4709" y="189675"/>
                  </a:ln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723" name="Google Shape;161;p7"/>
            <p:cNvSpPr/>
            <p:nvPr/>
          </p:nvSpPr>
          <p:spPr>
            <a:xfrm>
              <a:off x="8737920" y="1622880"/>
              <a:ext cx="92880" cy="84960"/>
            </a:xfrm>
            <a:custGeom>
              <a:avLst/>
              <a:gdLst>
                <a:gd name="textAreaLeft" fmla="*/ 0 w 92880"/>
                <a:gd name="textAreaRight" fmla="*/ 93960 w 92880"/>
                <a:gd name="textAreaTop" fmla="*/ 0 h 84960"/>
                <a:gd name="textAreaBottom" fmla="*/ 86040 h 84960"/>
              </a:gdLst>
              <a:ahLst/>
              <a:rect l="textAreaLeft" t="textAreaTop" r="textAreaRight" b="textAreaBottom"/>
              <a:pathLst>
                <a:path w="75726" h="69410">
                  <a:moveTo>
                    <a:pt x="37835" y="0"/>
                  </a:moveTo>
                  <a:lnTo>
                    <a:pt x="0" y="69411"/>
                  </a:lnTo>
                  <a:lnTo>
                    <a:pt x="37835" y="69411"/>
                  </a:lnTo>
                  <a:lnTo>
                    <a:pt x="75726" y="69411"/>
                  </a:lnTo>
                  <a:lnTo>
                    <a:pt x="37835" y="0"/>
                  </a:ln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724" name="Google Shape;162;p7"/>
            <p:cNvSpPr/>
            <p:nvPr/>
          </p:nvSpPr>
          <p:spPr>
            <a:xfrm>
              <a:off x="713160" y="113040"/>
              <a:ext cx="345960" cy="317160"/>
            </a:xfrm>
            <a:custGeom>
              <a:avLst/>
              <a:gdLst>
                <a:gd name="textAreaLeft" fmla="*/ 0 w 345960"/>
                <a:gd name="textAreaRight" fmla="*/ 347040 w 345960"/>
                <a:gd name="textAreaTop" fmla="*/ 0 h 317160"/>
                <a:gd name="textAreaBottom" fmla="*/ 318240 h 317160"/>
              </a:gdLst>
              <a:ahLst/>
              <a:rect l="textAreaLeft" t="textAreaTop" r="textAreaRight" b="textAreaBottom"/>
              <a:pathLst>
                <a:path w="75726" h="69410">
                  <a:moveTo>
                    <a:pt x="37891" y="0"/>
                  </a:moveTo>
                  <a:lnTo>
                    <a:pt x="0" y="69411"/>
                  </a:lnTo>
                  <a:lnTo>
                    <a:pt x="37891" y="69411"/>
                  </a:lnTo>
                  <a:lnTo>
                    <a:pt x="75726" y="69411"/>
                  </a:lnTo>
                  <a:lnTo>
                    <a:pt x="37891" y="0"/>
                  </a:ln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72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2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7" r:id="rId7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208;p11" descr=""/>
          <p:cNvPicPr/>
          <p:nvPr/>
        </p:nvPicPr>
        <p:blipFill>
          <a:blip r:embed="rId2"/>
          <a:stretch/>
        </p:blipFill>
        <p:spPr>
          <a:xfrm>
            <a:off x="0" y="9360"/>
            <a:ext cx="9142920" cy="5123880"/>
          </a:xfrm>
          <a:prstGeom prst="rect">
            <a:avLst/>
          </a:prstGeom>
          <a:ln w="0">
            <a:noFill/>
          </a:ln>
        </p:spPr>
      </p:pic>
      <p:grpSp>
        <p:nvGrpSpPr>
          <p:cNvPr id="98" name="Google Shape;209;p11"/>
          <p:cNvGrpSpPr/>
          <p:nvPr/>
        </p:nvGrpSpPr>
        <p:grpSpPr>
          <a:xfrm>
            <a:off x="-1550160" y="-2178720"/>
            <a:ext cx="12709440" cy="8990640"/>
            <a:chOff x="-1550160" y="-2178720"/>
            <a:chExt cx="12709440" cy="8990640"/>
          </a:xfrm>
        </p:grpSpPr>
        <p:pic>
          <p:nvPicPr>
            <p:cNvPr id="99" name="Google Shape;210;p11" descr=""/>
            <p:cNvPicPr/>
            <p:nvPr/>
          </p:nvPicPr>
          <p:blipFill>
            <a:blip r:embed="rId3">
              <a:alphaModFix amt="35000"/>
            </a:blip>
            <a:srcRect l="0" t="21523" r="35719" b="15225"/>
            <a:stretch/>
          </p:blipFill>
          <p:spPr>
            <a:xfrm>
              <a:off x="1422000" y="279360"/>
              <a:ext cx="7920720" cy="53593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00" name="Google Shape;211;p11" descr=""/>
            <p:cNvPicPr/>
            <p:nvPr/>
          </p:nvPicPr>
          <p:blipFill>
            <a:blip r:embed="rId4"/>
            <a:stretch/>
          </p:blipFill>
          <p:spPr>
            <a:xfrm rot="16200000">
              <a:off x="5019840" y="1661760"/>
              <a:ext cx="6199920" cy="34369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01" name="Google Shape;212;p11" descr=""/>
            <p:cNvPicPr/>
            <p:nvPr/>
          </p:nvPicPr>
          <p:blipFill>
            <a:blip r:embed="rId5"/>
            <a:stretch/>
          </p:blipFill>
          <p:spPr>
            <a:xfrm rot="10800000">
              <a:off x="-1282320" y="-1504440"/>
              <a:ext cx="5853240" cy="55126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02" name="Google Shape;213;p11" descr=""/>
            <p:cNvPicPr/>
            <p:nvPr/>
          </p:nvPicPr>
          <p:blipFill>
            <a:blip r:embed="rId6"/>
            <a:stretch/>
          </p:blipFill>
          <p:spPr>
            <a:xfrm rot="16200000">
              <a:off x="5415840" y="1993320"/>
              <a:ext cx="6199920" cy="34369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03" name="Google Shape;214;p11" descr=""/>
            <p:cNvPicPr/>
            <p:nvPr/>
          </p:nvPicPr>
          <p:blipFill>
            <a:blip r:embed="rId7"/>
            <a:stretch/>
          </p:blipFill>
          <p:spPr>
            <a:xfrm rot="10800000">
              <a:off x="-1549800" y="-2178720"/>
              <a:ext cx="5853240" cy="55126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04" name="Google Shape;215;p11"/>
            <p:cNvSpPr/>
            <p:nvPr/>
          </p:nvSpPr>
          <p:spPr>
            <a:xfrm flipH="1" rot="5400000">
              <a:off x="6946920" y="1782720"/>
              <a:ext cx="4434120" cy="3279240"/>
            </a:xfrm>
            <a:custGeom>
              <a:avLst/>
              <a:gdLst>
                <a:gd name="textAreaLeft" fmla="*/ -720 w 4434120"/>
                <a:gd name="textAreaRight" fmla="*/ 4434480 w 4434120"/>
                <a:gd name="textAreaTop" fmla="*/ 0 h 3279240"/>
                <a:gd name="textAreaBottom" fmla="*/ 3280320 h 3279240"/>
              </a:gdLst>
              <a:ahLst/>
              <a:rect l="textAreaLeft" t="textAreaTop" r="textAreaRight" b="textAreaBottom"/>
              <a:pathLst>
                <a:path w="2956871" h="2186887">
                  <a:moveTo>
                    <a:pt x="2952768" y="178044"/>
                  </a:moveTo>
                  <a:cubicBezTo>
                    <a:pt x="2944569" y="304180"/>
                    <a:pt x="2933823" y="432256"/>
                    <a:pt x="2895101" y="553351"/>
                  </a:cubicBezTo>
                  <a:cubicBezTo>
                    <a:pt x="2854994" y="678822"/>
                    <a:pt x="2780985" y="787454"/>
                    <a:pt x="2665042" y="853762"/>
                  </a:cubicBezTo>
                  <a:cubicBezTo>
                    <a:pt x="2600839" y="890490"/>
                    <a:pt x="2529766" y="915418"/>
                    <a:pt x="2458194" y="933366"/>
                  </a:cubicBezTo>
                  <a:cubicBezTo>
                    <a:pt x="2382800" y="952256"/>
                    <a:pt x="2305136" y="962227"/>
                    <a:pt x="2227360" y="961563"/>
                  </a:cubicBezTo>
                  <a:cubicBezTo>
                    <a:pt x="2149473" y="960898"/>
                    <a:pt x="2073194" y="948267"/>
                    <a:pt x="1998464" y="926774"/>
                  </a:cubicBezTo>
                  <a:cubicBezTo>
                    <a:pt x="1925785" y="905890"/>
                    <a:pt x="1854768" y="879134"/>
                    <a:pt x="1781202" y="861241"/>
                  </a:cubicBezTo>
                  <a:cubicBezTo>
                    <a:pt x="1708523" y="843570"/>
                    <a:pt x="1634126" y="836867"/>
                    <a:pt x="1559619" y="845120"/>
                  </a:cubicBezTo>
                  <a:cubicBezTo>
                    <a:pt x="1490540" y="852710"/>
                    <a:pt x="1419301" y="870880"/>
                    <a:pt x="1358643" y="905613"/>
                  </a:cubicBezTo>
                  <a:cubicBezTo>
                    <a:pt x="1304743" y="936468"/>
                    <a:pt x="1265079" y="983222"/>
                    <a:pt x="1247796" y="1043216"/>
                  </a:cubicBezTo>
                  <a:cubicBezTo>
                    <a:pt x="1230623" y="1102711"/>
                    <a:pt x="1233448" y="1165973"/>
                    <a:pt x="1234889" y="1227185"/>
                  </a:cubicBezTo>
                  <a:cubicBezTo>
                    <a:pt x="1236384" y="1291666"/>
                    <a:pt x="1238323" y="1358806"/>
                    <a:pt x="1217107" y="1420628"/>
                  </a:cubicBezTo>
                  <a:cubicBezTo>
                    <a:pt x="1197053" y="1479125"/>
                    <a:pt x="1157335" y="1529868"/>
                    <a:pt x="1107589" y="1566208"/>
                  </a:cubicBezTo>
                  <a:cubicBezTo>
                    <a:pt x="1058841" y="1601827"/>
                    <a:pt x="999900" y="1624263"/>
                    <a:pt x="939352" y="1626921"/>
                  </a:cubicBezTo>
                  <a:cubicBezTo>
                    <a:pt x="872323" y="1629858"/>
                    <a:pt x="807953" y="1605539"/>
                    <a:pt x="743306" y="1591579"/>
                  </a:cubicBezTo>
                  <a:cubicBezTo>
                    <a:pt x="686470" y="1579281"/>
                    <a:pt x="623707" y="1573852"/>
                    <a:pt x="573851" y="1609638"/>
                  </a:cubicBezTo>
                  <a:cubicBezTo>
                    <a:pt x="529922" y="1641158"/>
                    <a:pt x="512251" y="1693285"/>
                    <a:pt x="504661" y="1744748"/>
                  </a:cubicBezTo>
                  <a:cubicBezTo>
                    <a:pt x="496075" y="1802803"/>
                    <a:pt x="499011" y="1862243"/>
                    <a:pt x="487987" y="1919965"/>
                  </a:cubicBezTo>
                  <a:cubicBezTo>
                    <a:pt x="476465" y="1980457"/>
                    <a:pt x="450927" y="2039233"/>
                    <a:pt x="411707" y="2087039"/>
                  </a:cubicBezTo>
                  <a:cubicBezTo>
                    <a:pt x="374204" y="2132741"/>
                    <a:pt x="323185" y="2167806"/>
                    <a:pt x="264354" y="2178553"/>
                  </a:cubicBezTo>
                  <a:cubicBezTo>
                    <a:pt x="189238" y="2192291"/>
                    <a:pt x="113955" y="2168415"/>
                    <a:pt x="38561" y="2172626"/>
                  </a:cubicBezTo>
                  <a:cubicBezTo>
                    <a:pt x="33575" y="2172903"/>
                    <a:pt x="3551" y="2176558"/>
                    <a:pt x="4326" y="2178221"/>
                  </a:cubicBezTo>
                  <a:cubicBezTo>
                    <a:pt x="3828" y="2177112"/>
                    <a:pt x="4714" y="2174066"/>
                    <a:pt x="4770" y="2172903"/>
                  </a:cubicBezTo>
                  <a:lnTo>
                    <a:pt x="6819" y="2149304"/>
                  </a:lnTo>
                  <a:cubicBezTo>
                    <a:pt x="13910" y="2068315"/>
                    <a:pt x="20945" y="1987271"/>
                    <a:pt x="28036" y="1906283"/>
                  </a:cubicBezTo>
                  <a:cubicBezTo>
                    <a:pt x="39946" y="1770064"/>
                    <a:pt x="51801" y="1633846"/>
                    <a:pt x="63711" y="1497628"/>
                  </a:cubicBezTo>
                  <a:cubicBezTo>
                    <a:pt x="77837" y="1335540"/>
                    <a:pt x="92018" y="1173451"/>
                    <a:pt x="106144" y="1011419"/>
                  </a:cubicBezTo>
                  <a:cubicBezTo>
                    <a:pt x="120270" y="849386"/>
                    <a:pt x="133565" y="696992"/>
                    <a:pt x="147303" y="539779"/>
                  </a:cubicBezTo>
                  <a:cubicBezTo>
                    <a:pt x="157939" y="417797"/>
                    <a:pt x="168575" y="295871"/>
                    <a:pt x="179266" y="173890"/>
                  </a:cubicBezTo>
                  <a:lnTo>
                    <a:pt x="189293" y="58832"/>
                  </a:lnTo>
                  <a:lnTo>
                    <a:pt x="192340" y="23601"/>
                  </a:lnTo>
                  <a:cubicBezTo>
                    <a:pt x="192838" y="18006"/>
                    <a:pt x="194833" y="10472"/>
                    <a:pt x="194002" y="4877"/>
                  </a:cubicBezTo>
                  <a:cubicBezTo>
                    <a:pt x="193337" y="778"/>
                    <a:pt x="191841" y="3880"/>
                    <a:pt x="193836" y="4323"/>
                  </a:cubicBezTo>
                  <a:cubicBezTo>
                    <a:pt x="198212" y="5265"/>
                    <a:pt x="203308" y="4932"/>
                    <a:pt x="207795" y="5209"/>
                  </a:cubicBezTo>
                  <a:cubicBezTo>
                    <a:pt x="230286" y="6650"/>
                    <a:pt x="252777" y="8090"/>
                    <a:pt x="275267" y="9530"/>
                  </a:cubicBezTo>
                  <a:cubicBezTo>
                    <a:pt x="365396" y="15291"/>
                    <a:pt x="455470" y="20997"/>
                    <a:pt x="545599" y="26758"/>
                  </a:cubicBezTo>
                  <a:cubicBezTo>
                    <a:pt x="678826" y="35234"/>
                    <a:pt x="812108" y="43765"/>
                    <a:pt x="945335" y="52240"/>
                  </a:cubicBezTo>
                  <a:cubicBezTo>
                    <a:pt x="1104265" y="62378"/>
                    <a:pt x="1263141" y="72515"/>
                    <a:pt x="1422071" y="82597"/>
                  </a:cubicBezTo>
                  <a:cubicBezTo>
                    <a:pt x="1585877" y="93012"/>
                    <a:pt x="1749682" y="103481"/>
                    <a:pt x="1913432" y="113896"/>
                  </a:cubicBezTo>
                  <a:cubicBezTo>
                    <a:pt x="2064995" y="123535"/>
                    <a:pt x="2216558" y="133229"/>
                    <a:pt x="2368121" y="142868"/>
                  </a:cubicBezTo>
                  <a:cubicBezTo>
                    <a:pt x="2486778" y="150402"/>
                    <a:pt x="2605436" y="157991"/>
                    <a:pt x="2724039" y="165525"/>
                  </a:cubicBezTo>
                  <a:cubicBezTo>
                    <a:pt x="2792120" y="169845"/>
                    <a:pt x="2860201" y="174222"/>
                    <a:pt x="2928283" y="178543"/>
                  </a:cubicBezTo>
                  <a:cubicBezTo>
                    <a:pt x="2937091" y="179097"/>
                    <a:pt x="2945899" y="179651"/>
                    <a:pt x="2954707" y="180205"/>
                  </a:cubicBezTo>
                  <a:cubicBezTo>
                    <a:pt x="2957366" y="180371"/>
                    <a:pt x="2957366" y="176216"/>
                    <a:pt x="2954707" y="176050"/>
                  </a:cubicBezTo>
                  <a:cubicBezTo>
                    <a:pt x="2930056" y="174499"/>
                    <a:pt x="2905349" y="172893"/>
                    <a:pt x="2880698" y="171341"/>
                  </a:cubicBezTo>
                  <a:cubicBezTo>
                    <a:pt x="2813558" y="167076"/>
                    <a:pt x="2746474" y="162810"/>
                    <a:pt x="2679334" y="158489"/>
                  </a:cubicBezTo>
                  <a:cubicBezTo>
                    <a:pt x="2580508" y="152175"/>
                    <a:pt x="2481627" y="145915"/>
                    <a:pt x="2382800" y="139600"/>
                  </a:cubicBezTo>
                  <a:cubicBezTo>
                    <a:pt x="2261761" y="131899"/>
                    <a:pt x="2140776" y="124199"/>
                    <a:pt x="2019736" y="116444"/>
                  </a:cubicBezTo>
                  <a:cubicBezTo>
                    <a:pt x="1887174" y="108024"/>
                    <a:pt x="1754557" y="99549"/>
                    <a:pt x="1621995" y="91128"/>
                  </a:cubicBezTo>
                  <a:cubicBezTo>
                    <a:pt x="1488657" y="82653"/>
                    <a:pt x="1355319" y="74122"/>
                    <a:pt x="1221982" y="65646"/>
                  </a:cubicBezTo>
                  <a:cubicBezTo>
                    <a:pt x="1097175" y="57669"/>
                    <a:pt x="972423" y="49747"/>
                    <a:pt x="847617" y="41770"/>
                  </a:cubicBezTo>
                  <a:cubicBezTo>
                    <a:pt x="742199" y="35068"/>
                    <a:pt x="636725" y="28309"/>
                    <a:pt x="531307" y="21607"/>
                  </a:cubicBezTo>
                  <a:cubicBezTo>
                    <a:pt x="455747" y="16787"/>
                    <a:pt x="380187" y="11967"/>
                    <a:pt x="304627" y="7148"/>
                  </a:cubicBezTo>
                  <a:cubicBezTo>
                    <a:pt x="268841" y="4877"/>
                    <a:pt x="232613" y="611"/>
                    <a:pt x="196772" y="279"/>
                  </a:cubicBezTo>
                  <a:cubicBezTo>
                    <a:pt x="195220" y="279"/>
                    <a:pt x="193669" y="58"/>
                    <a:pt x="192174" y="2"/>
                  </a:cubicBezTo>
                  <a:cubicBezTo>
                    <a:pt x="191010" y="-53"/>
                    <a:pt x="190179" y="999"/>
                    <a:pt x="190069" y="2107"/>
                  </a:cubicBezTo>
                  <a:cubicBezTo>
                    <a:pt x="188351" y="21496"/>
                    <a:pt x="186689" y="40940"/>
                    <a:pt x="184972" y="60328"/>
                  </a:cubicBezTo>
                  <a:cubicBezTo>
                    <a:pt x="180374" y="113176"/>
                    <a:pt x="175776" y="165968"/>
                    <a:pt x="171123" y="218816"/>
                  </a:cubicBezTo>
                  <a:cubicBezTo>
                    <a:pt x="164310" y="296923"/>
                    <a:pt x="157496" y="375087"/>
                    <a:pt x="150682" y="453195"/>
                  </a:cubicBezTo>
                  <a:cubicBezTo>
                    <a:pt x="142373" y="548531"/>
                    <a:pt x="134063" y="643867"/>
                    <a:pt x="125699" y="739204"/>
                  </a:cubicBezTo>
                  <a:cubicBezTo>
                    <a:pt x="116614" y="843126"/>
                    <a:pt x="107529" y="947049"/>
                    <a:pt x="98499" y="1050971"/>
                  </a:cubicBezTo>
                  <a:cubicBezTo>
                    <a:pt x="89304" y="1156390"/>
                    <a:pt x="80108" y="1261752"/>
                    <a:pt x="70912" y="1367170"/>
                  </a:cubicBezTo>
                  <a:cubicBezTo>
                    <a:pt x="62326" y="1465443"/>
                    <a:pt x="53740" y="1563770"/>
                    <a:pt x="45153" y="1662042"/>
                  </a:cubicBezTo>
                  <a:cubicBezTo>
                    <a:pt x="37896" y="1745136"/>
                    <a:pt x="30639" y="1828230"/>
                    <a:pt x="23383" y="1911268"/>
                  </a:cubicBezTo>
                  <a:cubicBezTo>
                    <a:pt x="18175" y="1971040"/>
                    <a:pt x="12968" y="2030812"/>
                    <a:pt x="7761" y="2090529"/>
                  </a:cubicBezTo>
                  <a:lnTo>
                    <a:pt x="2886" y="2146146"/>
                  </a:lnTo>
                  <a:cubicBezTo>
                    <a:pt x="2055" y="2155619"/>
                    <a:pt x="-161" y="2166033"/>
                    <a:pt x="338" y="2175506"/>
                  </a:cubicBezTo>
                  <a:cubicBezTo>
                    <a:pt x="393" y="2176669"/>
                    <a:pt x="116" y="2177999"/>
                    <a:pt x="6" y="2179162"/>
                  </a:cubicBezTo>
                  <a:cubicBezTo>
                    <a:pt x="-105" y="2180602"/>
                    <a:pt x="1446" y="2181378"/>
                    <a:pt x="2609" y="2181157"/>
                  </a:cubicBezTo>
                  <a:cubicBezTo>
                    <a:pt x="85592" y="2165368"/>
                    <a:pt x="168630" y="2195171"/>
                    <a:pt x="251835" y="2184536"/>
                  </a:cubicBezTo>
                  <a:cubicBezTo>
                    <a:pt x="312493" y="2176780"/>
                    <a:pt x="366283" y="2144650"/>
                    <a:pt x="406555" y="2099282"/>
                  </a:cubicBezTo>
                  <a:cubicBezTo>
                    <a:pt x="447548" y="2053082"/>
                    <a:pt x="475080" y="1995359"/>
                    <a:pt x="488874" y="1935366"/>
                  </a:cubicBezTo>
                  <a:cubicBezTo>
                    <a:pt x="503332" y="1872491"/>
                    <a:pt x="499122" y="1807290"/>
                    <a:pt x="508871" y="1743696"/>
                  </a:cubicBezTo>
                  <a:cubicBezTo>
                    <a:pt x="518621" y="1680101"/>
                    <a:pt x="549089" y="1612297"/>
                    <a:pt x="618832" y="1592299"/>
                  </a:cubicBezTo>
                  <a:cubicBezTo>
                    <a:pt x="690182" y="1571803"/>
                    <a:pt x="767237" y="1602547"/>
                    <a:pt x="836427" y="1618667"/>
                  </a:cubicBezTo>
                  <a:cubicBezTo>
                    <a:pt x="900021" y="1633458"/>
                    <a:pt x="962341" y="1636173"/>
                    <a:pt x="1024772" y="1614346"/>
                  </a:cubicBezTo>
                  <a:cubicBezTo>
                    <a:pt x="1082606" y="1594127"/>
                    <a:pt x="1134678" y="1557289"/>
                    <a:pt x="1172790" y="1509261"/>
                  </a:cubicBezTo>
                  <a:cubicBezTo>
                    <a:pt x="1212177" y="1459626"/>
                    <a:pt x="1231897" y="1401239"/>
                    <a:pt x="1237382" y="1338586"/>
                  </a:cubicBezTo>
                  <a:cubicBezTo>
                    <a:pt x="1243586" y="1267846"/>
                    <a:pt x="1235110" y="1196884"/>
                    <a:pt x="1239044" y="1126088"/>
                  </a:cubicBezTo>
                  <a:cubicBezTo>
                    <a:pt x="1243253" y="1050861"/>
                    <a:pt x="1266021" y="979455"/>
                    <a:pt x="1327344" y="931538"/>
                  </a:cubicBezTo>
                  <a:cubicBezTo>
                    <a:pt x="1391936" y="881072"/>
                    <a:pt x="1479461" y="858138"/>
                    <a:pt x="1559619" y="849331"/>
                  </a:cubicBezTo>
                  <a:cubicBezTo>
                    <a:pt x="1644873" y="839913"/>
                    <a:pt x="1729019" y="850715"/>
                    <a:pt x="1811393" y="873483"/>
                  </a:cubicBezTo>
                  <a:cubicBezTo>
                    <a:pt x="1891274" y="895530"/>
                    <a:pt x="1968828" y="925666"/>
                    <a:pt x="2049595" y="944611"/>
                  </a:cubicBezTo>
                  <a:cubicBezTo>
                    <a:pt x="2209190" y="982114"/>
                    <a:pt x="2377593" y="967767"/>
                    <a:pt x="2532369" y="916138"/>
                  </a:cubicBezTo>
                  <a:cubicBezTo>
                    <a:pt x="2602722" y="892650"/>
                    <a:pt x="2671634" y="861462"/>
                    <a:pt x="2730021" y="815041"/>
                  </a:cubicBezTo>
                  <a:cubicBezTo>
                    <a:pt x="2781429" y="774214"/>
                    <a:pt x="2822699" y="722142"/>
                    <a:pt x="2853443" y="664308"/>
                  </a:cubicBezTo>
                  <a:cubicBezTo>
                    <a:pt x="2916040" y="546648"/>
                    <a:pt x="2937091" y="411260"/>
                    <a:pt x="2949112" y="280083"/>
                  </a:cubicBezTo>
                  <a:cubicBezTo>
                    <a:pt x="2952214" y="246126"/>
                    <a:pt x="2954651" y="212113"/>
                    <a:pt x="2956867" y="178100"/>
                  </a:cubicBezTo>
                  <a:cubicBezTo>
                    <a:pt x="2957033" y="175441"/>
                    <a:pt x="2952879" y="175441"/>
                    <a:pt x="2952712" y="178100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05" name="Google Shape;216;p11"/>
            <p:cNvSpPr/>
            <p:nvPr/>
          </p:nvSpPr>
          <p:spPr>
            <a:xfrm flipH="1" rot="5400000">
              <a:off x="7302240" y="2138400"/>
              <a:ext cx="4434120" cy="3279240"/>
            </a:xfrm>
            <a:custGeom>
              <a:avLst/>
              <a:gdLst>
                <a:gd name="textAreaLeft" fmla="*/ -720 w 4434120"/>
                <a:gd name="textAreaRight" fmla="*/ 4434480 w 4434120"/>
                <a:gd name="textAreaTop" fmla="*/ 0 h 3279240"/>
                <a:gd name="textAreaBottom" fmla="*/ 3280320 h 3279240"/>
              </a:gdLst>
              <a:ahLst/>
              <a:rect l="textAreaLeft" t="textAreaTop" r="textAreaRight" b="textAreaBottom"/>
              <a:pathLst>
                <a:path w="2956871" h="2186887">
                  <a:moveTo>
                    <a:pt x="2952768" y="178044"/>
                  </a:moveTo>
                  <a:cubicBezTo>
                    <a:pt x="2944569" y="304180"/>
                    <a:pt x="2933823" y="432256"/>
                    <a:pt x="2895101" y="553351"/>
                  </a:cubicBezTo>
                  <a:cubicBezTo>
                    <a:pt x="2854994" y="678822"/>
                    <a:pt x="2780985" y="787454"/>
                    <a:pt x="2665042" y="853762"/>
                  </a:cubicBezTo>
                  <a:cubicBezTo>
                    <a:pt x="2600839" y="890490"/>
                    <a:pt x="2529766" y="915418"/>
                    <a:pt x="2458194" y="933366"/>
                  </a:cubicBezTo>
                  <a:cubicBezTo>
                    <a:pt x="2382800" y="952256"/>
                    <a:pt x="2305136" y="962227"/>
                    <a:pt x="2227360" y="961563"/>
                  </a:cubicBezTo>
                  <a:cubicBezTo>
                    <a:pt x="2149473" y="960898"/>
                    <a:pt x="2073194" y="948267"/>
                    <a:pt x="1998464" y="926774"/>
                  </a:cubicBezTo>
                  <a:cubicBezTo>
                    <a:pt x="1925785" y="905890"/>
                    <a:pt x="1854768" y="879134"/>
                    <a:pt x="1781202" y="861241"/>
                  </a:cubicBezTo>
                  <a:cubicBezTo>
                    <a:pt x="1708523" y="843570"/>
                    <a:pt x="1634126" y="836867"/>
                    <a:pt x="1559619" y="845120"/>
                  </a:cubicBezTo>
                  <a:cubicBezTo>
                    <a:pt x="1490540" y="852710"/>
                    <a:pt x="1419301" y="870880"/>
                    <a:pt x="1358643" y="905613"/>
                  </a:cubicBezTo>
                  <a:cubicBezTo>
                    <a:pt x="1304743" y="936468"/>
                    <a:pt x="1265079" y="983222"/>
                    <a:pt x="1247796" y="1043216"/>
                  </a:cubicBezTo>
                  <a:cubicBezTo>
                    <a:pt x="1230623" y="1102711"/>
                    <a:pt x="1233448" y="1165973"/>
                    <a:pt x="1234889" y="1227185"/>
                  </a:cubicBezTo>
                  <a:cubicBezTo>
                    <a:pt x="1236384" y="1291666"/>
                    <a:pt x="1238323" y="1358806"/>
                    <a:pt x="1217107" y="1420628"/>
                  </a:cubicBezTo>
                  <a:cubicBezTo>
                    <a:pt x="1197053" y="1479125"/>
                    <a:pt x="1157335" y="1529868"/>
                    <a:pt x="1107589" y="1566208"/>
                  </a:cubicBezTo>
                  <a:cubicBezTo>
                    <a:pt x="1058841" y="1601827"/>
                    <a:pt x="999900" y="1624263"/>
                    <a:pt x="939352" y="1626921"/>
                  </a:cubicBezTo>
                  <a:cubicBezTo>
                    <a:pt x="872323" y="1629858"/>
                    <a:pt x="807953" y="1605539"/>
                    <a:pt x="743306" y="1591579"/>
                  </a:cubicBezTo>
                  <a:cubicBezTo>
                    <a:pt x="686470" y="1579281"/>
                    <a:pt x="623707" y="1573852"/>
                    <a:pt x="573851" y="1609638"/>
                  </a:cubicBezTo>
                  <a:cubicBezTo>
                    <a:pt x="529922" y="1641158"/>
                    <a:pt x="512251" y="1693285"/>
                    <a:pt x="504661" y="1744748"/>
                  </a:cubicBezTo>
                  <a:cubicBezTo>
                    <a:pt x="496075" y="1802803"/>
                    <a:pt x="499011" y="1862243"/>
                    <a:pt x="487987" y="1919965"/>
                  </a:cubicBezTo>
                  <a:cubicBezTo>
                    <a:pt x="476465" y="1980457"/>
                    <a:pt x="450927" y="2039233"/>
                    <a:pt x="411707" y="2087039"/>
                  </a:cubicBezTo>
                  <a:cubicBezTo>
                    <a:pt x="374204" y="2132741"/>
                    <a:pt x="323185" y="2167806"/>
                    <a:pt x="264354" y="2178553"/>
                  </a:cubicBezTo>
                  <a:cubicBezTo>
                    <a:pt x="189238" y="2192291"/>
                    <a:pt x="113955" y="2168415"/>
                    <a:pt x="38561" y="2172626"/>
                  </a:cubicBezTo>
                  <a:cubicBezTo>
                    <a:pt x="33575" y="2172903"/>
                    <a:pt x="3551" y="2176558"/>
                    <a:pt x="4326" y="2178221"/>
                  </a:cubicBezTo>
                  <a:cubicBezTo>
                    <a:pt x="3828" y="2177112"/>
                    <a:pt x="4714" y="2174066"/>
                    <a:pt x="4770" y="2172903"/>
                  </a:cubicBezTo>
                  <a:lnTo>
                    <a:pt x="6819" y="2149304"/>
                  </a:lnTo>
                  <a:cubicBezTo>
                    <a:pt x="13910" y="2068315"/>
                    <a:pt x="20945" y="1987271"/>
                    <a:pt x="28036" y="1906283"/>
                  </a:cubicBezTo>
                  <a:cubicBezTo>
                    <a:pt x="39946" y="1770064"/>
                    <a:pt x="51801" y="1633846"/>
                    <a:pt x="63711" y="1497628"/>
                  </a:cubicBezTo>
                  <a:cubicBezTo>
                    <a:pt x="77837" y="1335540"/>
                    <a:pt x="92018" y="1173451"/>
                    <a:pt x="106144" y="1011419"/>
                  </a:cubicBezTo>
                  <a:cubicBezTo>
                    <a:pt x="120270" y="849386"/>
                    <a:pt x="133565" y="696992"/>
                    <a:pt x="147303" y="539779"/>
                  </a:cubicBezTo>
                  <a:cubicBezTo>
                    <a:pt x="157939" y="417797"/>
                    <a:pt x="168575" y="295871"/>
                    <a:pt x="179266" y="173890"/>
                  </a:cubicBezTo>
                  <a:lnTo>
                    <a:pt x="189293" y="58832"/>
                  </a:lnTo>
                  <a:lnTo>
                    <a:pt x="192340" y="23601"/>
                  </a:lnTo>
                  <a:cubicBezTo>
                    <a:pt x="192838" y="18006"/>
                    <a:pt x="194833" y="10472"/>
                    <a:pt x="194002" y="4877"/>
                  </a:cubicBezTo>
                  <a:cubicBezTo>
                    <a:pt x="193337" y="778"/>
                    <a:pt x="191841" y="3880"/>
                    <a:pt x="193836" y="4323"/>
                  </a:cubicBezTo>
                  <a:cubicBezTo>
                    <a:pt x="198212" y="5265"/>
                    <a:pt x="203308" y="4932"/>
                    <a:pt x="207795" y="5209"/>
                  </a:cubicBezTo>
                  <a:cubicBezTo>
                    <a:pt x="230286" y="6650"/>
                    <a:pt x="252777" y="8090"/>
                    <a:pt x="275267" y="9530"/>
                  </a:cubicBezTo>
                  <a:cubicBezTo>
                    <a:pt x="365396" y="15291"/>
                    <a:pt x="455470" y="20997"/>
                    <a:pt x="545599" y="26758"/>
                  </a:cubicBezTo>
                  <a:cubicBezTo>
                    <a:pt x="678826" y="35234"/>
                    <a:pt x="812108" y="43765"/>
                    <a:pt x="945335" y="52240"/>
                  </a:cubicBezTo>
                  <a:cubicBezTo>
                    <a:pt x="1104265" y="62378"/>
                    <a:pt x="1263141" y="72515"/>
                    <a:pt x="1422071" y="82597"/>
                  </a:cubicBezTo>
                  <a:cubicBezTo>
                    <a:pt x="1585877" y="93012"/>
                    <a:pt x="1749682" y="103481"/>
                    <a:pt x="1913432" y="113896"/>
                  </a:cubicBezTo>
                  <a:cubicBezTo>
                    <a:pt x="2064995" y="123535"/>
                    <a:pt x="2216558" y="133229"/>
                    <a:pt x="2368121" y="142868"/>
                  </a:cubicBezTo>
                  <a:cubicBezTo>
                    <a:pt x="2486778" y="150402"/>
                    <a:pt x="2605436" y="157991"/>
                    <a:pt x="2724039" y="165525"/>
                  </a:cubicBezTo>
                  <a:cubicBezTo>
                    <a:pt x="2792120" y="169845"/>
                    <a:pt x="2860201" y="174222"/>
                    <a:pt x="2928283" y="178543"/>
                  </a:cubicBezTo>
                  <a:cubicBezTo>
                    <a:pt x="2937091" y="179097"/>
                    <a:pt x="2945899" y="179651"/>
                    <a:pt x="2954707" y="180205"/>
                  </a:cubicBezTo>
                  <a:cubicBezTo>
                    <a:pt x="2957366" y="180371"/>
                    <a:pt x="2957366" y="176216"/>
                    <a:pt x="2954707" y="176050"/>
                  </a:cubicBezTo>
                  <a:cubicBezTo>
                    <a:pt x="2930056" y="174499"/>
                    <a:pt x="2905349" y="172893"/>
                    <a:pt x="2880698" y="171341"/>
                  </a:cubicBezTo>
                  <a:cubicBezTo>
                    <a:pt x="2813558" y="167076"/>
                    <a:pt x="2746474" y="162810"/>
                    <a:pt x="2679334" y="158489"/>
                  </a:cubicBezTo>
                  <a:cubicBezTo>
                    <a:pt x="2580508" y="152175"/>
                    <a:pt x="2481627" y="145915"/>
                    <a:pt x="2382800" y="139600"/>
                  </a:cubicBezTo>
                  <a:cubicBezTo>
                    <a:pt x="2261761" y="131899"/>
                    <a:pt x="2140776" y="124199"/>
                    <a:pt x="2019736" y="116444"/>
                  </a:cubicBezTo>
                  <a:cubicBezTo>
                    <a:pt x="1887174" y="108024"/>
                    <a:pt x="1754557" y="99549"/>
                    <a:pt x="1621995" y="91128"/>
                  </a:cubicBezTo>
                  <a:cubicBezTo>
                    <a:pt x="1488657" y="82653"/>
                    <a:pt x="1355319" y="74122"/>
                    <a:pt x="1221982" y="65646"/>
                  </a:cubicBezTo>
                  <a:cubicBezTo>
                    <a:pt x="1097175" y="57669"/>
                    <a:pt x="972423" y="49747"/>
                    <a:pt x="847617" y="41770"/>
                  </a:cubicBezTo>
                  <a:cubicBezTo>
                    <a:pt x="742199" y="35068"/>
                    <a:pt x="636725" y="28309"/>
                    <a:pt x="531307" y="21607"/>
                  </a:cubicBezTo>
                  <a:cubicBezTo>
                    <a:pt x="455747" y="16787"/>
                    <a:pt x="380187" y="11967"/>
                    <a:pt x="304627" y="7148"/>
                  </a:cubicBezTo>
                  <a:cubicBezTo>
                    <a:pt x="268841" y="4877"/>
                    <a:pt x="232613" y="611"/>
                    <a:pt x="196772" y="279"/>
                  </a:cubicBezTo>
                  <a:cubicBezTo>
                    <a:pt x="195220" y="279"/>
                    <a:pt x="193669" y="58"/>
                    <a:pt x="192174" y="2"/>
                  </a:cubicBezTo>
                  <a:cubicBezTo>
                    <a:pt x="191010" y="-53"/>
                    <a:pt x="190179" y="999"/>
                    <a:pt x="190069" y="2107"/>
                  </a:cubicBezTo>
                  <a:cubicBezTo>
                    <a:pt x="188351" y="21496"/>
                    <a:pt x="186689" y="40940"/>
                    <a:pt x="184972" y="60328"/>
                  </a:cubicBezTo>
                  <a:cubicBezTo>
                    <a:pt x="180374" y="113176"/>
                    <a:pt x="175776" y="165968"/>
                    <a:pt x="171123" y="218816"/>
                  </a:cubicBezTo>
                  <a:cubicBezTo>
                    <a:pt x="164310" y="296923"/>
                    <a:pt x="157496" y="375087"/>
                    <a:pt x="150682" y="453195"/>
                  </a:cubicBezTo>
                  <a:cubicBezTo>
                    <a:pt x="142373" y="548531"/>
                    <a:pt x="134063" y="643867"/>
                    <a:pt x="125699" y="739204"/>
                  </a:cubicBezTo>
                  <a:cubicBezTo>
                    <a:pt x="116614" y="843126"/>
                    <a:pt x="107529" y="947049"/>
                    <a:pt x="98499" y="1050971"/>
                  </a:cubicBezTo>
                  <a:cubicBezTo>
                    <a:pt x="89304" y="1156390"/>
                    <a:pt x="80108" y="1261752"/>
                    <a:pt x="70912" y="1367170"/>
                  </a:cubicBezTo>
                  <a:cubicBezTo>
                    <a:pt x="62326" y="1465443"/>
                    <a:pt x="53740" y="1563770"/>
                    <a:pt x="45153" y="1662042"/>
                  </a:cubicBezTo>
                  <a:cubicBezTo>
                    <a:pt x="37896" y="1745136"/>
                    <a:pt x="30639" y="1828230"/>
                    <a:pt x="23383" y="1911268"/>
                  </a:cubicBezTo>
                  <a:cubicBezTo>
                    <a:pt x="18175" y="1971040"/>
                    <a:pt x="12968" y="2030812"/>
                    <a:pt x="7761" y="2090529"/>
                  </a:cubicBezTo>
                  <a:lnTo>
                    <a:pt x="2886" y="2146146"/>
                  </a:lnTo>
                  <a:cubicBezTo>
                    <a:pt x="2055" y="2155619"/>
                    <a:pt x="-161" y="2166033"/>
                    <a:pt x="338" y="2175506"/>
                  </a:cubicBezTo>
                  <a:cubicBezTo>
                    <a:pt x="393" y="2176669"/>
                    <a:pt x="116" y="2177999"/>
                    <a:pt x="6" y="2179162"/>
                  </a:cubicBezTo>
                  <a:cubicBezTo>
                    <a:pt x="-105" y="2180602"/>
                    <a:pt x="1446" y="2181378"/>
                    <a:pt x="2609" y="2181157"/>
                  </a:cubicBezTo>
                  <a:cubicBezTo>
                    <a:pt x="85592" y="2165368"/>
                    <a:pt x="168630" y="2195171"/>
                    <a:pt x="251835" y="2184536"/>
                  </a:cubicBezTo>
                  <a:cubicBezTo>
                    <a:pt x="312493" y="2176780"/>
                    <a:pt x="366283" y="2144650"/>
                    <a:pt x="406555" y="2099282"/>
                  </a:cubicBezTo>
                  <a:cubicBezTo>
                    <a:pt x="447548" y="2053082"/>
                    <a:pt x="475080" y="1995359"/>
                    <a:pt x="488874" y="1935366"/>
                  </a:cubicBezTo>
                  <a:cubicBezTo>
                    <a:pt x="503332" y="1872491"/>
                    <a:pt x="499122" y="1807290"/>
                    <a:pt x="508871" y="1743696"/>
                  </a:cubicBezTo>
                  <a:cubicBezTo>
                    <a:pt x="518621" y="1680101"/>
                    <a:pt x="549089" y="1612297"/>
                    <a:pt x="618832" y="1592299"/>
                  </a:cubicBezTo>
                  <a:cubicBezTo>
                    <a:pt x="690182" y="1571803"/>
                    <a:pt x="767237" y="1602547"/>
                    <a:pt x="836427" y="1618667"/>
                  </a:cubicBezTo>
                  <a:cubicBezTo>
                    <a:pt x="900021" y="1633458"/>
                    <a:pt x="962341" y="1636173"/>
                    <a:pt x="1024772" y="1614346"/>
                  </a:cubicBezTo>
                  <a:cubicBezTo>
                    <a:pt x="1082606" y="1594127"/>
                    <a:pt x="1134678" y="1557289"/>
                    <a:pt x="1172790" y="1509261"/>
                  </a:cubicBezTo>
                  <a:cubicBezTo>
                    <a:pt x="1212177" y="1459626"/>
                    <a:pt x="1231897" y="1401239"/>
                    <a:pt x="1237382" y="1338586"/>
                  </a:cubicBezTo>
                  <a:cubicBezTo>
                    <a:pt x="1243586" y="1267846"/>
                    <a:pt x="1235110" y="1196884"/>
                    <a:pt x="1239044" y="1126088"/>
                  </a:cubicBezTo>
                  <a:cubicBezTo>
                    <a:pt x="1243253" y="1050861"/>
                    <a:pt x="1266021" y="979455"/>
                    <a:pt x="1327344" y="931538"/>
                  </a:cubicBezTo>
                  <a:cubicBezTo>
                    <a:pt x="1391936" y="881072"/>
                    <a:pt x="1479461" y="858138"/>
                    <a:pt x="1559619" y="849331"/>
                  </a:cubicBezTo>
                  <a:cubicBezTo>
                    <a:pt x="1644873" y="839913"/>
                    <a:pt x="1729019" y="850715"/>
                    <a:pt x="1811393" y="873483"/>
                  </a:cubicBezTo>
                  <a:cubicBezTo>
                    <a:pt x="1891274" y="895530"/>
                    <a:pt x="1968828" y="925666"/>
                    <a:pt x="2049595" y="944611"/>
                  </a:cubicBezTo>
                  <a:cubicBezTo>
                    <a:pt x="2209190" y="982114"/>
                    <a:pt x="2377593" y="967767"/>
                    <a:pt x="2532369" y="916138"/>
                  </a:cubicBezTo>
                  <a:cubicBezTo>
                    <a:pt x="2602722" y="892650"/>
                    <a:pt x="2671634" y="861462"/>
                    <a:pt x="2730021" y="815041"/>
                  </a:cubicBezTo>
                  <a:cubicBezTo>
                    <a:pt x="2781429" y="774214"/>
                    <a:pt x="2822699" y="722142"/>
                    <a:pt x="2853443" y="664308"/>
                  </a:cubicBezTo>
                  <a:cubicBezTo>
                    <a:pt x="2916040" y="546648"/>
                    <a:pt x="2937091" y="411260"/>
                    <a:pt x="2949112" y="280083"/>
                  </a:cubicBezTo>
                  <a:cubicBezTo>
                    <a:pt x="2952214" y="246126"/>
                    <a:pt x="2954651" y="212113"/>
                    <a:pt x="2956867" y="178100"/>
                  </a:cubicBezTo>
                  <a:cubicBezTo>
                    <a:pt x="2957033" y="175441"/>
                    <a:pt x="2952879" y="175441"/>
                    <a:pt x="2952712" y="178100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grpSp>
        <p:nvGrpSpPr>
          <p:cNvPr id="106" name="Google Shape;219;p11"/>
          <p:cNvGrpSpPr/>
          <p:nvPr/>
        </p:nvGrpSpPr>
        <p:grpSpPr>
          <a:xfrm>
            <a:off x="274680" y="86760"/>
            <a:ext cx="8398080" cy="4898880"/>
            <a:chOff x="274680" y="86760"/>
            <a:chExt cx="8398080" cy="4898880"/>
          </a:xfrm>
        </p:grpSpPr>
        <p:sp>
          <p:nvSpPr>
            <p:cNvPr id="107" name="Google Shape;220;p11"/>
            <p:cNvSpPr/>
            <p:nvPr/>
          </p:nvSpPr>
          <p:spPr>
            <a:xfrm>
              <a:off x="8444520" y="173160"/>
              <a:ext cx="142920" cy="142920"/>
            </a:xfrm>
            <a:custGeom>
              <a:avLst/>
              <a:gdLst>
                <a:gd name="textAreaLeft" fmla="*/ 0 w 142920"/>
                <a:gd name="textAreaRight" fmla="*/ 144000 w 142920"/>
                <a:gd name="textAreaTop" fmla="*/ 0 h 142920"/>
                <a:gd name="textAreaBottom" fmla="*/ 144000 h 142920"/>
              </a:gdLst>
              <a:ahLst/>
              <a:rect l="textAreaLeft" t="textAreaTop" r="textAreaRight" b="textAreaBottom"/>
              <a:pathLst>
                <a:path w="116109" h="116109">
                  <a:moveTo>
                    <a:pt x="58055" y="116110"/>
                  </a:moveTo>
                  <a:cubicBezTo>
                    <a:pt x="26036" y="116110"/>
                    <a:pt x="0" y="90074"/>
                    <a:pt x="0" y="58055"/>
                  </a:cubicBezTo>
                  <a:cubicBezTo>
                    <a:pt x="0" y="26036"/>
                    <a:pt x="26036" y="0"/>
                    <a:pt x="58055" y="0"/>
                  </a:cubicBezTo>
                  <a:cubicBezTo>
                    <a:pt x="90073" y="0"/>
                    <a:pt x="116110" y="26036"/>
                    <a:pt x="116110" y="58055"/>
                  </a:cubicBezTo>
                  <a:cubicBezTo>
                    <a:pt x="116110" y="90074"/>
                    <a:pt x="90073" y="116110"/>
                    <a:pt x="58055" y="116110"/>
                  </a:cubicBezTo>
                  <a:close/>
                  <a:moveTo>
                    <a:pt x="58055" y="5540"/>
                  </a:moveTo>
                  <a:cubicBezTo>
                    <a:pt x="29083" y="5540"/>
                    <a:pt x="5540" y="29083"/>
                    <a:pt x="5540" y="58055"/>
                  </a:cubicBezTo>
                  <a:cubicBezTo>
                    <a:pt x="5540" y="87027"/>
                    <a:pt x="29083" y="110570"/>
                    <a:pt x="58055" y="110570"/>
                  </a:cubicBezTo>
                  <a:cubicBezTo>
                    <a:pt x="87027" y="110570"/>
                    <a:pt x="110570" y="87027"/>
                    <a:pt x="110570" y="58055"/>
                  </a:cubicBezTo>
                  <a:cubicBezTo>
                    <a:pt x="110570" y="29083"/>
                    <a:pt x="87027" y="5540"/>
                    <a:pt x="58055" y="5540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08" name="Google Shape;221;p11"/>
            <p:cNvSpPr/>
            <p:nvPr/>
          </p:nvSpPr>
          <p:spPr>
            <a:xfrm>
              <a:off x="8615520" y="829080"/>
              <a:ext cx="57240" cy="57240"/>
            </a:xfrm>
            <a:custGeom>
              <a:avLst/>
              <a:gdLst>
                <a:gd name="textAreaLeft" fmla="*/ 0 w 57240"/>
                <a:gd name="textAreaRight" fmla="*/ 58320 w 57240"/>
                <a:gd name="textAreaTop" fmla="*/ 0 h 57240"/>
                <a:gd name="textAreaBottom" fmla="*/ 58320 h 57240"/>
              </a:gdLst>
              <a:ahLst/>
              <a:rect l="textAreaLeft" t="textAreaTop" r="textAreaRight" b="textAreaBottom"/>
              <a:pathLst>
                <a:path w="46975" h="46975">
                  <a:moveTo>
                    <a:pt x="23488" y="46976"/>
                  </a:moveTo>
                  <a:cubicBezTo>
                    <a:pt x="10525" y="46976"/>
                    <a:pt x="0" y="36450"/>
                    <a:pt x="0" y="23488"/>
                  </a:cubicBezTo>
                  <a:cubicBezTo>
                    <a:pt x="0" y="10525"/>
                    <a:pt x="10525" y="0"/>
                    <a:pt x="23488" y="0"/>
                  </a:cubicBezTo>
                  <a:cubicBezTo>
                    <a:pt x="36451" y="0"/>
                    <a:pt x="46976" y="10525"/>
                    <a:pt x="46976" y="23488"/>
                  </a:cubicBezTo>
                  <a:cubicBezTo>
                    <a:pt x="46976" y="36450"/>
                    <a:pt x="36451" y="46976"/>
                    <a:pt x="23488" y="46976"/>
                  </a:cubicBezTo>
                  <a:close/>
                  <a:moveTo>
                    <a:pt x="23488" y="5540"/>
                  </a:moveTo>
                  <a:cubicBezTo>
                    <a:pt x="13572" y="5540"/>
                    <a:pt x="5540" y="13572"/>
                    <a:pt x="5540" y="23488"/>
                  </a:cubicBezTo>
                  <a:cubicBezTo>
                    <a:pt x="5540" y="33404"/>
                    <a:pt x="13572" y="41436"/>
                    <a:pt x="23488" y="41436"/>
                  </a:cubicBezTo>
                  <a:cubicBezTo>
                    <a:pt x="33404" y="41436"/>
                    <a:pt x="41436" y="33404"/>
                    <a:pt x="41436" y="23488"/>
                  </a:cubicBezTo>
                  <a:cubicBezTo>
                    <a:pt x="41436" y="13572"/>
                    <a:pt x="33348" y="5540"/>
                    <a:pt x="23488" y="5540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29160" bIns="2916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09" name="Google Shape;222;p11"/>
            <p:cNvSpPr/>
            <p:nvPr/>
          </p:nvSpPr>
          <p:spPr>
            <a:xfrm>
              <a:off x="541080" y="3625920"/>
              <a:ext cx="88920" cy="88920"/>
            </a:xfrm>
            <a:custGeom>
              <a:avLst/>
              <a:gdLst>
                <a:gd name="textAreaLeft" fmla="*/ 0 w 88920"/>
                <a:gd name="textAreaRight" fmla="*/ 90000 w 88920"/>
                <a:gd name="textAreaTop" fmla="*/ 0 h 88920"/>
                <a:gd name="textAreaBottom" fmla="*/ 90000 h 88920"/>
              </a:gdLst>
              <a:ahLst/>
              <a:rect l="textAreaLeft" t="textAreaTop" r="textAreaRight" b="textAreaBottom"/>
              <a:pathLst>
                <a:path w="72679" h="72679">
                  <a:moveTo>
                    <a:pt x="36340" y="72679"/>
                  </a:moveTo>
                  <a:cubicBezTo>
                    <a:pt x="16286" y="72679"/>
                    <a:pt x="0" y="56393"/>
                    <a:pt x="0" y="36340"/>
                  </a:cubicBezTo>
                  <a:cubicBezTo>
                    <a:pt x="0" y="16286"/>
                    <a:pt x="16286" y="0"/>
                    <a:pt x="36340" y="0"/>
                  </a:cubicBezTo>
                  <a:cubicBezTo>
                    <a:pt x="56393" y="0"/>
                    <a:pt x="72679" y="16286"/>
                    <a:pt x="72679" y="36340"/>
                  </a:cubicBezTo>
                  <a:cubicBezTo>
                    <a:pt x="72679" y="56393"/>
                    <a:pt x="56393" y="72679"/>
                    <a:pt x="36340" y="72679"/>
                  </a:cubicBezTo>
                  <a:close/>
                  <a:moveTo>
                    <a:pt x="36340" y="5540"/>
                  </a:moveTo>
                  <a:cubicBezTo>
                    <a:pt x="19333" y="5540"/>
                    <a:pt x="5540" y="19333"/>
                    <a:pt x="5540" y="36340"/>
                  </a:cubicBezTo>
                  <a:cubicBezTo>
                    <a:pt x="5540" y="53346"/>
                    <a:pt x="19333" y="67140"/>
                    <a:pt x="36340" y="67140"/>
                  </a:cubicBezTo>
                  <a:cubicBezTo>
                    <a:pt x="53346" y="67140"/>
                    <a:pt x="67140" y="53346"/>
                    <a:pt x="67140" y="36340"/>
                  </a:cubicBezTo>
                  <a:cubicBezTo>
                    <a:pt x="67140" y="19333"/>
                    <a:pt x="53346" y="5540"/>
                    <a:pt x="36340" y="5540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10" name="Google Shape;223;p11"/>
            <p:cNvSpPr/>
            <p:nvPr/>
          </p:nvSpPr>
          <p:spPr>
            <a:xfrm>
              <a:off x="274680" y="484200"/>
              <a:ext cx="184680" cy="184680"/>
            </a:xfrm>
            <a:custGeom>
              <a:avLst/>
              <a:gdLst>
                <a:gd name="textAreaLeft" fmla="*/ 0 w 184680"/>
                <a:gd name="textAreaRight" fmla="*/ 185760 w 184680"/>
                <a:gd name="textAreaTop" fmla="*/ 0 h 184680"/>
                <a:gd name="textAreaBottom" fmla="*/ 185760 h 184680"/>
              </a:gdLst>
              <a:ahLst/>
              <a:rect l="textAreaLeft" t="textAreaTop" r="textAreaRight" b="textAreaBottom"/>
              <a:pathLst>
                <a:path w="149679" h="149679">
                  <a:moveTo>
                    <a:pt x="74840" y="149679"/>
                  </a:moveTo>
                  <a:cubicBezTo>
                    <a:pt x="33570" y="149679"/>
                    <a:pt x="0" y="116110"/>
                    <a:pt x="0" y="74840"/>
                  </a:cubicBezTo>
                  <a:cubicBezTo>
                    <a:pt x="0" y="33570"/>
                    <a:pt x="33570" y="0"/>
                    <a:pt x="74840" y="0"/>
                  </a:cubicBezTo>
                  <a:cubicBezTo>
                    <a:pt x="116110" y="0"/>
                    <a:pt x="149679" y="33570"/>
                    <a:pt x="149679" y="74840"/>
                  </a:cubicBezTo>
                  <a:cubicBezTo>
                    <a:pt x="149679" y="116110"/>
                    <a:pt x="116110" y="149679"/>
                    <a:pt x="74840" y="149679"/>
                  </a:cubicBezTo>
                  <a:close/>
                  <a:moveTo>
                    <a:pt x="74840" y="5540"/>
                  </a:moveTo>
                  <a:cubicBezTo>
                    <a:pt x="36617" y="5540"/>
                    <a:pt x="5540" y="36617"/>
                    <a:pt x="5540" y="74840"/>
                  </a:cubicBezTo>
                  <a:cubicBezTo>
                    <a:pt x="5540" y="113063"/>
                    <a:pt x="36617" y="144140"/>
                    <a:pt x="74840" y="144140"/>
                  </a:cubicBezTo>
                  <a:cubicBezTo>
                    <a:pt x="113063" y="144140"/>
                    <a:pt x="144140" y="113063"/>
                    <a:pt x="144140" y="74840"/>
                  </a:cubicBezTo>
                  <a:cubicBezTo>
                    <a:pt x="144140" y="36617"/>
                    <a:pt x="113063" y="5540"/>
                    <a:pt x="74840" y="5540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11" name="Google Shape;224;p11"/>
            <p:cNvSpPr/>
            <p:nvPr/>
          </p:nvSpPr>
          <p:spPr>
            <a:xfrm>
              <a:off x="6916320" y="4704120"/>
              <a:ext cx="57240" cy="57240"/>
            </a:xfrm>
            <a:custGeom>
              <a:avLst/>
              <a:gdLst>
                <a:gd name="textAreaLeft" fmla="*/ 0 w 57240"/>
                <a:gd name="textAreaRight" fmla="*/ 58320 w 57240"/>
                <a:gd name="textAreaTop" fmla="*/ 0 h 57240"/>
                <a:gd name="textAreaBottom" fmla="*/ 58320 h 57240"/>
              </a:gdLst>
              <a:ahLst/>
              <a:rect l="textAreaLeft" t="textAreaTop" r="textAreaRight" b="textAreaBottom"/>
              <a:pathLst>
                <a:path w="46975" h="46975">
                  <a:moveTo>
                    <a:pt x="23488" y="46976"/>
                  </a:moveTo>
                  <a:cubicBezTo>
                    <a:pt x="10525" y="46976"/>
                    <a:pt x="0" y="36450"/>
                    <a:pt x="0" y="23488"/>
                  </a:cubicBezTo>
                  <a:cubicBezTo>
                    <a:pt x="0" y="10525"/>
                    <a:pt x="10525" y="0"/>
                    <a:pt x="23488" y="0"/>
                  </a:cubicBezTo>
                  <a:cubicBezTo>
                    <a:pt x="36451" y="0"/>
                    <a:pt x="46976" y="10525"/>
                    <a:pt x="46976" y="23488"/>
                  </a:cubicBezTo>
                  <a:cubicBezTo>
                    <a:pt x="46976" y="36450"/>
                    <a:pt x="36451" y="46976"/>
                    <a:pt x="23488" y="46976"/>
                  </a:cubicBezTo>
                  <a:close/>
                  <a:moveTo>
                    <a:pt x="23488" y="5484"/>
                  </a:moveTo>
                  <a:cubicBezTo>
                    <a:pt x="13572" y="5484"/>
                    <a:pt x="5540" y="13517"/>
                    <a:pt x="5540" y="23432"/>
                  </a:cubicBezTo>
                  <a:cubicBezTo>
                    <a:pt x="5540" y="33348"/>
                    <a:pt x="13572" y="41381"/>
                    <a:pt x="23488" y="41381"/>
                  </a:cubicBezTo>
                  <a:cubicBezTo>
                    <a:pt x="33404" y="41381"/>
                    <a:pt x="41436" y="33348"/>
                    <a:pt x="41436" y="23432"/>
                  </a:cubicBezTo>
                  <a:cubicBezTo>
                    <a:pt x="41436" y="13517"/>
                    <a:pt x="33348" y="5484"/>
                    <a:pt x="23488" y="5484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29160" bIns="2916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12" name="Google Shape;225;p11"/>
            <p:cNvSpPr/>
            <p:nvPr/>
          </p:nvSpPr>
          <p:spPr>
            <a:xfrm>
              <a:off x="4027320" y="360000"/>
              <a:ext cx="59760" cy="59760"/>
            </a:xfrm>
            <a:custGeom>
              <a:avLst/>
              <a:gdLst>
                <a:gd name="textAreaLeft" fmla="*/ 0 w 59760"/>
                <a:gd name="textAreaRight" fmla="*/ 60840 w 59760"/>
                <a:gd name="textAreaTop" fmla="*/ 0 h 59760"/>
                <a:gd name="textAreaBottom" fmla="*/ 60840 h 59760"/>
              </a:gdLst>
              <a:ahLst/>
              <a:rect l="textAreaLeft" t="textAreaTop" r="textAreaRight" b="textAreaBottom"/>
              <a:pathLst>
                <a:path w="48969" h="48969">
                  <a:moveTo>
                    <a:pt x="24485" y="48970"/>
                  </a:moveTo>
                  <a:cubicBezTo>
                    <a:pt x="10968" y="48970"/>
                    <a:pt x="0" y="38002"/>
                    <a:pt x="0" y="24485"/>
                  </a:cubicBezTo>
                  <a:cubicBezTo>
                    <a:pt x="0" y="10968"/>
                    <a:pt x="10968" y="0"/>
                    <a:pt x="24485" y="0"/>
                  </a:cubicBezTo>
                  <a:cubicBezTo>
                    <a:pt x="38002" y="0"/>
                    <a:pt x="48970" y="10968"/>
                    <a:pt x="48970" y="24485"/>
                  </a:cubicBezTo>
                  <a:cubicBezTo>
                    <a:pt x="48970" y="38002"/>
                    <a:pt x="38002" y="48970"/>
                    <a:pt x="24485" y="48970"/>
                  </a:cubicBezTo>
                  <a:close/>
                  <a:moveTo>
                    <a:pt x="24485" y="5540"/>
                  </a:moveTo>
                  <a:cubicBezTo>
                    <a:pt x="14015" y="5540"/>
                    <a:pt x="5540" y="14015"/>
                    <a:pt x="5540" y="24485"/>
                  </a:cubicBezTo>
                  <a:cubicBezTo>
                    <a:pt x="5540" y="34955"/>
                    <a:pt x="14015" y="43430"/>
                    <a:pt x="24485" y="43430"/>
                  </a:cubicBezTo>
                  <a:cubicBezTo>
                    <a:pt x="34955" y="43430"/>
                    <a:pt x="43430" y="34955"/>
                    <a:pt x="43430" y="24485"/>
                  </a:cubicBezTo>
                  <a:cubicBezTo>
                    <a:pt x="43430" y="14015"/>
                    <a:pt x="34955" y="5540"/>
                    <a:pt x="24485" y="5540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0240" bIns="302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13" name="Google Shape;226;p11"/>
            <p:cNvSpPr/>
            <p:nvPr/>
          </p:nvSpPr>
          <p:spPr>
            <a:xfrm>
              <a:off x="4212000" y="160920"/>
              <a:ext cx="88920" cy="88920"/>
            </a:xfrm>
            <a:custGeom>
              <a:avLst/>
              <a:gdLst>
                <a:gd name="textAreaLeft" fmla="*/ 0 w 88920"/>
                <a:gd name="textAreaRight" fmla="*/ 90000 w 88920"/>
                <a:gd name="textAreaTop" fmla="*/ 0 h 88920"/>
                <a:gd name="textAreaBottom" fmla="*/ 90000 h 88920"/>
              </a:gdLst>
              <a:ahLst/>
              <a:rect l="textAreaLeft" t="textAreaTop" r="textAreaRight" b="textAreaBottom"/>
              <a:pathLst>
                <a:path w="72679" h="72679">
                  <a:moveTo>
                    <a:pt x="36340" y="72679"/>
                  </a:moveTo>
                  <a:cubicBezTo>
                    <a:pt x="16286" y="72679"/>
                    <a:pt x="0" y="56393"/>
                    <a:pt x="0" y="36340"/>
                  </a:cubicBezTo>
                  <a:cubicBezTo>
                    <a:pt x="0" y="16286"/>
                    <a:pt x="16286" y="0"/>
                    <a:pt x="36340" y="0"/>
                  </a:cubicBezTo>
                  <a:cubicBezTo>
                    <a:pt x="56393" y="0"/>
                    <a:pt x="72679" y="16286"/>
                    <a:pt x="72679" y="36340"/>
                  </a:cubicBezTo>
                  <a:cubicBezTo>
                    <a:pt x="72679" y="56393"/>
                    <a:pt x="56393" y="72679"/>
                    <a:pt x="36340" y="72679"/>
                  </a:cubicBezTo>
                  <a:close/>
                  <a:moveTo>
                    <a:pt x="36340" y="5540"/>
                  </a:moveTo>
                  <a:cubicBezTo>
                    <a:pt x="19333" y="5540"/>
                    <a:pt x="5540" y="19333"/>
                    <a:pt x="5540" y="36340"/>
                  </a:cubicBezTo>
                  <a:cubicBezTo>
                    <a:pt x="5540" y="53346"/>
                    <a:pt x="19333" y="67140"/>
                    <a:pt x="36340" y="67140"/>
                  </a:cubicBezTo>
                  <a:cubicBezTo>
                    <a:pt x="53346" y="67140"/>
                    <a:pt x="67140" y="53346"/>
                    <a:pt x="67140" y="36340"/>
                  </a:cubicBezTo>
                  <a:cubicBezTo>
                    <a:pt x="67140" y="19333"/>
                    <a:pt x="53346" y="5540"/>
                    <a:pt x="36340" y="5540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14" name="Google Shape;227;p11"/>
            <p:cNvSpPr/>
            <p:nvPr/>
          </p:nvSpPr>
          <p:spPr>
            <a:xfrm>
              <a:off x="760680" y="173160"/>
              <a:ext cx="64440" cy="64440"/>
            </a:xfrm>
            <a:custGeom>
              <a:avLst/>
              <a:gdLst>
                <a:gd name="textAreaLeft" fmla="*/ 0 w 64440"/>
                <a:gd name="textAreaRight" fmla="*/ 65520 w 64440"/>
                <a:gd name="textAreaTop" fmla="*/ 0 h 64440"/>
                <a:gd name="textAreaBottom" fmla="*/ 65520 h 64440"/>
              </a:gdLst>
              <a:ahLst/>
              <a:rect l="textAreaLeft" t="textAreaTop" r="textAreaRight" b="textAreaBottom"/>
              <a:pathLst>
                <a:path w="52958" h="52958">
                  <a:moveTo>
                    <a:pt x="26479" y="52958"/>
                  </a:moveTo>
                  <a:cubicBezTo>
                    <a:pt x="11910" y="52958"/>
                    <a:pt x="0" y="41104"/>
                    <a:pt x="0" y="26479"/>
                  </a:cubicBezTo>
                  <a:cubicBezTo>
                    <a:pt x="0" y="11855"/>
                    <a:pt x="11855" y="0"/>
                    <a:pt x="26479" y="0"/>
                  </a:cubicBezTo>
                  <a:cubicBezTo>
                    <a:pt x="41104" y="0"/>
                    <a:pt x="52958" y="11855"/>
                    <a:pt x="52958" y="26479"/>
                  </a:cubicBezTo>
                  <a:cubicBezTo>
                    <a:pt x="52958" y="41104"/>
                    <a:pt x="41104" y="52958"/>
                    <a:pt x="26479" y="52958"/>
                  </a:cubicBezTo>
                  <a:close/>
                  <a:moveTo>
                    <a:pt x="26479" y="5595"/>
                  </a:moveTo>
                  <a:cubicBezTo>
                    <a:pt x="14957" y="5595"/>
                    <a:pt x="5540" y="14957"/>
                    <a:pt x="5540" y="26535"/>
                  </a:cubicBezTo>
                  <a:cubicBezTo>
                    <a:pt x="5540" y="38112"/>
                    <a:pt x="14901" y="47474"/>
                    <a:pt x="26479" y="47474"/>
                  </a:cubicBezTo>
                  <a:cubicBezTo>
                    <a:pt x="38057" y="47474"/>
                    <a:pt x="47419" y="38112"/>
                    <a:pt x="47419" y="26535"/>
                  </a:cubicBezTo>
                  <a:cubicBezTo>
                    <a:pt x="47419" y="14957"/>
                    <a:pt x="38057" y="5595"/>
                    <a:pt x="26479" y="5595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2760" bIns="3276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15" name="Google Shape;228;p11"/>
            <p:cNvSpPr/>
            <p:nvPr/>
          </p:nvSpPr>
          <p:spPr>
            <a:xfrm>
              <a:off x="3767040" y="4736520"/>
              <a:ext cx="259200" cy="237600"/>
            </a:xfrm>
            <a:custGeom>
              <a:avLst/>
              <a:gdLst>
                <a:gd name="textAreaLeft" fmla="*/ 0 w 259200"/>
                <a:gd name="textAreaRight" fmla="*/ 260280 w 259200"/>
                <a:gd name="textAreaTop" fmla="*/ 0 h 237600"/>
                <a:gd name="textAreaBottom" fmla="*/ 238680 h 237600"/>
              </a:gdLst>
              <a:ahLst/>
              <a:rect l="textAreaLeft" t="textAreaTop" r="textAreaRight" b="textAreaBottom"/>
              <a:pathLst>
                <a:path w="210005" h="192444">
                  <a:moveTo>
                    <a:pt x="210005" y="192445"/>
                  </a:moveTo>
                  <a:lnTo>
                    <a:pt x="0" y="192445"/>
                  </a:lnTo>
                  <a:lnTo>
                    <a:pt x="1108" y="190395"/>
                  </a:lnTo>
                  <a:lnTo>
                    <a:pt x="104975" y="0"/>
                  </a:lnTo>
                  <a:lnTo>
                    <a:pt x="210005" y="192445"/>
                  </a:lnTo>
                  <a:close/>
                  <a:moveTo>
                    <a:pt x="4653" y="189675"/>
                  </a:moveTo>
                  <a:lnTo>
                    <a:pt x="205352" y="189675"/>
                  </a:lnTo>
                  <a:lnTo>
                    <a:pt x="105030" y="5761"/>
                  </a:lnTo>
                  <a:lnTo>
                    <a:pt x="4709" y="189675"/>
                  </a:ln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16" name="Google Shape;229;p11"/>
            <p:cNvSpPr/>
            <p:nvPr/>
          </p:nvSpPr>
          <p:spPr>
            <a:xfrm>
              <a:off x="1701360" y="86760"/>
              <a:ext cx="259200" cy="237600"/>
            </a:xfrm>
            <a:custGeom>
              <a:avLst/>
              <a:gdLst>
                <a:gd name="textAreaLeft" fmla="*/ 0 w 259200"/>
                <a:gd name="textAreaRight" fmla="*/ 260280 w 259200"/>
                <a:gd name="textAreaTop" fmla="*/ 0 h 237600"/>
                <a:gd name="textAreaBottom" fmla="*/ 238680 h 237600"/>
              </a:gdLst>
              <a:ahLst/>
              <a:rect l="textAreaLeft" t="textAreaTop" r="textAreaRight" b="textAreaBottom"/>
              <a:pathLst>
                <a:path w="210005" h="192444">
                  <a:moveTo>
                    <a:pt x="210005" y="192445"/>
                  </a:moveTo>
                  <a:lnTo>
                    <a:pt x="0" y="192445"/>
                  </a:lnTo>
                  <a:lnTo>
                    <a:pt x="1108" y="190395"/>
                  </a:lnTo>
                  <a:lnTo>
                    <a:pt x="104975" y="0"/>
                  </a:lnTo>
                  <a:lnTo>
                    <a:pt x="210005" y="192445"/>
                  </a:lnTo>
                  <a:close/>
                  <a:moveTo>
                    <a:pt x="4653" y="189675"/>
                  </a:moveTo>
                  <a:lnTo>
                    <a:pt x="205352" y="189675"/>
                  </a:lnTo>
                  <a:lnTo>
                    <a:pt x="105030" y="5761"/>
                  </a:lnTo>
                  <a:lnTo>
                    <a:pt x="4709" y="189675"/>
                  </a:ln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17" name="Google Shape;230;p11"/>
            <p:cNvSpPr/>
            <p:nvPr/>
          </p:nvSpPr>
          <p:spPr>
            <a:xfrm>
              <a:off x="8073360" y="279360"/>
              <a:ext cx="92880" cy="84960"/>
            </a:xfrm>
            <a:custGeom>
              <a:avLst/>
              <a:gdLst>
                <a:gd name="textAreaLeft" fmla="*/ 0 w 92880"/>
                <a:gd name="textAreaRight" fmla="*/ 93960 w 92880"/>
                <a:gd name="textAreaTop" fmla="*/ 0 h 84960"/>
                <a:gd name="textAreaBottom" fmla="*/ 86040 h 84960"/>
              </a:gdLst>
              <a:ahLst/>
              <a:rect l="textAreaLeft" t="textAreaTop" r="textAreaRight" b="textAreaBottom"/>
              <a:pathLst>
                <a:path w="75726" h="69410">
                  <a:moveTo>
                    <a:pt x="37835" y="0"/>
                  </a:moveTo>
                  <a:lnTo>
                    <a:pt x="0" y="69411"/>
                  </a:lnTo>
                  <a:lnTo>
                    <a:pt x="37835" y="69411"/>
                  </a:lnTo>
                  <a:lnTo>
                    <a:pt x="75726" y="69411"/>
                  </a:lnTo>
                  <a:lnTo>
                    <a:pt x="37835" y="0"/>
                  </a:ln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18" name="Google Shape;231;p11"/>
            <p:cNvSpPr/>
            <p:nvPr/>
          </p:nvSpPr>
          <p:spPr>
            <a:xfrm>
              <a:off x="274680" y="4008240"/>
              <a:ext cx="345960" cy="317160"/>
            </a:xfrm>
            <a:custGeom>
              <a:avLst/>
              <a:gdLst>
                <a:gd name="textAreaLeft" fmla="*/ 0 w 345960"/>
                <a:gd name="textAreaRight" fmla="*/ 347040 w 345960"/>
                <a:gd name="textAreaTop" fmla="*/ 0 h 317160"/>
                <a:gd name="textAreaBottom" fmla="*/ 318240 h 317160"/>
              </a:gdLst>
              <a:ahLst/>
              <a:rect l="textAreaLeft" t="textAreaTop" r="textAreaRight" b="textAreaBottom"/>
              <a:pathLst>
                <a:path w="75726" h="69410">
                  <a:moveTo>
                    <a:pt x="37891" y="0"/>
                  </a:moveTo>
                  <a:lnTo>
                    <a:pt x="0" y="69411"/>
                  </a:lnTo>
                  <a:lnTo>
                    <a:pt x="37891" y="69411"/>
                  </a:lnTo>
                  <a:lnTo>
                    <a:pt x="75726" y="69411"/>
                  </a:lnTo>
                  <a:lnTo>
                    <a:pt x="37891" y="0"/>
                  </a:ln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19" name="Google Shape;232;p11"/>
            <p:cNvSpPr/>
            <p:nvPr/>
          </p:nvSpPr>
          <p:spPr>
            <a:xfrm>
              <a:off x="972720" y="4763160"/>
              <a:ext cx="184680" cy="184680"/>
            </a:xfrm>
            <a:custGeom>
              <a:avLst/>
              <a:gdLst>
                <a:gd name="textAreaLeft" fmla="*/ 0 w 184680"/>
                <a:gd name="textAreaRight" fmla="*/ 185760 w 184680"/>
                <a:gd name="textAreaTop" fmla="*/ 0 h 184680"/>
                <a:gd name="textAreaBottom" fmla="*/ 185760 h 184680"/>
              </a:gdLst>
              <a:ahLst/>
              <a:rect l="textAreaLeft" t="textAreaTop" r="textAreaRight" b="textAreaBottom"/>
              <a:pathLst>
                <a:path w="149679" h="149679">
                  <a:moveTo>
                    <a:pt x="74840" y="149679"/>
                  </a:moveTo>
                  <a:cubicBezTo>
                    <a:pt x="33570" y="149679"/>
                    <a:pt x="0" y="116110"/>
                    <a:pt x="0" y="74840"/>
                  </a:cubicBezTo>
                  <a:cubicBezTo>
                    <a:pt x="0" y="33570"/>
                    <a:pt x="33570" y="0"/>
                    <a:pt x="74840" y="0"/>
                  </a:cubicBezTo>
                  <a:cubicBezTo>
                    <a:pt x="116110" y="0"/>
                    <a:pt x="149679" y="33570"/>
                    <a:pt x="149679" y="74840"/>
                  </a:cubicBezTo>
                  <a:cubicBezTo>
                    <a:pt x="149679" y="116110"/>
                    <a:pt x="116110" y="149679"/>
                    <a:pt x="74840" y="149679"/>
                  </a:cubicBezTo>
                  <a:close/>
                  <a:moveTo>
                    <a:pt x="74840" y="5540"/>
                  </a:moveTo>
                  <a:cubicBezTo>
                    <a:pt x="36617" y="5540"/>
                    <a:pt x="5540" y="36617"/>
                    <a:pt x="5540" y="74840"/>
                  </a:cubicBezTo>
                  <a:cubicBezTo>
                    <a:pt x="5540" y="113063"/>
                    <a:pt x="36617" y="144140"/>
                    <a:pt x="74840" y="144140"/>
                  </a:cubicBezTo>
                  <a:cubicBezTo>
                    <a:pt x="113063" y="144140"/>
                    <a:pt x="144140" y="113063"/>
                    <a:pt x="144140" y="74840"/>
                  </a:cubicBezTo>
                  <a:cubicBezTo>
                    <a:pt x="144140" y="36617"/>
                    <a:pt x="113063" y="5540"/>
                    <a:pt x="74840" y="5540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20" name="Google Shape;233;p11"/>
            <p:cNvSpPr/>
            <p:nvPr/>
          </p:nvSpPr>
          <p:spPr>
            <a:xfrm>
              <a:off x="3395880" y="4896720"/>
              <a:ext cx="88920" cy="88920"/>
            </a:xfrm>
            <a:custGeom>
              <a:avLst/>
              <a:gdLst>
                <a:gd name="textAreaLeft" fmla="*/ 0 w 88920"/>
                <a:gd name="textAreaRight" fmla="*/ 90000 w 88920"/>
                <a:gd name="textAreaTop" fmla="*/ 0 h 88920"/>
                <a:gd name="textAreaBottom" fmla="*/ 90000 h 88920"/>
              </a:gdLst>
              <a:ahLst/>
              <a:rect l="textAreaLeft" t="textAreaTop" r="textAreaRight" b="textAreaBottom"/>
              <a:pathLst>
                <a:path w="72679" h="72679">
                  <a:moveTo>
                    <a:pt x="36340" y="72679"/>
                  </a:moveTo>
                  <a:cubicBezTo>
                    <a:pt x="16286" y="72679"/>
                    <a:pt x="0" y="56393"/>
                    <a:pt x="0" y="36340"/>
                  </a:cubicBezTo>
                  <a:cubicBezTo>
                    <a:pt x="0" y="16286"/>
                    <a:pt x="16286" y="0"/>
                    <a:pt x="36340" y="0"/>
                  </a:cubicBezTo>
                  <a:cubicBezTo>
                    <a:pt x="56393" y="0"/>
                    <a:pt x="72679" y="16286"/>
                    <a:pt x="72679" y="36340"/>
                  </a:cubicBezTo>
                  <a:cubicBezTo>
                    <a:pt x="72679" y="56393"/>
                    <a:pt x="56393" y="72679"/>
                    <a:pt x="36340" y="72679"/>
                  </a:cubicBezTo>
                  <a:close/>
                  <a:moveTo>
                    <a:pt x="36340" y="5540"/>
                  </a:moveTo>
                  <a:cubicBezTo>
                    <a:pt x="19333" y="5540"/>
                    <a:pt x="5540" y="19333"/>
                    <a:pt x="5540" y="36340"/>
                  </a:cubicBezTo>
                  <a:cubicBezTo>
                    <a:pt x="5540" y="53346"/>
                    <a:pt x="19333" y="67140"/>
                    <a:pt x="36340" y="67140"/>
                  </a:cubicBezTo>
                  <a:cubicBezTo>
                    <a:pt x="53346" y="67140"/>
                    <a:pt x="67140" y="53346"/>
                    <a:pt x="67140" y="36340"/>
                  </a:cubicBezTo>
                  <a:cubicBezTo>
                    <a:pt x="67140" y="19333"/>
                    <a:pt x="53346" y="5540"/>
                    <a:pt x="36340" y="5540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720000" y="418320"/>
            <a:ext cx="7702920" cy="62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8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720000" y="418320"/>
            <a:ext cx="7702920" cy="62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236;p13" descr=""/>
          <p:cNvPicPr/>
          <p:nvPr/>
        </p:nvPicPr>
        <p:blipFill>
          <a:blip r:embed="rId2"/>
          <a:stretch/>
        </p:blipFill>
        <p:spPr>
          <a:xfrm>
            <a:off x="0" y="9360"/>
            <a:ext cx="9142920" cy="5123880"/>
          </a:xfrm>
          <a:prstGeom prst="rect">
            <a:avLst/>
          </a:prstGeom>
          <a:ln w="0">
            <a:noFill/>
          </a:ln>
        </p:spPr>
      </p:pic>
      <p:grpSp>
        <p:nvGrpSpPr>
          <p:cNvPr id="126" name="Google Shape;237;p13"/>
          <p:cNvGrpSpPr/>
          <p:nvPr/>
        </p:nvGrpSpPr>
        <p:grpSpPr>
          <a:xfrm>
            <a:off x="-703800" y="-1574640"/>
            <a:ext cx="11565720" cy="8071200"/>
            <a:chOff x="-703800" y="-1574640"/>
            <a:chExt cx="11565720" cy="8071200"/>
          </a:xfrm>
        </p:grpSpPr>
        <p:pic>
          <p:nvPicPr>
            <p:cNvPr id="127" name="Google Shape;238;p13" descr=""/>
            <p:cNvPicPr/>
            <p:nvPr/>
          </p:nvPicPr>
          <p:blipFill>
            <a:blip r:embed="rId3"/>
            <a:stretch/>
          </p:blipFill>
          <p:spPr>
            <a:xfrm flipH="1">
              <a:off x="6193800" y="3320640"/>
              <a:ext cx="4066200" cy="23882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28" name="Google Shape;239;p13" descr=""/>
            <p:cNvPicPr/>
            <p:nvPr/>
          </p:nvPicPr>
          <p:blipFill>
            <a:blip r:embed="rId4"/>
            <a:stretch/>
          </p:blipFill>
          <p:spPr>
            <a:xfrm flipH="1">
              <a:off x="6415920" y="3553920"/>
              <a:ext cx="4066200" cy="23882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29" name="Google Shape;240;p13" descr=""/>
            <p:cNvPicPr/>
            <p:nvPr/>
          </p:nvPicPr>
          <p:blipFill>
            <a:blip r:embed="rId5"/>
            <a:stretch/>
          </p:blipFill>
          <p:spPr>
            <a:xfrm flipH="1" rot="5400000">
              <a:off x="-744480" y="-952920"/>
              <a:ext cx="3110040" cy="24570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30" name="Google Shape;241;p13" descr=""/>
            <p:cNvPicPr/>
            <p:nvPr/>
          </p:nvPicPr>
          <p:blipFill>
            <a:blip r:embed="rId6"/>
            <a:stretch/>
          </p:blipFill>
          <p:spPr>
            <a:xfrm flipH="1" rot="5400000">
              <a:off x="-933480" y="-1248120"/>
              <a:ext cx="3110040" cy="24570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31" name="Google Shape;242;p13"/>
            <p:cNvSpPr/>
            <p:nvPr/>
          </p:nvSpPr>
          <p:spPr>
            <a:xfrm rot="11301600">
              <a:off x="7212960" y="3423240"/>
              <a:ext cx="3353760" cy="2480040"/>
            </a:xfrm>
            <a:custGeom>
              <a:avLst/>
              <a:gdLst>
                <a:gd name="textAreaLeft" fmla="*/ 0 w 3353760"/>
                <a:gd name="textAreaRight" fmla="*/ 3354840 w 3353760"/>
                <a:gd name="textAreaTop" fmla="*/ 0 h 2480040"/>
                <a:gd name="textAreaBottom" fmla="*/ 2481120 h 2480040"/>
              </a:gdLst>
              <a:ahLst/>
              <a:rect l="textAreaLeft" t="textAreaTop" r="textAreaRight" b="textAreaBottom"/>
              <a:pathLst>
                <a:path w="2956871" h="2186887">
                  <a:moveTo>
                    <a:pt x="2952768" y="178044"/>
                  </a:moveTo>
                  <a:cubicBezTo>
                    <a:pt x="2944569" y="304180"/>
                    <a:pt x="2933823" y="432256"/>
                    <a:pt x="2895101" y="553351"/>
                  </a:cubicBezTo>
                  <a:cubicBezTo>
                    <a:pt x="2854994" y="678822"/>
                    <a:pt x="2780985" y="787454"/>
                    <a:pt x="2665042" y="853762"/>
                  </a:cubicBezTo>
                  <a:cubicBezTo>
                    <a:pt x="2600839" y="890490"/>
                    <a:pt x="2529766" y="915418"/>
                    <a:pt x="2458194" y="933366"/>
                  </a:cubicBezTo>
                  <a:cubicBezTo>
                    <a:pt x="2382800" y="952256"/>
                    <a:pt x="2305136" y="962227"/>
                    <a:pt x="2227360" y="961563"/>
                  </a:cubicBezTo>
                  <a:cubicBezTo>
                    <a:pt x="2149473" y="960898"/>
                    <a:pt x="2073194" y="948267"/>
                    <a:pt x="1998464" y="926774"/>
                  </a:cubicBezTo>
                  <a:cubicBezTo>
                    <a:pt x="1925785" y="905890"/>
                    <a:pt x="1854768" y="879134"/>
                    <a:pt x="1781202" y="861241"/>
                  </a:cubicBezTo>
                  <a:cubicBezTo>
                    <a:pt x="1708523" y="843570"/>
                    <a:pt x="1634126" y="836867"/>
                    <a:pt x="1559619" y="845120"/>
                  </a:cubicBezTo>
                  <a:cubicBezTo>
                    <a:pt x="1490540" y="852710"/>
                    <a:pt x="1419301" y="870880"/>
                    <a:pt x="1358643" y="905613"/>
                  </a:cubicBezTo>
                  <a:cubicBezTo>
                    <a:pt x="1304743" y="936468"/>
                    <a:pt x="1265079" y="983222"/>
                    <a:pt x="1247796" y="1043216"/>
                  </a:cubicBezTo>
                  <a:cubicBezTo>
                    <a:pt x="1230623" y="1102711"/>
                    <a:pt x="1233448" y="1165973"/>
                    <a:pt x="1234889" y="1227185"/>
                  </a:cubicBezTo>
                  <a:cubicBezTo>
                    <a:pt x="1236384" y="1291666"/>
                    <a:pt x="1238323" y="1358806"/>
                    <a:pt x="1217107" y="1420628"/>
                  </a:cubicBezTo>
                  <a:cubicBezTo>
                    <a:pt x="1197053" y="1479125"/>
                    <a:pt x="1157335" y="1529868"/>
                    <a:pt x="1107589" y="1566208"/>
                  </a:cubicBezTo>
                  <a:cubicBezTo>
                    <a:pt x="1058841" y="1601827"/>
                    <a:pt x="999900" y="1624263"/>
                    <a:pt x="939352" y="1626921"/>
                  </a:cubicBezTo>
                  <a:cubicBezTo>
                    <a:pt x="872323" y="1629858"/>
                    <a:pt x="807953" y="1605539"/>
                    <a:pt x="743306" y="1591579"/>
                  </a:cubicBezTo>
                  <a:cubicBezTo>
                    <a:pt x="686470" y="1579281"/>
                    <a:pt x="623707" y="1573852"/>
                    <a:pt x="573851" y="1609638"/>
                  </a:cubicBezTo>
                  <a:cubicBezTo>
                    <a:pt x="529922" y="1641158"/>
                    <a:pt x="512251" y="1693285"/>
                    <a:pt x="504661" y="1744748"/>
                  </a:cubicBezTo>
                  <a:cubicBezTo>
                    <a:pt x="496075" y="1802803"/>
                    <a:pt x="499011" y="1862243"/>
                    <a:pt x="487987" y="1919965"/>
                  </a:cubicBezTo>
                  <a:cubicBezTo>
                    <a:pt x="476465" y="1980457"/>
                    <a:pt x="450927" y="2039233"/>
                    <a:pt x="411707" y="2087039"/>
                  </a:cubicBezTo>
                  <a:cubicBezTo>
                    <a:pt x="374204" y="2132741"/>
                    <a:pt x="323185" y="2167806"/>
                    <a:pt x="264354" y="2178553"/>
                  </a:cubicBezTo>
                  <a:cubicBezTo>
                    <a:pt x="189238" y="2192291"/>
                    <a:pt x="113955" y="2168415"/>
                    <a:pt x="38561" y="2172626"/>
                  </a:cubicBezTo>
                  <a:cubicBezTo>
                    <a:pt x="33575" y="2172903"/>
                    <a:pt x="3551" y="2176558"/>
                    <a:pt x="4326" y="2178221"/>
                  </a:cubicBezTo>
                  <a:cubicBezTo>
                    <a:pt x="3828" y="2177112"/>
                    <a:pt x="4714" y="2174066"/>
                    <a:pt x="4770" y="2172903"/>
                  </a:cubicBezTo>
                  <a:lnTo>
                    <a:pt x="6819" y="2149304"/>
                  </a:lnTo>
                  <a:cubicBezTo>
                    <a:pt x="13910" y="2068315"/>
                    <a:pt x="20945" y="1987271"/>
                    <a:pt x="28036" y="1906283"/>
                  </a:cubicBezTo>
                  <a:cubicBezTo>
                    <a:pt x="39946" y="1770064"/>
                    <a:pt x="51801" y="1633846"/>
                    <a:pt x="63711" y="1497628"/>
                  </a:cubicBezTo>
                  <a:cubicBezTo>
                    <a:pt x="77837" y="1335540"/>
                    <a:pt x="92018" y="1173451"/>
                    <a:pt x="106144" y="1011419"/>
                  </a:cubicBezTo>
                  <a:cubicBezTo>
                    <a:pt x="120270" y="849386"/>
                    <a:pt x="133565" y="696992"/>
                    <a:pt x="147303" y="539779"/>
                  </a:cubicBezTo>
                  <a:cubicBezTo>
                    <a:pt x="157939" y="417797"/>
                    <a:pt x="168575" y="295871"/>
                    <a:pt x="179266" y="173890"/>
                  </a:cubicBezTo>
                  <a:lnTo>
                    <a:pt x="189293" y="58832"/>
                  </a:lnTo>
                  <a:lnTo>
                    <a:pt x="192340" y="23601"/>
                  </a:lnTo>
                  <a:cubicBezTo>
                    <a:pt x="192838" y="18006"/>
                    <a:pt x="194833" y="10472"/>
                    <a:pt x="194002" y="4877"/>
                  </a:cubicBezTo>
                  <a:cubicBezTo>
                    <a:pt x="193337" y="778"/>
                    <a:pt x="191841" y="3880"/>
                    <a:pt x="193836" y="4323"/>
                  </a:cubicBezTo>
                  <a:cubicBezTo>
                    <a:pt x="198212" y="5265"/>
                    <a:pt x="203308" y="4932"/>
                    <a:pt x="207795" y="5209"/>
                  </a:cubicBezTo>
                  <a:cubicBezTo>
                    <a:pt x="230286" y="6650"/>
                    <a:pt x="252777" y="8090"/>
                    <a:pt x="275267" y="9530"/>
                  </a:cubicBezTo>
                  <a:cubicBezTo>
                    <a:pt x="365396" y="15291"/>
                    <a:pt x="455470" y="20997"/>
                    <a:pt x="545599" y="26758"/>
                  </a:cubicBezTo>
                  <a:cubicBezTo>
                    <a:pt x="678826" y="35234"/>
                    <a:pt x="812108" y="43765"/>
                    <a:pt x="945335" y="52240"/>
                  </a:cubicBezTo>
                  <a:cubicBezTo>
                    <a:pt x="1104265" y="62378"/>
                    <a:pt x="1263141" y="72515"/>
                    <a:pt x="1422071" y="82597"/>
                  </a:cubicBezTo>
                  <a:cubicBezTo>
                    <a:pt x="1585877" y="93012"/>
                    <a:pt x="1749682" y="103481"/>
                    <a:pt x="1913432" y="113896"/>
                  </a:cubicBezTo>
                  <a:cubicBezTo>
                    <a:pt x="2064995" y="123535"/>
                    <a:pt x="2216558" y="133229"/>
                    <a:pt x="2368121" y="142868"/>
                  </a:cubicBezTo>
                  <a:cubicBezTo>
                    <a:pt x="2486778" y="150402"/>
                    <a:pt x="2605436" y="157991"/>
                    <a:pt x="2724039" y="165525"/>
                  </a:cubicBezTo>
                  <a:cubicBezTo>
                    <a:pt x="2792120" y="169845"/>
                    <a:pt x="2860201" y="174222"/>
                    <a:pt x="2928283" y="178543"/>
                  </a:cubicBezTo>
                  <a:cubicBezTo>
                    <a:pt x="2937091" y="179097"/>
                    <a:pt x="2945899" y="179651"/>
                    <a:pt x="2954707" y="180205"/>
                  </a:cubicBezTo>
                  <a:cubicBezTo>
                    <a:pt x="2957366" y="180371"/>
                    <a:pt x="2957366" y="176216"/>
                    <a:pt x="2954707" y="176050"/>
                  </a:cubicBezTo>
                  <a:cubicBezTo>
                    <a:pt x="2930056" y="174499"/>
                    <a:pt x="2905349" y="172893"/>
                    <a:pt x="2880698" y="171341"/>
                  </a:cubicBezTo>
                  <a:cubicBezTo>
                    <a:pt x="2813558" y="167076"/>
                    <a:pt x="2746474" y="162810"/>
                    <a:pt x="2679334" y="158489"/>
                  </a:cubicBezTo>
                  <a:cubicBezTo>
                    <a:pt x="2580508" y="152175"/>
                    <a:pt x="2481627" y="145915"/>
                    <a:pt x="2382800" y="139600"/>
                  </a:cubicBezTo>
                  <a:cubicBezTo>
                    <a:pt x="2261761" y="131899"/>
                    <a:pt x="2140776" y="124199"/>
                    <a:pt x="2019736" y="116444"/>
                  </a:cubicBezTo>
                  <a:cubicBezTo>
                    <a:pt x="1887174" y="108024"/>
                    <a:pt x="1754557" y="99549"/>
                    <a:pt x="1621995" y="91128"/>
                  </a:cubicBezTo>
                  <a:cubicBezTo>
                    <a:pt x="1488657" y="82653"/>
                    <a:pt x="1355319" y="74122"/>
                    <a:pt x="1221982" y="65646"/>
                  </a:cubicBezTo>
                  <a:cubicBezTo>
                    <a:pt x="1097175" y="57669"/>
                    <a:pt x="972423" y="49747"/>
                    <a:pt x="847617" y="41770"/>
                  </a:cubicBezTo>
                  <a:cubicBezTo>
                    <a:pt x="742199" y="35068"/>
                    <a:pt x="636725" y="28309"/>
                    <a:pt x="531307" y="21607"/>
                  </a:cubicBezTo>
                  <a:cubicBezTo>
                    <a:pt x="455747" y="16787"/>
                    <a:pt x="380187" y="11967"/>
                    <a:pt x="304627" y="7148"/>
                  </a:cubicBezTo>
                  <a:cubicBezTo>
                    <a:pt x="268841" y="4877"/>
                    <a:pt x="232613" y="611"/>
                    <a:pt x="196772" y="279"/>
                  </a:cubicBezTo>
                  <a:cubicBezTo>
                    <a:pt x="195220" y="279"/>
                    <a:pt x="193669" y="58"/>
                    <a:pt x="192174" y="2"/>
                  </a:cubicBezTo>
                  <a:cubicBezTo>
                    <a:pt x="191010" y="-53"/>
                    <a:pt x="190179" y="999"/>
                    <a:pt x="190069" y="2107"/>
                  </a:cubicBezTo>
                  <a:cubicBezTo>
                    <a:pt x="188351" y="21496"/>
                    <a:pt x="186689" y="40940"/>
                    <a:pt x="184972" y="60328"/>
                  </a:cubicBezTo>
                  <a:cubicBezTo>
                    <a:pt x="180374" y="113176"/>
                    <a:pt x="175776" y="165968"/>
                    <a:pt x="171123" y="218816"/>
                  </a:cubicBezTo>
                  <a:cubicBezTo>
                    <a:pt x="164310" y="296923"/>
                    <a:pt x="157496" y="375087"/>
                    <a:pt x="150682" y="453195"/>
                  </a:cubicBezTo>
                  <a:cubicBezTo>
                    <a:pt x="142373" y="548531"/>
                    <a:pt x="134063" y="643867"/>
                    <a:pt x="125699" y="739204"/>
                  </a:cubicBezTo>
                  <a:cubicBezTo>
                    <a:pt x="116614" y="843126"/>
                    <a:pt x="107529" y="947049"/>
                    <a:pt x="98499" y="1050971"/>
                  </a:cubicBezTo>
                  <a:cubicBezTo>
                    <a:pt x="89304" y="1156390"/>
                    <a:pt x="80108" y="1261752"/>
                    <a:pt x="70912" y="1367170"/>
                  </a:cubicBezTo>
                  <a:cubicBezTo>
                    <a:pt x="62326" y="1465443"/>
                    <a:pt x="53740" y="1563770"/>
                    <a:pt x="45153" y="1662042"/>
                  </a:cubicBezTo>
                  <a:cubicBezTo>
                    <a:pt x="37896" y="1745136"/>
                    <a:pt x="30639" y="1828230"/>
                    <a:pt x="23383" y="1911268"/>
                  </a:cubicBezTo>
                  <a:cubicBezTo>
                    <a:pt x="18175" y="1971040"/>
                    <a:pt x="12968" y="2030812"/>
                    <a:pt x="7761" y="2090529"/>
                  </a:cubicBezTo>
                  <a:lnTo>
                    <a:pt x="2886" y="2146146"/>
                  </a:lnTo>
                  <a:cubicBezTo>
                    <a:pt x="2055" y="2155619"/>
                    <a:pt x="-161" y="2166033"/>
                    <a:pt x="338" y="2175506"/>
                  </a:cubicBezTo>
                  <a:cubicBezTo>
                    <a:pt x="393" y="2176669"/>
                    <a:pt x="116" y="2177999"/>
                    <a:pt x="6" y="2179162"/>
                  </a:cubicBezTo>
                  <a:cubicBezTo>
                    <a:pt x="-105" y="2180602"/>
                    <a:pt x="1446" y="2181378"/>
                    <a:pt x="2609" y="2181157"/>
                  </a:cubicBezTo>
                  <a:cubicBezTo>
                    <a:pt x="85592" y="2165368"/>
                    <a:pt x="168630" y="2195171"/>
                    <a:pt x="251835" y="2184536"/>
                  </a:cubicBezTo>
                  <a:cubicBezTo>
                    <a:pt x="312493" y="2176780"/>
                    <a:pt x="366283" y="2144650"/>
                    <a:pt x="406555" y="2099282"/>
                  </a:cubicBezTo>
                  <a:cubicBezTo>
                    <a:pt x="447548" y="2053082"/>
                    <a:pt x="475080" y="1995359"/>
                    <a:pt x="488874" y="1935366"/>
                  </a:cubicBezTo>
                  <a:cubicBezTo>
                    <a:pt x="503332" y="1872491"/>
                    <a:pt x="499122" y="1807290"/>
                    <a:pt x="508871" y="1743696"/>
                  </a:cubicBezTo>
                  <a:cubicBezTo>
                    <a:pt x="518621" y="1680101"/>
                    <a:pt x="549089" y="1612297"/>
                    <a:pt x="618832" y="1592299"/>
                  </a:cubicBezTo>
                  <a:cubicBezTo>
                    <a:pt x="690182" y="1571803"/>
                    <a:pt x="767237" y="1602547"/>
                    <a:pt x="836427" y="1618667"/>
                  </a:cubicBezTo>
                  <a:cubicBezTo>
                    <a:pt x="900021" y="1633458"/>
                    <a:pt x="962341" y="1636173"/>
                    <a:pt x="1024772" y="1614346"/>
                  </a:cubicBezTo>
                  <a:cubicBezTo>
                    <a:pt x="1082606" y="1594127"/>
                    <a:pt x="1134678" y="1557289"/>
                    <a:pt x="1172790" y="1509261"/>
                  </a:cubicBezTo>
                  <a:cubicBezTo>
                    <a:pt x="1212177" y="1459626"/>
                    <a:pt x="1231897" y="1401239"/>
                    <a:pt x="1237382" y="1338586"/>
                  </a:cubicBezTo>
                  <a:cubicBezTo>
                    <a:pt x="1243586" y="1267846"/>
                    <a:pt x="1235110" y="1196884"/>
                    <a:pt x="1239044" y="1126088"/>
                  </a:cubicBezTo>
                  <a:cubicBezTo>
                    <a:pt x="1243253" y="1050861"/>
                    <a:pt x="1266021" y="979455"/>
                    <a:pt x="1327344" y="931538"/>
                  </a:cubicBezTo>
                  <a:cubicBezTo>
                    <a:pt x="1391936" y="881072"/>
                    <a:pt x="1479461" y="858138"/>
                    <a:pt x="1559619" y="849331"/>
                  </a:cubicBezTo>
                  <a:cubicBezTo>
                    <a:pt x="1644873" y="839913"/>
                    <a:pt x="1729019" y="850715"/>
                    <a:pt x="1811393" y="873483"/>
                  </a:cubicBezTo>
                  <a:cubicBezTo>
                    <a:pt x="1891274" y="895530"/>
                    <a:pt x="1968828" y="925666"/>
                    <a:pt x="2049595" y="944611"/>
                  </a:cubicBezTo>
                  <a:cubicBezTo>
                    <a:pt x="2209190" y="982114"/>
                    <a:pt x="2377593" y="967767"/>
                    <a:pt x="2532369" y="916138"/>
                  </a:cubicBezTo>
                  <a:cubicBezTo>
                    <a:pt x="2602722" y="892650"/>
                    <a:pt x="2671634" y="861462"/>
                    <a:pt x="2730021" y="815041"/>
                  </a:cubicBezTo>
                  <a:cubicBezTo>
                    <a:pt x="2781429" y="774214"/>
                    <a:pt x="2822699" y="722142"/>
                    <a:pt x="2853443" y="664308"/>
                  </a:cubicBezTo>
                  <a:cubicBezTo>
                    <a:pt x="2916040" y="546648"/>
                    <a:pt x="2937091" y="411260"/>
                    <a:pt x="2949112" y="280083"/>
                  </a:cubicBezTo>
                  <a:cubicBezTo>
                    <a:pt x="2952214" y="246126"/>
                    <a:pt x="2954651" y="212113"/>
                    <a:pt x="2956867" y="178100"/>
                  </a:cubicBezTo>
                  <a:cubicBezTo>
                    <a:pt x="2957033" y="175441"/>
                    <a:pt x="2952879" y="175441"/>
                    <a:pt x="2952712" y="178100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32" name="Google Shape;243;p13"/>
            <p:cNvSpPr/>
            <p:nvPr/>
          </p:nvSpPr>
          <p:spPr>
            <a:xfrm rot="11301600">
              <a:off x="7345440" y="3785760"/>
              <a:ext cx="3353760" cy="2480040"/>
            </a:xfrm>
            <a:custGeom>
              <a:avLst/>
              <a:gdLst>
                <a:gd name="textAreaLeft" fmla="*/ 0 w 3353760"/>
                <a:gd name="textAreaRight" fmla="*/ 3354840 w 3353760"/>
                <a:gd name="textAreaTop" fmla="*/ 0 h 2480040"/>
                <a:gd name="textAreaBottom" fmla="*/ 2481120 h 2480040"/>
              </a:gdLst>
              <a:ahLst/>
              <a:rect l="textAreaLeft" t="textAreaTop" r="textAreaRight" b="textAreaBottom"/>
              <a:pathLst>
                <a:path w="2956871" h="2186887">
                  <a:moveTo>
                    <a:pt x="2952768" y="178044"/>
                  </a:moveTo>
                  <a:cubicBezTo>
                    <a:pt x="2944569" y="304180"/>
                    <a:pt x="2933823" y="432256"/>
                    <a:pt x="2895101" y="553351"/>
                  </a:cubicBezTo>
                  <a:cubicBezTo>
                    <a:pt x="2854994" y="678822"/>
                    <a:pt x="2780985" y="787454"/>
                    <a:pt x="2665042" y="853762"/>
                  </a:cubicBezTo>
                  <a:cubicBezTo>
                    <a:pt x="2600839" y="890490"/>
                    <a:pt x="2529766" y="915418"/>
                    <a:pt x="2458194" y="933366"/>
                  </a:cubicBezTo>
                  <a:cubicBezTo>
                    <a:pt x="2382800" y="952256"/>
                    <a:pt x="2305136" y="962227"/>
                    <a:pt x="2227360" y="961563"/>
                  </a:cubicBezTo>
                  <a:cubicBezTo>
                    <a:pt x="2149473" y="960898"/>
                    <a:pt x="2073194" y="948267"/>
                    <a:pt x="1998464" y="926774"/>
                  </a:cubicBezTo>
                  <a:cubicBezTo>
                    <a:pt x="1925785" y="905890"/>
                    <a:pt x="1854768" y="879134"/>
                    <a:pt x="1781202" y="861241"/>
                  </a:cubicBezTo>
                  <a:cubicBezTo>
                    <a:pt x="1708523" y="843570"/>
                    <a:pt x="1634126" y="836867"/>
                    <a:pt x="1559619" y="845120"/>
                  </a:cubicBezTo>
                  <a:cubicBezTo>
                    <a:pt x="1490540" y="852710"/>
                    <a:pt x="1419301" y="870880"/>
                    <a:pt x="1358643" y="905613"/>
                  </a:cubicBezTo>
                  <a:cubicBezTo>
                    <a:pt x="1304743" y="936468"/>
                    <a:pt x="1265079" y="983222"/>
                    <a:pt x="1247796" y="1043216"/>
                  </a:cubicBezTo>
                  <a:cubicBezTo>
                    <a:pt x="1230623" y="1102711"/>
                    <a:pt x="1233448" y="1165973"/>
                    <a:pt x="1234889" y="1227185"/>
                  </a:cubicBezTo>
                  <a:cubicBezTo>
                    <a:pt x="1236384" y="1291666"/>
                    <a:pt x="1238323" y="1358806"/>
                    <a:pt x="1217107" y="1420628"/>
                  </a:cubicBezTo>
                  <a:cubicBezTo>
                    <a:pt x="1197053" y="1479125"/>
                    <a:pt x="1157335" y="1529868"/>
                    <a:pt x="1107589" y="1566208"/>
                  </a:cubicBezTo>
                  <a:cubicBezTo>
                    <a:pt x="1058841" y="1601827"/>
                    <a:pt x="999900" y="1624263"/>
                    <a:pt x="939352" y="1626921"/>
                  </a:cubicBezTo>
                  <a:cubicBezTo>
                    <a:pt x="872323" y="1629858"/>
                    <a:pt x="807953" y="1605539"/>
                    <a:pt x="743306" y="1591579"/>
                  </a:cubicBezTo>
                  <a:cubicBezTo>
                    <a:pt x="686470" y="1579281"/>
                    <a:pt x="623707" y="1573852"/>
                    <a:pt x="573851" y="1609638"/>
                  </a:cubicBezTo>
                  <a:cubicBezTo>
                    <a:pt x="529922" y="1641158"/>
                    <a:pt x="512251" y="1693285"/>
                    <a:pt x="504661" y="1744748"/>
                  </a:cubicBezTo>
                  <a:cubicBezTo>
                    <a:pt x="496075" y="1802803"/>
                    <a:pt x="499011" y="1862243"/>
                    <a:pt x="487987" y="1919965"/>
                  </a:cubicBezTo>
                  <a:cubicBezTo>
                    <a:pt x="476465" y="1980457"/>
                    <a:pt x="450927" y="2039233"/>
                    <a:pt x="411707" y="2087039"/>
                  </a:cubicBezTo>
                  <a:cubicBezTo>
                    <a:pt x="374204" y="2132741"/>
                    <a:pt x="323185" y="2167806"/>
                    <a:pt x="264354" y="2178553"/>
                  </a:cubicBezTo>
                  <a:cubicBezTo>
                    <a:pt x="189238" y="2192291"/>
                    <a:pt x="113955" y="2168415"/>
                    <a:pt x="38561" y="2172626"/>
                  </a:cubicBezTo>
                  <a:cubicBezTo>
                    <a:pt x="33575" y="2172903"/>
                    <a:pt x="3551" y="2176558"/>
                    <a:pt x="4326" y="2178221"/>
                  </a:cubicBezTo>
                  <a:cubicBezTo>
                    <a:pt x="3828" y="2177112"/>
                    <a:pt x="4714" y="2174066"/>
                    <a:pt x="4770" y="2172903"/>
                  </a:cubicBezTo>
                  <a:lnTo>
                    <a:pt x="6819" y="2149304"/>
                  </a:lnTo>
                  <a:cubicBezTo>
                    <a:pt x="13910" y="2068315"/>
                    <a:pt x="20945" y="1987271"/>
                    <a:pt x="28036" y="1906283"/>
                  </a:cubicBezTo>
                  <a:cubicBezTo>
                    <a:pt x="39946" y="1770064"/>
                    <a:pt x="51801" y="1633846"/>
                    <a:pt x="63711" y="1497628"/>
                  </a:cubicBezTo>
                  <a:cubicBezTo>
                    <a:pt x="77837" y="1335540"/>
                    <a:pt x="92018" y="1173451"/>
                    <a:pt x="106144" y="1011419"/>
                  </a:cubicBezTo>
                  <a:cubicBezTo>
                    <a:pt x="120270" y="849386"/>
                    <a:pt x="133565" y="696992"/>
                    <a:pt x="147303" y="539779"/>
                  </a:cubicBezTo>
                  <a:cubicBezTo>
                    <a:pt x="157939" y="417797"/>
                    <a:pt x="168575" y="295871"/>
                    <a:pt x="179266" y="173890"/>
                  </a:cubicBezTo>
                  <a:lnTo>
                    <a:pt x="189293" y="58832"/>
                  </a:lnTo>
                  <a:lnTo>
                    <a:pt x="192340" y="23601"/>
                  </a:lnTo>
                  <a:cubicBezTo>
                    <a:pt x="192838" y="18006"/>
                    <a:pt x="194833" y="10472"/>
                    <a:pt x="194002" y="4877"/>
                  </a:cubicBezTo>
                  <a:cubicBezTo>
                    <a:pt x="193337" y="778"/>
                    <a:pt x="191841" y="3880"/>
                    <a:pt x="193836" y="4323"/>
                  </a:cubicBezTo>
                  <a:cubicBezTo>
                    <a:pt x="198212" y="5265"/>
                    <a:pt x="203308" y="4932"/>
                    <a:pt x="207795" y="5209"/>
                  </a:cubicBezTo>
                  <a:cubicBezTo>
                    <a:pt x="230286" y="6650"/>
                    <a:pt x="252777" y="8090"/>
                    <a:pt x="275267" y="9530"/>
                  </a:cubicBezTo>
                  <a:cubicBezTo>
                    <a:pt x="365396" y="15291"/>
                    <a:pt x="455470" y="20997"/>
                    <a:pt x="545599" y="26758"/>
                  </a:cubicBezTo>
                  <a:cubicBezTo>
                    <a:pt x="678826" y="35234"/>
                    <a:pt x="812108" y="43765"/>
                    <a:pt x="945335" y="52240"/>
                  </a:cubicBezTo>
                  <a:cubicBezTo>
                    <a:pt x="1104265" y="62378"/>
                    <a:pt x="1263141" y="72515"/>
                    <a:pt x="1422071" y="82597"/>
                  </a:cubicBezTo>
                  <a:cubicBezTo>
                    <a:pt x="1585877" y="93012"/>
                    <a:pt x="1749682" y="103481"/>
                    <a:pt x="1913432" y="113896"/>
                  </a:cubicBezTo>
                  <a:cubicBezTo>
                    <a:pt x="2064995" y="123535"/>
                    <a:pt x="2216558" y="133229"/>
                    <a:pt x="2368121" y="142868"/>
                  </a:cubicBezTo>
                  <a:cubicBezTo>
                    <a:pt x="2486778" y="150402"/>
                    <a:pt x="2605436" y="157991"/>
                    <a:pt x="2724039" y="165525"/>
                  </a:cubicBezTo>
                  <a:cubicBezTo>
                    <a:pt x="2792120" y="169845"/>
                    <a:pt x="2860201" y="174222"/>
                    <a:pt x="2928283" y="178543"/>
                  </a:cubicBezTo>
                  <a:cubicBezTo>
                    <a:pt x="2937091" y="179097"/>
                    <a:pt x="2945899" y="179651"/>
                    <a:pt x="2954707" y="180205"/>
                  </a:cubicBezTo>
                  <a:cubicBezTo>
                    <a:pt x="2957366" y="180371"/>
                    <a:pt x="2957366" y="176216"/>
                    <a:pt x="2954707" y="176050"/>
                  </a:cubicBezTo>
                  <a:cubicBezTo>
                    <a:pt x="2930056" y="174499"/>
                    <a:pt x="2905349" y="172893"/>
                    <a:pt x="2880698" y="171341"/>
                  </a:cubicBezTo>
                  <a:cubicBezTo>
                    <a:pt x="2813558" y="167076"/>
                    <a:pt x="2746474" y="162810"/>
                    <a:pt x="2679334" y="158489"/>
                  </a:cubicBezTo>
                  <a:cubicBezTo>
                    <a:pt x="2580508" y="152175"/>
                    <a:pt x="2481627" y="145915"/>
                    <a:pt x="2382800" y="139600"/>
                  </a:cubicBezTo>
                  <a:cubicBezTo>
                    <a:pt x="2261761" y="131899"/>
                    <a:pt x="2140776" y="124199"/>
                    <a:pt x="2019736" y="116444"/>
                  </a:cubicBezTo>
                  <a:cubicBezTo>
                    <a:pt x="1887174" y="108024"/>
                    <a:pt x="1754557" y="99549"/>
                    <a:pt x="1621995" y="91128"/>
                  </a:cubicBezTo>
                  <a:cubicBezTo>
                    <a:pt x="1488657" y="82653"/>
                    <a:pt x="1355319" y="74122"/>
                    <a:pt x="1221982" y="65646"/>
                  </a:cubicBezTo>
                  <a:cubicBezTo>
                    <a:pt x="1097175" y="57669"/>
                    <a:pt x="972423" y="49747"/>
                    <a:pt x="847617" y="41770"/>
                  </a:cubicBezTo>
                  <a:cubicBezTo>
                    <a:pt x="742199" y="35068"/>
                    <a:pt x="636725" y="28309"/>
                    <a:pt x="531307" y="21607"/>
                  </a:cubicBezTo>
                  <a:cubicBezTo>
                    <a:pt x="455747" y="16787"/>
                    <a:pt x="380187" y="11967"/>
                    <a:pt x="304627" y="7148"/>
                  </a:cubicBezTo>
                  <a:cubicBezTo>
                    <a:pt x="268841" y="4877"/>
                    <a:pt x="232613" y="611"/>
                    <a:pt x="196772" y="279"/>
                  </a:cubicBezTo>
                  <a:cubicBezTo>
                    <a:pt x="195220" y="279"/>
                    <a:pt x="193669" y="58"/>
                    <a:pt x="192174" y="2"/>
                  </a:cubicBezTo>
                  <a:cubicBezTo>
                    <a:pt x="191010" y="-53"/>
                    <a:pt x="190179" y="999"/>
                    <a:pt x="190069" y="2107"/>
                  </a:cubicBezTo>
                  <a:cubicBezTo>
                    <a:pt x="188351" y="21496"/>
                    <a:pt x="186689" y="40940"/>
                    <a:pt x="184972" y="60328"/>
                  </a:cubicBezTo>
                  <a:cubicBezTo>
                    <a:pt x="180374" y="113176"/>
                    <a:pt x="175776" y="165968"/>
                    <a:pt x="171123" y="218816"/>
                  </a:cubicBezTo>
                  <a:cubicBezTo>
                    <a:pt x="164310" y="296923"/>
                    <a:pt x="157496" y="375087"/>
                    <a:pt x="150682" y="453195"/>
                  </a:cubicBezTo>
                  <a:cubicBezTo>
                    <a:pt x="142373" y="548531"/>
                    <a:pt x="134063" y="643867"/>
                    <a:pt x="125699" y="739204"/>
                  </a:cubicBezTo>
                  <a:cubicBezTo>
                    <a:pt x="116614" y="843126"/>
                    <a:pt x="107529" y="947049"/>
                    <a:pt x="98499" y="1050971"/>
                  </a:cubicBezTo>
                  <a:cubicBezTo>
                    <a:pt x="89304" y="1156390"/>
                    <a:pt x="80108" y="1261752"/>
                    <a:pt x="70912" y="1367170"/>
                  </a:cubicBezTo>
                  <a:cubicBezTo>
                    <a:pt x="62326" y="1465443"/>
                    <a:pt x="53740" y="1563770"/>
                    <a:pt x="45153" y="1662042"/>
                  </a:cubicBezTo>
                  <a:cubicBezTo>
                    <a:pt x="37896" y="1745136"/>
                    <a:pt x="30639" y="1828230"/>
                    <a:pt x="23383" y="1911268"/>
                  </a:cubicBezTo>
                  <a:cubicBezTo>
                    <a:pt x="18175" y="1971040"/>
                    <a:pt x="12968" y="2030812"/>
                    <a:pt x="7761" y="2090529"/>
                  </a:cubicBezTo>
                  <a:lnTo>
                    <a:pt x="2886" y="2146146"/>
                  </a:lnTo>
                  <a:cubicBezTo>
                    <a:pt x="2055" y="2155619"/>
                    <a:pt x="-161" y="2166033"/>
                    <a:pt x="338" y="2175506"/>
                  </a:cubicBezTo>
                  <a:cubicBezTo>
                    <a:pt x="393" y="2176669"/>
                    <a:pt x="116" y="2177999"/>
                    <a:pt x="6" y="2179162"/>
                  </a:cubicBezTo>
                  <a:cubicBezTo>
                    <a:pt x="-105" y="2180602"/>
                    <a:pt x="1446" y="2181378"/>
                    <a:pt x="2609" y="2181157"/>
                  </a:cubicBezTo>
                  <a:cubicBezTo>
                    <a:pt x="85592" y="2165368"/>
                    <a:pt x="168630" y="2195171"/>
                    <a:pt x="251835" y="2184536"/>
                  </a:cubicBezTo>
                  <a:cubicBezTo>
                    <a:pt x="312493" y="2176780"/>
                    <a:pt x="366283" y="2144650"/>
                    <a:pt x="406555" y="2099282"/>
                  </a:cubicBezTo>
                  <a:cubicBezTo>
                    <a:pt x="447548" y="2053082"/>
                    <a:pt x="475080" y="1995359"/>
                    <a:pt x="488874" y="1935366"/>
                  </a:cubicBezTo>
                  <a:cubicBezTo>
                    <a:pt x="503332" y="1872491"/>
                    <a:pt x="499122" y="1807290"/>
                    <a:pt x="508871" y="1743696"/>
                  </a:cubicBezTo>
                  <a:cubicBezTo>
                    <a:pt x="518621" y="1680101"/>
                    <a:pt x="549089" y="1612297"/>
                    <a:pt x="618832" y="1592299"/>
                  </a:cubicBezTo>
                  <a:cubicBezTo>
                    <a:pt x="690182" y="1571803"/>
                    <a:pt x="767237" y="1602547"/>
                    <a:pt x="836427" y="1618667"/>
                  </a:cubicBezTo>
                  <a:cubicBezTo>
                    <a:pt x="900021" y="1633458"/>
                    <a:pt x="962341" y="1636173"/>
                    <a:pt x="1024772" y="1614346"/>
                  </a:cubicBezTo>
                  <a:cubicBezTo>
                    <a:pt x="1082606" y="1594127"/>
                    <a:pt x="1134678" y="1557289"/>
                    <a:pt x="1172790" y="1509261"/>
                  </a:cubicBezTo>
                  <a:cubicBezTo>
                    <a:pt x="1212177" y="1459626"/>
                    <a:pt x="1231897" y="1401239"/>
                    <a:pt x="1237382" y="1338586"/>
                  </a:cubicBezTo>
                  <a:cubicBezTo>
                    <a:pt x="1243586" y="1267846"/>
                    <a:pt x="1235110" y="1196884"/>
                    <a:pt x="1239044" y="1126088"/>
                  </a:cubicBezTo>
                  <a:cubicBezTo>
                    <a:pt x="1243253" y="1050861"/>
                    <a:pt x="1266021" y="979455"/>
                    <a:pt x="1327344" y="931538"/>
                  </a:cubicBezTo>
                  <a:cubicBezTo>
                    <a:pt x="1391936" y="881072"/>
                    <a:pt x="1479461" y="858138"/>
                    <a:pt x="1559619" y="849331"/>
                  </a:cubicBezTo>
                  <a:cubicBezTo>
                    <a:pt x="1644873" y="839913"/>
                    <a:pt x="1729019" y="850715"/>
                    <a:pt x="1811393" y="873483"/>
                  </a:cubicBezTo>
                  <a:cubicBezTo>
                    <a:pt x="1891274" y="895530"/>
                    <a:pt x="1968828" y="925666"/>
                    <a:pt x="2049595" y="944611"/>
                  </a:cubicBezTo>
                  <a:cubicBezTo>
                    <a:pt x="2209190" y="982114"/>
                    <a:pt x="2377593" y="967767"/>
                    <a:pt x="2532369" y="916138"/>
                  </a:cubicBezTo>
                  <a:cubicBezTo>
                    <a:pt x="2602722" y="892650"/>
                    <a:pt x="2671634" y="861462"/>
                    <a:pt x="2730021" y="815041"/>
                  </a:cubicBezTo>
                  <a:cubicBezTo>
                    <a:pt x="2781429" y="774214"/>
                    <a:pt x="2822699" y="722142"/>
                    <a:pt x="2853443" y="664308"/>
                  </a:cubicBezTo>
                  <a:cubicBezTo>
                    <a:pt x="2916040" y="546648"/>
                    <a:pt x="2937091" y="411260"/>
                    <a:pt x="2949112" y="280083"/>
                  </a:cubicBezTo>
                  <a:cubicBezTo>
                    <a:pt x="2952214" y="246126"/>
                    <a:pt x="2954651" y="212113"/>
                    <a:pt x="2956867" y="178100"/>
                  </a:cubicBezTo>
                  <a:cubicBezTo>
                    <a:pt x="2957033" y="175441"/>
                    <a:pt x="2952879" y="175441"/>
                    <a:pt x="2952712" y="178100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33" name="Google Shape;244;p13"/>
            <p:cNvSpPr/>
            <p:nvPr/>
          </p:nvSpPr>
          <p:spPr>
            <a:xfrm flipH="1" rot="16339800">
              <a:off x="-757440" y="-1053720"/>
              <a:ext cx="2359080" cy="1743840"/>
            </a:xfrm>
            <a:custGeom>
              <a:avLst/>
              <a:gdLst>
                <a:gd name="textAreaLeft" fmla="*/ -720 w 2359080"/>
                <a:gd name="textAreaRight" fmla="*/ 2359440 w 2359080"/>
                <a:gd name="textAreaTop" fmla="*/ 0 h 1743840"/>
                <a:gd name="textAreaBottom" fmla="*/ 1744920 h 1743840"/>
              </a:gdLst>
              <a:ahLst/>
              <a:rect l="textAreaLeft" t="textAreaTop" r="textAreaRight" b="textAreaBottom"/>
              <a:pathLst>
                <a:path w="2956871" h="2186887">
                  <a:moveTo>
                    <a:pt x="2952768" y="178044"/>
                  </a:moveTo>
                  <a:cubicBezTo>
                    <a:pt x="2944569" y="304180"/>
                    <a:pt x="2933823" y="432256"/>
                    <a:pt x="2895101" y="553351"/>
                  </a:cubicBezTo>
                  <a:cubicBezTo>
                    <a:pt x="2854994" y="678822"/>
                    <a:pt x="2780985" y="787454"/>
                    <a:pt x="2665042" y="853762"/>
                  </a:cubicBezTo>
                  <a:cubicBezTo>
                    <a:pt x="2600839" y="890490"/>
                    <a:pt x="2529766" y="915418"/>
                    <a:pt x="2458194" y="933366"/>
                  </a:cubicBezTo>
                  <a:cubicBezTo>
                    <a:pt x="2382800" y="952256"/>
                    <a:pt x="2305136" y="962227"/>
                    <a:pt x="2227360" y="961563"/>
                  </a:cubicBezTo>
                  <a:cubicBezTo>
                    <a:pt x="2149473" y="960898"/>
                    <a:pt x="2073194" y="948267"/>
                    <a:pt x="1998464" y="926774"/>
                  </a:cubicBezTo>
                  <a:cubicBezTo>
                    <a:pt x="1925785" y="905890"/>
                    <a:pt x="1854768" y="879134"/>
                    <a:pt x="1781202" y="861241"/>
                  </a:cubicBezTo>
                  <a:cubicBezTo>
                    <a:pt x="1708523" y="843570"/>
                    <a:pt x="1634126" y="836867"/>
                    <a:pt x="1559619" y="845120"/>
                  </a:cubicBezTo>
                  <a:cubicBezTo>
                    <a:pt x="1490540" y="852710"/>
                    <a:pt x="1419301" y="870880"/>
                    <a:pt x="1358643" y="905613"/>
                  </a:cubicBezTo>
                  <a:cubicBezTo>
                    <a:pt x="1304743" y="936468"/>
                    <a:pt x="1265079" y="983222"/>
                    <a:pt x="1247796" y="1043216"/>
                  </a:cubicBezTo>
                  <a:cubicBezTo>
                    <a:pt x="1230623" y="1102711"/>
                    <a:pt x="1233448" y="1165973"/>
                    <a:pt x="1234889" y="1227185"/>
                  </a:cubicBezTo>
                  <a:cubicBezTo>
                    <a:pt x="1236384" y="1291666"/>
                    <a:pt x="1238323" y="1358806"/>
                    <a:pt x="1217107" y="1420628"/>
                  </a:cubicBezTo>
                  <a:cubicBezTo>
                    <a:pt x="1197053" y="1479125"/>
                    <a:pt x="1157335" y="1529868"/>
                    <a:pt x="1107589" y="1566208"/>
                  </a:cubicBezTo>
                  <a:cubicBezTo>
                    <a:pt x="1058841" y="1601827"/>
                    <a:pt x="999900" y="1624263"/>
                    <a:pt x="939352" y="1626921"/>
                  </a:cubicBezTo>
                  <a:cubicBezTo>
                    <a:pt x="872323" y="1629858"/>
                    <a:pt x="807953" y="1605539"/>
                    <a:pt x="743306" y="1591579"/>
                  </a:cubicBezTo>
                  <a:cubicBezTo>
                    <a:pt x="686470" y="1579281"/>
                    <a:pt x="623707" y="1573852"/>
                    <a:pt x="573851" y="1609638"/>
                  </a:cubicBezTo>
                  <a:cubicBezTo>
                    <a:pt x="529922" y="1641158"/>
                    <a:pt x="512251" y="1693285"/>
                    <a:pt x="504661" y="1744748"/>
                  </a:cubicBezTo>
                  <a:cubicBezTo>
                    <a:pt x="496075" y="1802803"/>
                    <a:pt x="499011" y="1862243"/>
                    <a:pt x="487987" y="1919965"/>
                  </a:cubicBezTo>
                  <a:cubicBezTo>
                    <a:pt x="476465" y="1980457"/>
                    <a:pt x="450927" y="2039233"/>
                    <a:pt x="411707" y="2087039"/>
                  </a:cubicBezTo>
                  <a:cubicBezTo>
                    <a:pt x="374204" y="2132741"/>
                    <a:pt x="323185" y="2167806"/>
                    <a:pt x="264354" y="2178553"/>
                  </a:cubicBezTo>
                  <a:cubicBezTo>
                    <a:pt x="189238" y="2192291"/>
                    <a:pt x="113955" y="2168415"/>
                    <a:pt x="38561" y="2172626"/>
                  </a:cubicBezTo>
                  <a:cubicBezTo>
                    <a:pt x="33575" y="2172903"/>
                    <a:pt x="3551" y="2176558"/>
                    <a:pt x="4326" y="2178221"/>
                  </a:cubicBezTo>
                  <a:cubicBezTo>
                    <a:pt x="3828" y="2177112"/>
                    <a:pt x="4714" y="2174066"/>
                    <a:pt x="4770" y="2172903"/>
                  </a:cubicBezTo>
                  <a:lnTo>
                    <a:pt x="6819" y="2149304"/>
                  </a:lnTo>
                  <a:cubicBezTo>
                    <a:pt x="13910" y="2068315"/>
                    <a:pt x="20945" y="1987271"/>
                    <a:pt x="28036" y="1906283"/>
                  </a:cubicBezTo>
                  <a:cubicBezTo>
                    <a:pt x="39946" y="1770064"/>
                    <a:pt x="51801" y="1633846"/>
                    <a:pt x="63711" y="1497628"/>
                  </a:cubicBezTo>
                  <a:cubicBezTo>
                    <a:pt x="77837" y="1335540"/>
                    <a:pt x="92018" y="1173451"/>
                    <a:pt x="106144" y="1011419"/>
                  </a:cubicBezTo>
                  <a:cubicBezTo>
                    <a:pt x="120270" y="849386"/>
                    <a:pt x="133565" y="696992"/>
                    <a:pt x="147303" y="539779"/>
                  </a:cubicBezTo>
                  <a:cubicBezTo>
                    <a:pt x="157939" y="417797"/>
                    <a:pt x="168575" y="295871"/>
                    <a:pt x="179266" y="173890"/>
                  </a:cubicBezTo>
                  <a:lnTo>
                    <a:pt x="189293" y="58832"/>
                  </a:lnTo>
                  <a:lnTo>
                    <a:pt x="192340" y="23601"/>
                  </a:lnTo>
                  <a:cubicBezTo>
                    <a:pt x="192838" y="18006"/>
                    <a:pt x="194833" y="10472"/>
                    <a:pt x="194002" y="4877"/>
                  </a:cubicBezTo>
                  <a:cubicBezTo>
                    <a:pt x="193337" y="778"/>
                    <a:pt x="191841" y="3880"/>
                    <a:pt x="193836" y="4323"/>
                  </a:cubicBezTo>
                  <a:cubicBezTo>
                    <a:pt x="198212" y="5265"/>
                    <a:pt x="203308" y="4932"/>
                    <a:pt x="207795" y="5209"/>
                  </a:cubicBezTo>
                  <a:cubicBezTo>
                    <a:pt x="230286" y="6650"/>
                    <a:pt x="252777" y="8090"/>
                    <a:pt x="275267" y="9530"/>
                  </a:cubicBezTo>
                  <a:cubicBezTo>
                    <a:pt x="365396" y="15291"/>
                    <a:pt x="455470" y="20997"/>
                    <a:pt x="545599" y="26758"/>
                  </a:cubicBezTo>
                  <a:cubicBezTo>
                    <a:pt x="678826" y="35234"/>
                    <a:pt x="812108" y="43765"/>
                    <a:pt x="945335" y="52240"/>
                  </a:cubicBezTo>
                  <a:cubicBezTo>
                    <a:pt x="1104265" y="62378"/>
                    <a:pt x="1263141" y="72515"/>
                    <a:pt x="1422071" y="82597"/>
                  </a:cubicBezTo>
                  <a:cubicBezTo>
                    <a:pt x="1585877" y="93012"/>
                    <a:pt x="1749682" y="103481"/>
                    <a:pt x="1913432" y="113896"/>
                  </a:cubicBezTo>
                  <a:cubicBezTo>
                    <a:pt x="2064995" y="123535"/>
                    <a:pt x="2216558" y="133229"/>
                    <a:pt x="2368121" y="142868"/>
                  </a:cubicBezTo>
                  <a:cubicBezTo>
                    <a:pt x="2486778" y="150402"/>
                    <a:pt x="2605436" y="157991"/>
                    <a:pt x="2724039" y="165525"/>
                  </a:cubicBezTo>
                  <a:cubicBezTo>
                    <a:pt x="2792120" y="169845"/>
                    <a:pt x="2860201" y="174222"/>
                    <a:pt x="2928283" y="178543"/>
                  </a:cubicBezTo>
                  <a:cubicBezTo>
                    <a:pt x="2937091" y="179097"/>
                    <a:pt x="2945899" y="179651"/>
                    <a:pt x="2954707" y="180205"/>
                  </a:cubicBezTo>
                  <a:cubicBezTo>
                    <a:pt x="2957366" y="180371"/>
                    <a:pt x="2957366" y="176216"/>
                    <a:pt x="2954707" y="176050"/>
                  </a:cubicBezTo>
                  <a:cubicBezTo>
                    <a:pt x="2930056" y="174499"/>
                    <a:pt x="2905349" y="172893"/>
                    <a:pt x="2880698" y="171341"/>
                  </a:cubicBezTo>
                  <a:cubicBezTo>
                    <a:pt x="2813558" y="167076"/>
                    <a:pt x="2746474" y="162810"/>
                    <a:pt x="2679334" y="158489"/>
                  </a:cubicBezTo>
                  <a:cubicBezTo>
                    <a:pt x="2580508" y="152175"/>
                    <a:pt x="2481627" y="145915"/>
                    <a:pt x="2382800" y="139600"/>
                  </a:cubicBezTo>
                  <a:cubicBezTo>
                    <a:pt x="2261761" y="131899"/>
                    <a:pt x="2140776" y="124199"/>
                    <a:pt x="2019736" y="116444"/>
                  </a:cubicBezTo>
                  <a:cubicBezTo>
                    <a:pt x="1887174" y="108024"/>
                    <a:pt x="1754557" y="99549"/>
                    <a:pt x="1621995" y="91128"/>
                  </a:cubicBezTo>
                  <a:cubicBezTo>
                    <a:pt x="1488657" y="82653"/>
                    <a:pt x="1355319" y="74122"/>
                    <a:pt x="1221982" y="65646"/>
                  </a:cubicBezTo>
                  <a:cubicBezTo>
                    <a:pt x="1097175" y="57669"/>
                    <a:pt x="972423" y="49747"/>
                    <a:pt x="847617" y="41770"/>
                  </a:cubicBezTo>
                  <a:cubicBezTo>
                    <a:pt x="742199" y="35068"/>
                    <a:pt x="636725" y="28309"/>
                    <a:pt x="531307" y="21607"/>
                  </a:cubicBezTo>
                  <a:cubicBezTo>
                    <a:pt x="455747" y="16787"/>
                    <a:pt x="380187" y="11967"/>
                    <a:pt x="304627" y="7148"/>
                  </a:cubicBezTo>
                  <a:cubicBezTo>
                    <a:pt x="268841" y="4877"/>
                    <a:pt x="232613" y="611"/>
                    <a:pt x="196772" y="279"/>
                  </a:cubicBezTo>
                  <a:cubicBezTo>
                    <a:pt x="195220" y="279"/>
                    <a:pt x="193669" y="58"/>
                    <a:pt x="192174" y="2"/>
                  </a:cubicBezTo>
                  <a:cubicBezTo>
                    <a:pt x="191010" y="-53"/>
                    <a:pt x="190179" y="999"/>
                    <a:pt x="190069" y="2107"/>
                  </a:cubicBezTo>
                  <a:cubicBezTo>
                    <a:pt x="188351" y="21496"/>
                    <a:pt x="186689" y="40940"/>
                    <a:pt x="184972" y="60328"/>
                  </a:cubicBezTo>
                  <a:cubicBezTo>
                    <a:pt x="180374" y="113176"/>
                    <a:pt x="175776" y="165968"/>
                    <a:pt x="171123" y="218816"/>
                  </a:cubicBezTo>
                  <a:cubicBezTo>
                    <a:pt x="164310" y="296923"/>
                    <a:pt x="157496" y="375087"/>
                    <a:pt x="150682" y="453195"/>
                  </a:cubicBezTo>
                  <a:cubicBezTo>
                    <a:pt x="142373" y="548531"/>
                    <a:pt x="134063" y="643867"/>
                    <a:pt x="125699" y="739204"/>
                  </a:cubicBezTo>
                  <a:cubicBezTo>
                    <a:pt x="116614" y="843126"/>
                    <a:pt x="107529" y="947049"/>
                    <a:pt x="98499" y="1050971"/>
                  </a:cubicBezTo>
                  <a:cubicBezTo>
                    <a:pt x="89304" y="1156390"/>
                    <a:pt x="80108" y="1261752"/>
                    <a:pt x="70912" y="1367170"/>
                  </a:cubicBezTo>
                  <a:cubicBezTo>
                    <a:pt x="62326" y="1465443"/>
                    <a:pt x="53740" y="1563770"/>
                    <a:pt x="45153" y="1662042"/>
                  </a:cubicBezTo>
                  <a:cubicBezTo>
                    <a:pt x="37896" y="1745136"/>
                    <a:pt x="30639" y="1828230"/>
                    <a:pt x="23383" y="1911268"/>
                  </a:cubicBezTo>
                  <a:cubicBezTo>
                    <a:pt x="18175" y="1971040"/>
                    <a:pt x="12968" y="2030812"/>
                    <a:pt x="7761" y="2090529"/>
                  </a:cubicBezTo>
                  <a:lnTo>
                    <a:pt x="2886" y="2146146"/>
                  </a:lnTo>
                  <a:cubicBezTo>
                    <a:pt x="2055" y="2155619"/>
                    <a:pt x="-161" y="2166033"/>
                    <a:pt x="338" y="2175506"/>
                  </a:cubicBezTo>
                  <a:cubicBezTo>
                    <a:pt x="393" y="2176669"/>
                    <a:pt x="116" y="2177999"/>
                    <a:pt x="6" y="2179162"/>
                  </a:cubicBezTo>
                  <a:cubicBezTo>
                    <a:pt x="-105" y="2180602"/>
                    <a:pt x="1446" y="2181378"/>
                    <a:pt x="2609" y="2181157"/>
                  </a:cubicBezTo>
                  <a:cubicBezTo>
                    <a:pt x="85592" y="2165368"/>
                    <a:pt x="168630" y="2195171"/>
                    <a:pt x="251835" y="2184536"/>
                  </a:cubicBezTo>
                  <a:cubicBezTo>
                    <a:pt x="312493" y="2176780"/>
                    <a:pt x="366283" y="2144650"/>
                    <a:pt x="406555" y="2099282"/>
                  </a:cubicBezTo>
                  <a:cubicBezTo>
                    <a:pt x="447548" y="2053082"/>
                    <a:pt x="475080" y="1995359"/>
                    <a:pt x="488874" y="1935366"/>
                  </a:cubicBezTo>
                  <a:cubicBezTo>
                    <a:pt x="503332" y="1872491"/>
                    <a:pt x="499122" y="1807290"/>
                    <a:pt x="508871" y="1743696"/>
                  </a:cubicBezTo>
                  <a:cubicBezTo>
                    <a:pt x="518621" y="1680101"/>
                    <a:pt x="549089" y="1612297"/>
                    <a:pt x="618832" y="1592299"/>
                  </a:cubicBezTo>
                  <a:cubicBezTo>
                    <a:pt x="690182" y="1571803"/>
                    <a:pt x="767237" y="1602547"/>
                    <a:pt x="836427" y="1618667"/>
                  </a:cubicBezTo>
                  <a:cubicBezTo>
                    <a:pt x="900021" y="1633458"/>
                    <a:pt x="962341" y="1636173"/>
                    <a:pt x="1024772" y="1614346"/>
                  </a:cubicBezTo>
                  <a:cubicBezTo>
                    <a:pt x="1082606" y="1594127"/>
                    <a:pt x="1134678" y="1557289"/>
                    <a:pt x="1172790" y="1509261"/>
                  </a:cubicBezTo>
                  <a:cubicBezTo>
                    <a:pt x="1212177" y="1459626"/>
                    <a:pt x="1231897" y="1401239"/>
                    <a:pt x="1237382" y="1338586"/>
                  </a:cubicBezTo>
                  <a:cubicBezTo>
                    <a:pt x="1243586" y="1267846"/>
                    <a:pt x="1235110" y="1196884"/>
                    <a:pt x="1239044" y="1126088"/>
                  </a:cubicBezTo>
                  <a:cubicBezTo>
                    <a:pt x="1243253" y="1050861"/>
                    <a:pt x="1266021" y="979455"/>
                    <a:pt x="1327344" y="931538"/>
                  </a:cubicBezTo>
                  <a:cubicBezTo>
                    <a:pt x="1391936" y="881072"/>
                    <a:pt x="1479461" y="858138"/>
                    <a:pt x="1559619" y="849331"/>
                  </a:cubicBezTo>
                  <a:cubicBezTo>
                    <a:pt x="1644873" y="839913"/>
                    <a:pt x="1729019" y="850715"/>
                    <a:pt x="1811393" y="873483"/>
                  </a:cubicBezTo>
                  <a:cubicBezTo>
                    <a:pt x="1891274" y="895530"/>
                    <a:pt x="1968828" y="925666"/>
                    <a:pt x="2049595" y="944611"/>
                  </a:cubicBezTo>
                  <a:cubicBezTo>
                    <a:pt x="2209190" y="982114"/>
                    <a:pt x="2377593" y="967767"/>
                    <a:pt x="2532369" y="916138"/>
                  </a:cubicBezTo>
                  <a:cubicBezTo>
                    <a:pt x="2602722" y="892650"/>
                    <a:pt x="2671634" y="861462"/>
                    <a:pt x="2730021" y="815041"/>
                  </a:cubicBezTo>
                  <a:cubicBezTo>
                    <a:pt x="2781429" y="774214"/>
                    <a:pt x="2822699" y="722142"/>
                    <a:pt x="2853443" y="664308"/>
                  </a:cubicBezTo>
                  <a:cubicBezTo>
                    <a:pt x="2916040" y="546648"/>
                    <a:pt x="2937091" y="411260"/>
                    <a:pt x="2949112" y="280083"/>
                  </a:cubicBezTo>
                  <a:cubicBezTo>
                    <a:pt x="2952214" y="246126"/>
                    <a:pt x="2954651" y="212113"/>
                    <a:pt x="2956867" y="178100"/>
                  </a:cubicBezTo>
                  <a:cubicBezTo>
                    <a:pt x="2957033" y="175441"/>
                    <a:pt x="2952879" y="175441"/>
                    <a:pt x="2952712" y="178100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34" name="Google Shape;245;p13"/>
            <p:cNvSpPr/>
            <p:nvPr/>
          </p:nvSpPr>
          <p:spPr>
            <a:xfrm flipH="1" rot="16339800">
              <a:off x="-964080" y="-1218960"/>
              <a:ext cx="2359080" cy="1743840"/>
            </a:xfrm>
            <a:custGeom>
              <a:avLst/>
              <a:gdLst>
                <a:gd name="textAreaLeft" fmla="*/ -720 w 2359080"/>
                <a:gd name="textAreaRight" fmla="*/ 2359440 w 2359080"/>
                <a:gd name="textAreaTop" fmla="*/ 0 h 1743840"/>
                <a:gd name="textAreaBottom" fmla="*/ 1744920 h 1743840"/>
              </a:gdLst>
              <a:ahLst/>
              <a:rect l="textAreaLeft" t="textAreaTop" r="textAreaRight" b="textAreaBottom"/>
              <a:pathLst>
                <a:path w="2956871" h="2186887">
                  <a:moveTo>
                    <a:pt x="2952768" y="178044"/>
                  </a:moveTo>
                  <a:cubicBezTo>
                    <a:pt x="2944569" y="304180"/>
                    <a:pt x="2933823" y="432256"/>
                    <a:pt x="2895101" y="553351"/>
                  </a:cubicBezTo>
                  <a:cubicBezTo>
                    <a:pt x="2854994" y="678822"/>
                    <a:pt x="2780985" y="787454"/>
                    <a:pt x="2665042" y="853762"/>
                  </a:cubicBezTo>
                  <a:cubicBezTo>
                    <a:pt x="2600839" y="890490"/>
                    <a:pt x="2529766" y="915418"/>
                    <a:pt x="2458194" y="933366"/>
                  </a:cubicBezTo>
                  <a:cubicBezTo>
                    <a:pt x="2382800" y="952256"/>
                    <a:pt x="2305136" y="962227"/>
                    <a:pt x="2227360" y="961563"/>
                  </a:cubicBezTo>
                  <a:cubicBezTo>
                    <a:pt x="2149473" y="960898"/>
                    <a:pt x="2073194" y="948267"/>
                    <a:pt x="1998464" y="926774"/>
                  </a:cubicBezTo>
                  <a:cubicBezTo>
                    <a:pt x="1925785" y="905890"/>
                    <a:pt x="1854768" y="879134"/>
                    <a:pt x="1781202" y="861241"/>
                  </a:cubicBezTo>
                  <a:cubicBezTo>
                    <a:pt x="1708523" y="843570"/>
                    <a:pt x="1634126" y="836867"/>
                    <a:pt x="1559619" y="845120"/>
                  </a:cubicBezTo>
                  <a:cubicBezTo>
                    <a:pt x="1490540" y="852710"/>
                    <a:pt x="1419301" y="870880"/>
                    <a:pt x="1358643" y="905613"/>
                  </a:cubicBezTo>
                  <a:cubicBezTo>
                    <a:pt x="1304743" y="936468"/>
                    <a:pt x="1265079" y="983222"/>
                    <a:pt x="1247796" y="1043216"/>
                  </a:cubicBezTo>
                  <a:cubicBezTo>
                    <a:pt x="1230623" y="1102711"/>
                    <a:pt x="1233448" y="1165973"/>
                    <a:pt x="1234889" y="1227185"/>
                  </a:cubicBezTo>
                  <a:cubicBezTo>
                    <a:pt x="1236384" y="1291666"/>
                    <a:pt x="1238323" y="1358806"/>
                    <a:pt x="1217107" y="1420628"/>
                  </a:cubicBezTo>
                  <a:cubicBezTo>
                    <a:pt x="1197053" y="1479125"/>
                    <a:pt x="1157335" y="1529868"/>
                    <a:pt x="1107589" y="1566208"/>
                  </a:cubicBezTo>
                  <a:cubicBezTo>
                    <a:pt x="1058841" y="1601827"/>
                    <a:pt x="999900" y="1624263"/>
                    <a:pt x="939352" y="1626921"/>
                  </a:cubicBezTo>
                  <a:cubicBezTo>
                    <a:pt x="872323" y="1629858"/>
                    <a:pt x="807953" y="1605539"/>
                    <a:pt x="743306" y="1591579"/>
                  </a:cubicBezTo>
                  <a:cubicBezTo>
                    <a:pt x="686470" y="1579281"/>
                    <a:pt x="623707" y="1573852"/>
                    <a:pt x="573851" y="1609638"/>
                  </a:cubicBezTo>
                  <a:cubicBezTo>
                    <a:pt x="529922" y="1641158"/>
                    <a:pt x="512251" y="1693285"/>
                    <a:pt x="504661" y="1744748"/>
                  </a:cubicBezTo>
                  <a:cubicBezTo>
                    <a:pt x="496075" y="1802803"/>
                    <a:pt x="499011" y="1862243"/>
                    <a:pt x="487987" y="1919965"/>
                  </a:cubicBezTo>
                  <a:cubicBezTo>
                    <a:pt x="476465" y="1980457"/>
                    <a:pt x="450927" y="2039233"/>
                    <a:pt x="411707" y="2087039"/>
                  </a:cubicBezTo>
                  <a:cubicBezTo>
                    <a:pt x="374204" y="2132741"/>
                    <a:pt x="323185" y="2167806"/>
                    <a:pt x="264354" y="2178553"/>
                  </a:cubicBezTo>
                  <a:cubicBezTo>
                    <a:pt x="189238" y="2192291"/>
                    <a:pt x="113955" y="2168415"/>
                    <a:pt x="38561" y="2172626"/>
                  </a:cubicBezTo>
                  <a:cubicBezTo>
                    <a:pt x="33575" y="2172903"/>
                    <a:pt x="3551" y="2176558"/>
                    <a:pt x="4326" y="2178221"/>
                  </a:cubicBezTo>
                  <a:cubicBezTo>
                    <a:pt x="3828" y="2177112"/>
                    <a:pt x="4714" y="2174066"/>
                    <a:pt x="4770" y="2172903"/>
                  </a:cubicBezTo>
                  <a:lnTo>
                    <a:pt x="6819" y="2149304"/>
                  </a:lnTo>
                  <a:cubicBezTo>
                    <a:pt x="13910" y="2068315"/>
                    <a:pt x="20945" y="1987271"/>
                    <a:pt x="28036" y="1906283"/>
                  </a:cubicBezTo>
                  <a:cubicBezTo>
                    <a:pt x="39946" y="1770064"/>
                    <a:pt x="51801" y="1633846"/>
                    <a:pt x="63711" y="1497628"/>
                  </a:cubicBezTo>
                  <a:cubicBezTo>
                    <a:pt x="77837" y="1335540"/>
                    <a:pt x="92018" y="1173451"/>
                    <a:pt x="106144" y="1011419"/>
                  </a:cubicBezTo>
                  <a:cubicBezTo>
                    <a:pt x="120270" y="849386"/>
                    <a:pt x="133565" y="696992"/>
                    <a:pt x="147303" y="539779"/>
                  </a:cubicBezTo>
                  <a:cubicBezTo>
                    <a:pt x="157939" y="417797"/>
                    <a:pt x="168575" y="295871"/>
                    <a:pt x="179266" y="173890"/>
                  </a:cubicBezTo>
                  <a:lnTo>
                    <a:pt x="189293" y="58832"/>
                  </a:lnTo>
                  <a:lnTo>
                    <a:pt x="192340" y="23601"/>
                  </a:lnTo>
                  <a:cubicBezTo>
                    <a:pt x="192838" y="18006"/>
                    <a:pt x="194833" y="10472"/>
                    <a:pt x="194002" y="4877"/>
                  </a:cubicBezTo>
                  <a:cubicBezTo>
                    <a:pt x="193337" y="778"/>
                    <a:pt x="191841" y="3880"/>
                    <a:pt x="193836" y="4323"/>
                  </a:cubicBezTo>
                  <a:cubicBezTo>
                    <a:pt x="198212" y="5265"/>
                    <a:pt x="203308" y="4932"/>
                    <a:pt x="207795" y="5209"/>
                  </a:cubicBezTo>
                  <a:cubicBezTo>
                    <a:pt x="230286" y="6650"/>
                    <a:pt x="252777" y="8090"/>
                    <a:pt x="275267" y="9530"/>
                  </a:cubicBezTo>
                  <a:cubicBezTo>
                    <a:pt x="365396" y="15291"/>
                    <a:pt x="455470" y="20997"/>
                    <a:pt x="545599" y="26758"/>
                  </a:cubicBezTo>
                  <a:cubicBezTo>
                    <a:pt x="678826" y="35234"/>
                    <a:pt x="812108" y="43765"/>
                    <a:pt x="945335" y="52240"/>
                  </a:cubicBezTo>
                  <a:cubicBezTo>
                    <a:pt x="1104265" y="62378"/>
                    <a:pt x="1263141" y="72515"/>
                    <a:pt x="1422071" y="82597"/>
                  </a:cubicBezTo>
                  <a:cubicBezTo>
                    <a:pt x="1585877" y="93012"/>
                    <a:pt x="1749682" y="103481"/>
                    <a:pt x="1913432" y="113896"/>
                  </a:cubicBezTo>
                  <a:cubicBezTo>
                    <a:pt x="2064995" y="123535"/>
                    <a:pt x="2216558" y="133229"/>
                    <a:pt x="2368121" y="142868"/>
                  </a:cubicBezTo>
                  <a:cubicBezTo>
                    <a:pt x="2486778" y="150402"/>
                    <a:pt x="2605436" y="157991"/>
                    <a:pt x="2724039" y="165525"/>
                  </a:cubicBezTo>
                  <a:cubicBezTo>
                    <a:pt x="2792120" y="169845"/>
                    <a:pt x="2860201" y="174222"/>
                    <a:pt x="2928283" y="178543"/>
                  </a:cubicBezTo>
                  <a:cubicBezTo>
                    <a:pt x="2937091" y="179097"/>
                    <a:pt x="2945899" y="179651"/>
                    <a:pt x="2954707" y="180205"/>
                  </a:cubicBezTo>
                  <a:cubicBezTo>
                    <a:pt x="2957366" y="180371"/>
                    <a:pt x="2957366" y="176216"/>
                    <a:pt x="2954707" y="176050"/>
                  </a:cubicBezTo>
                  <a:cubicBezTo>
                    <a:pt x="2930056" y="174499"/>
                    <a:pt x="2905349" y="172893"/>
                    <a:pt x="2880698" y="171341"/>
                  </a:cubicBezTo>
                  <a:cubicBezTo>
                    <a:pt x="2813558" y="167076"/>
                    <a:pt x="2746474" y="162810"/>
                    <a:pt x="2679334" y="158489"/>
                  </a:cubicBezTo>
                  <a:cubicBezTo>
                    <a:pt x="2580508" y="152175"/>
                    <a:pt x="2481627" y="145915"/>
                    <a:pt x="2382800" y="139600"/>
                  </a:cubicBezTo>
                  <a:cubicBezTo>
                    <a:pt x="2261761" y="131899"/>
                    <a:pt x="2140776" y="124199"/>
                    <a:pt x="2019736" y="116444"/>
                  </a:cubicBezTo>
                  <a:cubicBezTo>
                    <a:pt x="1887174" y="108024"/>
                    <a:pt x="1754557" y="99549"/>
                    <a:pt x="1621995" y="91128"/>
                  </a:cubicBezTo>
                  <a:cubicBezTo>
                    <a:pt x="1488657" y="82653"/>
                    <a:pt x="1355319" y="74122"/>
                    <a:pt x="1221982" y="65646"/>
                  </a:cubicBezTo>
                  <a:cubicBezTo>
                    <a:pt x="1097175" y="57669"/>
                    <a:pt x="972423" y="49747"/>
                    <a:pt x="847617" y="41770"/>
                  </a:cubicBezTo>
                  <a:cubicBezTo>
                    <a:pt x="742199" y="35068"/>
                    <a:pt x="636725" y="28309"/>
                    <a:pt x="531307" y="21607"/>
                  </a:cubicBezTo>
                  <a:cubicBezTo>
                    <a:pt x="455747" y="16787"/>
                    <a:pt x="380187" y="11967"/>
                    <a:pt x="304627" y="7148"/>
                  </a:cubicBezTo>
                  <a:cubicBezTo>
                    <a:pt x="268841" y="4877"/>
                    <a:pt x="232613" y="611"/>
                    <a:pt x="196772" y="279"/>
                  </a:cubicBezTo>
                  <a:cubicBezTo>
                    <a:pt x="195220" y="279"/>
                    <a:pt x="193669" y="58"/>
                    <a:pt x="192174" y="2"/>
                  </a:cubicBezTo>
                  <a:cubicBezTo>
                    <a:pt x="191010" y="-53"/>
                    <a:pt x="190179" y="999"/>
                    <a:pt x="190069" y="2107"/>
                  </a:cubicBezTo>
                  <a:cubicBezTo>
                    <a:pt x="188351" y="21496"/>
                    <a:pt x="186689" y="40940"/>
                    <a:pt x="184972" y="60328"/>
                  </a:cubicBezTo>
                  <a:cubicBezTo>
                    <a:pt x="180374" y="113176"/>
                    <a:pt x="175776" y="165968"/>
                    <a:pt x="171123" y="218816"/>
                  </a:cubicBezTo>
                  <a:cubicBezTo>
                    <a:pt x="164310" y="296923"/>
                    <a:pt x="157496" y="375087"/>
                    <a:pt x="150682" y="453195"/>
                  </a:cubicBezTo>
                  <a:cubicBezTo>
                    <a:pt x="142373" y="548531"/>
                    <a:pt x="134063" y="643867"/>
                    <a:pt x="125699" y="739204"/>
                  </a:cubicBezTo>
                  <a:cubicBezTo>
                    <a:pt x="116614" y="843126"/>
                    <a:pt x="107529" y="947049"/>
                    <a:pt x="98499" y="1050971"/>
                  </a:cubicBezTo>
                  <a:cubicBezTo>
                    <a:pt x="89304" y="1156390"/>
                    <a:pt x="80108" y="1261752"/>
                    <a:pt x="70912" y="1367170"/>
                  </a:cubicBezTo>
                  <a:cubicBezTo>
                    <a:pt x="62326" y="1465443"/>
                    <a:pt x="53740" y="1563770"/>
                    <a:pt x="45153" y="1662042"/>
                  </a:cubicBezTo>
                  <a:cubicBezTo>
                    <a:pt x="37896" y="1745136"/>
                    <a:pt x="30639" y="1828230"/>
                    <a:pt x="23383" y="1911268"/>
                  </a:cubicBezTo>
                  <a:cubicBezTo>
                    <a:pt x="18175" y="1971040"/>
                    <a:pt x="12968" y="2030812"/>
                    <a:pt x="7761" y="2090529"/>
                  </a:cubicBezTo>
                  <a:lnTo>
                    <a:pt x="2886" y="2146146"/>
                  </a:lnTo>
                  <a:cubicBezTo>
                    <a:pt x="2055" y="2155619"/>
                    <a:pt x="-161" y="2166033"/>
                    <a:pt x="338" y="2175506"/>
                  </a:cubicBezTo>
                  <a:cubicBezTo>
                    <a:pt x="393" y="2176669"/>
                    <a:pt x="116" y="2177999"/>
                    <a:pt x="6" y="2179162"/>
                  </a:cubicBezTo>
                  <a:cubicBezTo>
                    <a:pt x="-105" y="2180602"/>
                    <a:pt x="1446" y="2181378"/>
                    <a:pt x="2609" y="2181157"/>
                  </a:cubicBezTo>
                  <a:cubicBezTo>
                    <a:pt x="85592" y="2165368"/>
                    <a:pt x="168630" y="2195171"/>
                    <a:pt x="251835" y="2184536"/>
                  </a:cubicBezTo>
                  <a:cubicBezTo>
                    <a:pt x="312493" y="2176780"/>
                    <a:pt x="366283" y="2144650"/>
                    <a:pt x="406555" y="2099282"/>
                  </a:cubicBezTo>
                  <a:cubicBezTo>
                    <a:pt x="447548" y="2053082"/>
                    <a:pt x="475080" y="1995359"/>
                    <a:pt x="488874" y="1935366"/>
                  </a:cubicBezTo>
                  <a:cubicBezTo>
                    <a:pt x="503332" y="1872491"/>
                    <a:pt x="499122" y="1807290"/>
                    <a:pt x="508871" y="1743696"/>
                  </a:cubicBezTo>
                  <a:cubicBezTo>
                    <a:pt x="518621" y="1680101"/>
                    <a:pt x="549089" y="1612297"/>
                    <a:pt x="618832" y="1592299"/>
                  </a:cubicBezTo>
                  <a:cubicBezTo>
                    <a:pt x="690182" y="1571803"/>
                    <a:pt x="767237" y="1602547"/>
                    <a:pt x="836427" y="1618667"/>
                  </a:cubicBezTo>
                  <a:cubicBezTo>
                    <a:pt x="900021" y="1633458"/>
                    <a:pt x="962341" y="1636173"/>
                    <a:pt x="1024772" y="1614346"/>
                  </a:cubicBezTo>
                  <a:cubicBezTo>
                    <a:pt x="1082606" y="1594127"/>
                    <a:pt x="1134678" y="1557289"/>
                    <a:pt x="1172790" y="1509261"/>
                  </a:cubicBezTo>
                  <a:cubicBezTo>
                    <a:pt x="1212177" y="1459626"/>
                    <a:pt x="1231897" y="1401239"/>
                    <a:pt x="1237382" y="1338586"/>
                  </a:cubicBezTo>
                  <a:cubicBezTo>
                    <a:pt x="1243586" y="1267846"/>
                    <a:pt x="1235110" y="1196884"/>
                    <a:pt x="1239044" y="1126088"/>
                  </a:cubicBezTo>
                  <a:cubicBezTo>
                    <a:pt x="1243253" y="1050861"/>
                    <a:pt x="1266021" y="979455"/>
                    <a:pt x="1327344" y="931538"/>
                  </a:cubicBezTo>
                  <a:cubicBezTo>
                    <a:pt x="1391936" y="881072"/>
                    <a:pt x="1479461" y="858138"/>
                    <a:pt x="1559619" y="849331"/>
                  </a:cubicBezTo>
                  <a:cubicBezTo>
                    <a:pt x="1644873" y="839913"/>
                    <a:pt x="1729019" y="850715"/>
                    <a:pt x="1811393" y="873483"/>
                  </a:cubicBezTo>
                  <a:cubicBezTo>
                    <a:pt x="1891274" y="895530"/>
                    <a:pt x="1968828" y="925666"/>
                    <a:pt x="2049595" y="944611"/>
                  </a:cubicBezTo>
                  <a:cubicBezTo>
                    <a:pt x="2209190" y="982114"/>
                    <a:pt x="2377593" y="967767"/>
                    <a:pt x="2532369" y="916138"/>
                  </a:cubicBezTo>
                  <a:cubicBezTo>
                    <a:pt x="2602722" y="892650"/>
                    <a:pt x="2671634" y="861462"/>
                    <a:pt x="2730021" y="815041"/>
                  </a:cubicBezTo>
                  <a:cubicBezTo>
                    <a:pt x="2781429" y="774214"/>
                    <a:pt x="2822699" y="722142"/>
                    <a:pt x="2853443" y="664308"/>
                  </a:cubicBezTo>
                  <a:cubicBezTo>
                    <a:pt x="2916040" y="546648"/>
                    <a:pt x="2937091" y="411260"/>
                    <a:pt x="2949112" y="280083"/>
                  </a:cubicBezTo>
                  <a:cubicBezTo>
                    <a:pt x="2952214" y="246126"/>
                    <a:pt x="2954651" y="212113"/>
                    <a:pt x="2956867" y="178100"/>
                  </a:cubicBezTo>
                  <a:cubicBezTo>
                    <a:pt x="2957033" y="175441"/>
                    <a:pt x="2952879" y="175441"/>
                    <a:pt x="2952712" y="178100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grpSp>
        <p:nvGrpSpPr>
          <p:cNvPr id="135" name="Google Shape;259;p13"/>
          <p:cNvGrpSpPr/>
          <p:nvPr/>
        </p:nvGrpSpPr>
        <p:grpSpPr>
          <a:xfrm>
            <a:off x="260280" y="204480"/>
            <a:ext cx="8643240" cy="4743360"/>
            <a:chOff x="260280" y="204480"/>
            <a:chExt cx="8643240" cy="4743360"/>
          </a:xfrm>
        </p:grpSpPr>
        <p:sp>
          <p:nvSpPr>
            <p:cNvPr id="136" name="Google Shape;260;p13"/>
            <p:cNvSpPr/>
            <p:nvPr/>
          </p:nvSpPr>
          <p:spPr>
            <a:xfrm>
              <a:off x="8611560" y="730440"/>
              <a:ext cx="142920" cy="142920"/>
            </a:xfrm>
            <a:custGeom>
              <a:avLst/>
              <a:gdLst>
                <a:gd name="textAreaLeft" fmla="*/ 0 w 142920"/>
                <a:gd name="textAreaRight" fmla="*/ 144000 w 142920"/>
                <a:gd name="textAreaTop" fmla="*/ 0 h 142920"/>
                <a:gd name="textAreaBottom" fmla="*/ 144000 h 142920"/>
              </a:gdLst>
              <a:ahLst/>
              <a:rect l="textAreaLeft" t="textAreaTop" r="textAreaRight" b="textAreaBottom"/>
              <a:pathLst>
                <a:path w="116109" h="116109">
                  <a:moveTo>
                    <a:pt x="58055" y="116110"/>
                  </a:moveTo>
                  <a:cubicBezTo>
                    <a:pt x="26036" y="116110"/>
                    <a:pt x="0" y="90074"/>
                    <a:pt x="0" y="58055"/>
                  </a:cubicBezTo>
                  <a:cubicBezTo>
                    <a:pt x="0" y="26036"/>
                    <a:pt x="26036" y="0"/>
                    <a:pt x="58055" y="0"/>
                  </a:cubicBezTo>
                  <a:cubicBezTo>
                    <a:pt x="90073" y="0"/>
                    <a:pt x="116110" y="26036"/>
                    <a:pt x="116110" y="58055"/>
                  </a:cubicBezTo>
                  <a:cubicBezTo>
                    <a:pt x="116110" y="90074"/>
                    <a:pt x="90073" y="116110"/>
                    <a:pt x="58055" y="116110"/>
                  </a:cubicBezTo>
                  <a:close/>
                  <a:moveTo>
                    <a:pt x="58055" y="5540"/>
                  </a:moveTo>
                  <a:cubicBezTo>
                    <a:pt x="29083" y="5540"/>
                    <a:pt x="5540" y="29083"/>
                    <a:pt x="5540" y="58055"/>
                  </a:cubicBezTo>
                  <a:cubicBezTo>
                    <a:pt x="5540" y="87027"/>
                    <a:pt x="29083" y="110570"/>
                    <a:pt x="58055" y="110570"/>
                  </a:cubicBezTo>
                  <a:cubicBezTo>
                    <a:pt x="87027" y="110570"/>
                    <a:pt x="110570" y="87027"/>
                    <a:pt x="110570" y="58055"/>
                  </a:cubicBezTo>
                  <a:cubicBezTo>
                    <a:pt x="110570" y="29083"/>
                    <a:pt x="87027" y="5540"/>
                    <a:pt x="58055" y="5540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37" name="Google Shape;261;p13"/>
            <p:cNvSpPr/>
            <p:nvPr/>
          </p:nvSpPr>
          <p:spPr>
            <a:xfrm>
              <a:off x="8654400" y="531000"/>
              <a:ext cx="57240" cy="57240"/>
            </a:xfrm>
            <a:custGeom>
              <a:avLst/>
              <a:gdLst>
                <a:gd name="textAreaLeft" fmla="*/ 0 w 57240"/>
                <a:gd name="textAreaRight" fmla="*/ 58320 w 57240"/>
                <a:gd name="textAreaTop" fmla="*/ 0 h 57240"/>
                <a:gd name="textAreaBottom" fmla="*/ 58320 h 57240"/>
              </a:gdLst>
              <a:ahLst/>
              <a:rect l="textAreaLeft" t="textAreaTop" r="textAreaRight" b="textAreaBottom"/>
              <a:pathLst>
                <a:path w="46975" h="46975">
                  <a:moveTo>
                    <a:pt x="23488" y="46976"/>
                  </a:moveTo>
                  <a:cubicBezTo>
                    <a:pt x="10525" y="46976"/>
                    <a:pt x="0" y="36450"/>
                    <a:pt x="0" y="23488"/>
                  </a:cubicBezTo>
                  <a:cubicBezTo>
                    <a:pt x="0" y="10525"/>
                    <a:pt x="10525" y="0"/>
                    <a:pt x="23488" y="0"/>
                  </a:cubicBezTo>
                  <a:cubicBezTo>
                    <a:pt x="36451" y="0"/>
                    <a:pt x="46976" y="10525"/>
                    <a:pt x="46976" y="23488"/>
                  </a:cubicBezTo>
                  <a:cubicBezTo>
                    <a:pt x="46976" y="36450"/>
                    <a:pt x="36451" y="46976"/>
                    <a:pt x="23488" y="46976"/>
                  </a:cubicBezTo>
                  <a:close/>
                  <a:moveTo>
                    <a:pt x="23488" y="5540"/>
                  </a:moveTo>
                  <a:cubicBezTo>
                    <a:pt x="13572" y="5540"/>
                    <a:pt x="5540" y="13572"/>
                    <a:pt x="5540" y="23488"/>
                  </a:cubicBezTo>
                  <a:cubicBezTo>
                    <a:pt x="5540" y="33404"/>
                    <a:pt x="13572" y="41436"/>
                    <a:pt x="23488" y="41436"/>
                  </a:cubicBezTo>
                  <a:cubicBezTo>
                    <a:pt x="33404" y="41436"/>
                    <a:pt x="41436" y="33404"/>
                    <a:pt x="41436" y="23488"/>
                  </a:cubicBezTo>
                  <a:cubicBezTo>
                    <a:pt x="41436" y="13572"/>
                    <a:pt x="33348" y="5540"/>
                    <a:pt x="23488" y="5540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29160" bIns="2916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38" name="Google Shape;262;p13"/>
            <p:cNvSpPr/>
            <p:nvPr/>
          </p:nvSpPr>
          <p:spPr>
            <a:xfrm>
              <a:off x="620280" y="4763160"/>
              <a:ext cx="184680" cy="184680"/>
            </a:xfrm>
            <a:custGeom>
              <a:avLst/>
              <a:gdLst>
                <a:gd name="textAreaLeft" fmla="*/ 0 w 184680"/>
                <a:gd name="textAreaRight" fmla="*/ 185760 w 184680"/>
                <a:gd name="textAreaTop" fmla="*/ 0 h 184680"/>
                <a:gd name="textAreaBottom" fmla="*/ 185760 h 184680"/>
              </a:gdLst>
              <a:ahLst/>
              <a:rect l="textAreaLeft" t="textAreaTop" r="textAreaRight" b="textAreaBottom"/>
              <a:pathLst>
                <a:path w="149679" h="149679">
                  <a:moveTo>
                    <a:pt x="74840" y="149679"/>
                  </a:moveTo>
                  <a:cubicBezTo>
                    <a:pt x="33570" y="149679"/>
                    <a:pt x="0" y="116110"/>
                    <a:pt x="0" y="74840"/>
                  </a:cubicBezTo>
                  <a:cubicBezTo>
                    <a:pt x="0" y="33570"/>
                    <a:pt x="33570" y="0"/>
                    <a:pt x="74840" y="0"/>
                  </a:cubicBezTo>
                  <a:cubicBezTo>
                    <a:pt x="116110" y="0"/>
                    <a:pt x="149679" y="33570"/>
                    <a:pt x="149679" y="74840"/>
                  </a:cubicBezTo>
                  <a:cubicBezTo>
                    <a:pt x="149679" y="116110"/>
                    <a:pt x="116110" y="149679"/>
                    <a:pt x="74840" y="149679"/>
                  </a:cubicBezTo>
                  <a:close/>
                  <a:moveTo>
                    <a:pt x="74840" y="5540"/>
                  </a:moveTo>
                  <a:cubicBezTo>
                    <a:pt x="36617" y="5540"/>
                    <a:pt x="5540" y="36617"/>
                    <a:pt x="5540" y="74840"/>
                  </a:cubicBezTo>
                  <a:cubicBezTo>
                    <a:pt x="5540" y="113063"/>
                    <a:pt x="36617" y="144140"/>
                    <a:pt x="74840" y="144140"/>
                  </a:cubicBezTo>
                  <a:cubicBezTo>
                    <a:pt x="113063" y="144140"/>
                    <a:pt x="144140" y="113063"/>
                    <a:pt x="144140" y="74840"/>
                  </a:cubicBezTo>
                  <a:cubicBezTo>
                    <a:pt x="144140" y="36617"/>
                    <a:pt x="113063" y="5540"/>
                    <a:pt x="74840" y="5540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39" name="Google Shape;263;p13"/>
            <p:cNvSpPr/>
            <p:nvPr/>
          </p:nvSpPr>
          <p:spPr>
            <a:xfrm>
              <a:off x="8846280" y="2936520"/>
              <a:ext cx="57240" cy="57240"/>
            </a:xfrm>
            <a:custGeom>
              <a:avLst/>
              <a:gdLst>
                <a:gd name="textAreaLeft" fmla="*/ 0 w 57240"/>
                <a:gd name="textAreaRight" fmla="*/ 58320 w 57240"/>
                <a:gd name="textAreaTop" fmla="*/ 0 h 57240"/>
                <a:gd name="textAreaBottom" fmla="*/ 58320 h 57240"/>
              </a:gdLst>
              <a:ahLst/>
              <a:rect l="textAreaLeft" t="textAreaTop" r="textAreaRight" b="textAreaBottom"/>
              <a:pathLst>
                <a:path w="46975" h="46975">
                  <a:moveTo>
                    <a:pt x="23488" y="46976"/>
                  </a:moveTo>
                  <a:cubicBezTo>
                    <a:pt x="10525" y="46976"/>
                    <a:pt x="0" y="36450"/>
                    <a:pt x="0" y="23488"/>
                  </a:cubicBezTo>
                  <a:cubicBezTo>
                    <a:pt x="0" y="10525"/>
                    <a:pt x="10525" y="0"/>
                    <a:pt x="23488" y="0"/>
                  </a:cubicBezTo>
                  <a:cubicBezTo>
                    <a:pt x="36451" y="0"/>
                    <a:pt x="46976" y="10525"/>
                    <a:pt x="46976" y="23488"/>
                  </a:cubicBezTo>
                  <a:cubicBezTo>
                    <a:pt x="46976" y="36450"/>
                    <a:pt x="36451" y="46976"/>
                    <a:pt x="23488" y="46976"/>
                  </a:cubicBezTo>
                  <a:close/>
                  <a:moveTo>
                    <a:pt x="23488" y="5484"/>
                  </a:moveTo>
                  <a:cubicBezTo>
                    <a:pt x="13572" y="5484"/>
                    <a:pt x="5540" y="13517"/>
                    <a:pt x="5540" y="23432"/>
                  </a:cubicBezTo>
                  <a:cubicBezTo>
                    <a:pt x="5540" y="33348"/>
                    <a:pt x="13572" y="41381"/>
                    <a:pt x="23488" y="41381"/>
                  </a:cubicBezTo>
                  <a:cubicBezTo>
                    <a:pt x="33404" y="41381"/>
                    <a:pt x="41436" y="33348"/>
                    <a:pt x="41436" y="23432"/>
                  </a:cubicBezTo>
                  <a:cubicBezTo>
                    <a:pt x="41436" y="13517"/>
                    <a:pt x="33348" y="5484"/>
                    <a:pt x="23488" y="5484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29160" bIns="2916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40" name="Google Shape;264;p13"/>
            <p:cNvSpPr/>
            <p:nvPr/>
          </p:nvSpPr>
          <p:spPr>
            <a:xfrm>
              <a:off x="3567240" y="259560"/>
              <a:ext cx="59760" cy="59760"/>
            </a:xfrm>
            <a:custGeom>
              <a:avLst/>
              <a:gdLst>
                <a:gd name="textAreaLeft" fmla="*/ 0 w 59760"/>
                <a:gd name="textAreaRight" fmla="*/ 60840 w 59760"/>
                <a:gd name="textAreaTop" fmla="*/ 0 h 59760"/>
                <a:gd name="textAreaBottom" fmla="*/ 60840 h 59760"/>
              </a:gdLst>
              <a:ahLst/>
              <a:rect l="textAreaLeft" t="textAreaTop" r="textAreaRight" b="textAreaBottom"/>
              <a:pathLst>
                <a:path w="48969" h="48969">
                  <a:moveTo>
                    <a:pt x="24485" y="48970"/>
                  </a:moveTo>
                  <a:cubicBezTo>
                    <a:pt x="10968" y="48970"/>
                    <a:pt x="0" y="38002"/>
                    <a:pt x="0" y="24485"/>
                  </a:cubicBezTo>
                  <a:cubicBezTo>
                    <a:pt x="0" y="10968"/>
                    <a:pt x="10968" y="0"/>
                    <a:pt x="24485" y="0"/>
                  </a:cubicBezTo>
                  <a:cubicBezTo>
                    <a:pt x="38002" y="0"/>
                    <a:pt x="48970" y="10968"/>
                    <a:pt x="48970" y="24485"/>
                  </a:cubicBezTo>
                  <a:cubicBezTo>
                    <a:pt x="48970" y="38002"/>
                    <a:pt x="38002" y="48970"/>
                    <a:pt x="24485" y="48970"/>
                  </a:cubicBezTo>
                  <a:close/>
                  <a:moveTo>
                    <a:pt x="24485" y="5540"/>
                  </a:moveTo>
                  <a:cubicBezTo>
                    <a:pt x="14015" y="5540"/>
                    <a:pt x="5540" y="14015"/>
                    <a:pt x="5540" y="24485"/>
                  </a:cubicBezTo>
                  <a:cubicBezTo>
                    <a:pt x="5540" y="34955"/>
                    <a:pt x="14015" y="43430"/>
                    <a:pt x="24485" y="43430"/>
                  </a:cubicBezTo>
                  <a:cubicBezTo>
                    <a:pt x="34955" y="43430"/>
                    <a:pt x="43430" y="34955"/>
                    <a:pt x="43430" y="24485"/>
                  </a:cubicBezTo>
                  <a:cubicBezTo>
                    <a:pt x="43430" y="14015"/>
                    <a:pt x="34955" y="5540"/>
                    <a:pt x="24485" y="5540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0240" bIns="302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41" name="Google Shape;265;p13"/>
            <p:cNvSpPr/>
            <p:nvPr/>
          </p:nvSpPr>
          <p:spPr>
            <a:xfrm>
              <a:off x="8553600" y="3158640"/>
              <a:ext cx="259200" cy="237600"/>
            </a:xfrm>
            <a:custGeom>
              <a:avLst/>
              <a:gdLst>
                <a:gd name="textAreaLeft" fmla="*/ 0 w 259200"/>
                <a:gd name="textAreaRight" fmla="*/ 260280 w 259200"/>
                <a:gd name="textAreaTop" fmla="*/ 0 h 237600"/>
                <a:gd name="textAreaBottom" fmla="*/ 238680 h 237600"/>
              </a:gdLst>
              <a:ahLst/>
              <a:rect l="textAreaLeft" t="textAreaTop" r="textAreaRight" b="textAreaBottom"/>
              <a:pathLst>
                <a:path w="210005" h="192444">
                  <a:moveTo>
                    <a:pt x="210005" y="192445"/>
                  </a:moveTo>
                  <a:lnTo>
                    <a:pt x="0" y="192445"/>
                  </a:lnTo>
                  <a:lnTo>
                    <a:pt x="1108" y="190395"/>
                  </a:lnTo>
                  <a:lnTo>
                    <a:pt x="104975" y="0"/>
                  </a:lnTo>
                  <a:lnTo>
                    <a:pt x="210005" y="192445"/>
                  </a:lnTo>
                  <a:close/>
                  <a:moveTo>
                    <a:pt x="4653" y="189675"/>
                  </a:moveTo>
                  <a:lnTo>
                    <a:pt x="205352" y="189675"/>
                  </a:lnTo>
                  <a:lnTo>
                    <a:pt x="105030" y="5761"/>
                  </a:lnTo>
                  <a:lnTo>
                    <a:pt x="4709" y="189675"/>
                  </a:ln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42" name="Google Shape;266;p13"/>
            <p:cNvSpPr/>
            <p:nvPr/>
          </p:nvSpPr>
          <p:spPr>
            <a:xfrm>
              <a:off x="1186200" y="4770720"/>
              <a:ext cx="184680" cy="169200"/>
            </a:xfrm>
            <a:custGeom>
              <a:avLst/>
              <a:gdLst>
                <a:gd name="textAreaLeft" fmla="*/ 0 w 184680"/>
                <a:gd name="textAreaRight" fmla="*/ 185760 w 184680"/>
                <a:gd name="textAreaTop" fmla="*/ 0 h 169200"/>
                <a:gd name="textAreaBottom" fmla="*/ 170280 h 169200"/>
              </a:gdLst>
              <a:ahLst/>
              <a:rect l="textAreaLeft" t="textAreaTop" r="textAreaRight" b="textAreaBottom"/>
              <a:pathLst>
                <a:path w="210005" h="192444">
                  <a:moveTo>
                    <a:pt x="210005" y="192445"/>
                  </a:moveTo>
                  <a:lnTo>
                    <a:pt x="0" y="192445"/>
                  </a:lnTo>
                  <a:lnTo>
                    <a:pt x="1108" y="190395"/>
                  </a:lnTo>
                  <a:lnTo>
                    <a:pt x="104975" y="0"/>
                  </a:lnTo>
                  <a:lnTo>
                    <a:pt x="210005" y="192445"/>
                  </a:lnTo>
                  <a:close/>
                  <a:moveTo>
                    <a:pt x="4653" y="189675"/>
                  </a:moveTo>
                  <a:lnTo>
                    <a:pt x="205352" y="189675"/>
                  </a:lnTo>
                  <a:lnTo>
                    <a:pt x="105030" y="5761"/>
                  </a:lnTo>
                  <a:lnTo>
                    <a:pt x="4709" y="189675"/>
                  </a:ln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43" name="Google Shape;267;p13"/>
            <p:cNvSpPr/>
            <p:nvPr/>
          </p:nvSpPr>
          <p:spPr>
            <a:xfrm>
              <a:off x="8394120" y="204480"/>
              <a:ext cx="259200" cy="237600"/>
            </a:xfrm>
            <a:custGeom>
              <a:avLst/>
              <a:gdLst>
                <a:gd name="textAreaLeft" fmla="*/ 0 w 259200"/>
                <a:gd name="textAreaRight" fmla="*/ 260280 w 259200"/>
                <a:gd name="textAreaTop" fmla="*/ 0 h 237600"/>
                <a:gd name="textAreaBottom" fmla="*/ 238680 h 237600"/>
              </a:gdLst>
              <a:ahLst/>
              <a:rect l="textAreaLeft" t="textAreaTop" r="textAreaRight" b="textAreaBottom"/>
              <a:pathLst>
                <a:path w="75726" h="69410">
                  <a:moveTo>
                    <a:pt x="37835" y="0"/>
                  </a:moveTo>
                  <a:lnTo>
                    <a:pt x="0" y="69411"/>
                  </a:lnTo>
                  <a:lnTo>
                    <a:pt x="37835" y="69411"/>
                  </a:lnTo>
                  <a:lnTo>
                    <a:pt x="75726" y="69411"/>
                  </a:lnTo>
                  <a:lnTo>
                    <a:pt x="37835" y="0"/>
                  </a:ln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44" name="Google Shape;268;p13"/>
            <p:cNvSpPr/>
            <p:nvPr/>
          </p:nvSpPr>
          <p:spPr>
            <a:xfrm>
              <a:off x="260280" y="4285800"/>
              <a:ext cx="345960" cy="317160"/>
            </a:xfrm>
            <a:custGeom>
              <a:avLst/>
              <a:gdLst>
                <a:gd name="textAreaLeft" fmla="*/ 0 w 345960"/>
                <a:gd name="textAreaRight" fmla="*/ 347040 w 345960"/>
                <a:gd name="textAreaTop" fmla="*/ 0 h 317160"/>
                <a:gd name="textAreaBottom" fmla="*/ 318240 h 317160"/>
              </a:gdLst>
              <a:ahLst/>
              <a:rect l="textAreaLeft" t="textAreaTop" r="textAreaRight" b="textAreaBottom"/>
              <a:pathLst>
                <a:path w="75726" h="69410">
                  <a:moveTo>
                    <a:pt x="37891" y="0"/>
                  </a:moveTo>
                  <a:lnTo>
                    <a:pt x="0" y="69411"/>
                  </a:lnTo>
                  <a:lnTo>
                    <a:pt x="37891" y="69411"/>
                  </a:lnTo>
                  <a:lnTo>
                    <a:pt x="75726" y="69411"/>
                  </a:lnTo>
                  <a:lnTo>
                    <a:pt x="37891" y="0"/>
                  </a:ln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45" name="Google Shape;269;p13"/>
            <p:cNvSpPr/>
            <p:nvPr/>
          </p:nvSpPr>
          <p:spPr>
            <a:xfrm>
              <a:off x="341280" y="1753920"/>
              <a:ext cx="184680" cy="184680"/>
            </a:xfrm>
            <a:custGeom>
              <a:avLst/>
              <a:gdLst>
                <a:gd name="textAreaLeft" fmla="*/ 0 w 184680"/>
                <a:gd name="textAreaRight" fmla="*/ 185760 w 184680"/>
                <a:gd name="textAreaTop" fmla="*/ 0 h 184680"/>
                <a:gd name="textAreaBottom" fmla="*/ 185760 h 184680"/>
              </a:gdLst>
              <a:ahLst/>
              <a:rect l="textAreaLeft" t="textAreaTop" r="textAreaRight" b="textAreaBottom"/>
              <a:pathLst>
                <a:path w="149679" h="149679">
                  <a:moveTo>
                    <a:pt x="74840" y="149679"/>
                  </a:moveTo>
                  <a:cubicBezTo>
                    <a:pt x="33570" y="149679"/>
                    <a:pt x="0" y="116110"/>
                    <a:pt x="0" y="74840"/>
                  </a:cubicBezTo>
                  <a:cubicBezTo>
                    <a:pt x="0" y="33570"/>
                    <a:pt x="33570" y="0"/>
                    <a:pt x="74840" y="0"/>
                  </a:cubicBezTo>
                  <a:cubicBezTo>
                    <a:pt x="116110" y="0"/>
                    <a:pt x="149679" y="33570"/>
                    <a:pt x="149679" y="74840"/>
                  </a:cubicBezTo>
                  <a:cubicBezTo>
                    <a:pt x="149679" y="116110"/>
                    <a:pt x="116110" y="149679"/>
                    <a:pt x="74840" y="149679"/>
                  </a:cubicBezTo>
                  <a:close/>
                  <a:moveTo>
                    <a:pt x="74840" y="5540"/>
                  </a:moveTo>
                  <a:cubicBezTo>
                    <a:pt x="36617" y="5540"/>
                    <a:pt x="5540" y="36617"/>
                    <a:pt x="5540" y="74840"/>
                  </a:cubicBezTo>
                  <a:cubicBezTo>
                    <a:pt x="5540" y="113063"/>
                    <a:pt x="36617" y="144140"/>
                    <a:pt x="74840" y="144140"/>
                  </a:cubicBezTo>
                  <a:cubicBezTo>
                    <a:pt x="113063" y="144140"/>
                    <a:pt x="144140" y="113063"/>
                    <a:pt x="144140" y="74840"/>
                  </a:cubicBezTo>
                  <a:cubicBezTo>
                    <a:pt x="144140" y="36617"/>
                    <a:pt x="113063" y="5540"/>
                    <a:pt x="74840" y="5540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46" name="Google Shape;270;p13"/>
            <p:cNvSpPr/>
            <p:nvPr/>
          </p:nvSpPr>
          <p:spPr>
            <a:xfrm>
              <a:off x="982800" y="4715280"/>
              <a:ext cx="88920" cy="88920"/>
            </a:xfrm>
            <a:custGeom>
              <a:avLst/>
              <a:gdLst>
                <a:gd name="textAreaLeft" fmla="*/ 0 w 88920"/>
                <a:gd name="textAreaRight" fmla="*/ 90000 w 88920"/>
                <a:gd name="textAreaTop" fmla="*/ 0 h 88920"/>
                <a:gd name="textAreaBottom" fmla="*/ 90000 h 88920"/>
              </a:gdLst>
              <a:ahLst/>
              <a:rect l="textAreaLeft" t="textAreaTop" r="textAreaRight" b="textAreaBottom"/>
              <a:pathLst>
                <a:path w="72679" h="72679">
                  <a:moveTo>
                    <a:pt x="36340" y="72679"/>
                  </a:moveTo>
                  <a:cubicBezTo>
                    <a:pt x="16286" y="72679"/>
                    <a:pt x="0" y="56393"/>
                    <a:pt x="0" y="36340"/>
                  </a:cubicBezTo>
                  <a:cubicBezTo>
                    <a:pt x="0" y="16286"/>
                    <a:pt x="16286" y="0"/>
                    <a:pt x="36340" y="0"/>
                  </a:cubicBezTo>
                  <a:cubicBezTo>
                    <a:pt x="56393" y="0"/>
                    <a:pt x="72679" y="16286"/>
                    <a:pt x="72679" y="36340"/>
                  </a:cubicBezTo>
                  <a:cubicBezTo>
                    <a:pt x="72679" y="56393"/>
                    <a:pt x="56393" y="72679"/>
                    <a:pt x="36340" y="72679"/>
                  </a:cubicBezTo>
                  <a:close/>
                  <a:moveTo>
                    <a:pt x="36340" y="5540"/>
                  </a:moveTo>
                  <a:cubicBezTo>
                    <a:pt x="19333" y="5540"/>
                    <a:pt x="5540" y="19333"/>
                    <a:pt x="5540" y="36340"/>
                  </a:cubicBezTo>
                  <a:cubicBezTo>
                    <a:pt x="5540" y="53346"/>
                    <a:pt x="19333" y="67140"/>
                    <a:pt x="36340" y="67140"/>
                  </a:cubicBezTo>
                  <a:cubicBezTo>
                    <a:pt x="53346" y="67140"/>
                    <a:pt x="67140" y="53346"/>
                    <a:pt x="67140" y="36340"/>
                  </a:cubicBezTo>
                  <a:cubicBezTo>
                    <a:pt x="67140" y="19333"/>
                    <a:pt x="53346" y="5540"/>
                    <a:pt x="36340" y="5540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720000" y="418320"/>
            <a:ext cx="7702920" cy="62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7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236;p13" descr=""/>
          <p:cNvPicPr/>
          <p:nvPr/>
        </p:nvPicPr>
        <p:blipFill>
          <a:blip r:embed="rId2"/>
          <a:stretch/>
        </p:blipFill>
        <p:spPr>
          <a:xfrm>
            <a:off x="0" y="9360"/>
            <a:ext cx="9142920" cy="5123880"/>
          </a:xfrm>
          <a:prstGeom prst="rect">
            <a:avLst/>
          </a:prstGeom>
          <a:ln w="0">
            <a:noFill/>
          </a:ln>
        </p:spPr>
      </p:pic>
      <p:grpSp>
        <p:nvGrpSpPr>
          <p:cNvPr id="150" name="Google Shape;237;p13"/>
          <p:cNvGrpSpPr/>
          <p:nvPr/>
        </p:nvGrpSpPr>
        <p:grpSpPr>
          <a:xfrm>
            <a:off x="-703800" y="-1574640"/>
            <a:ext cx="11565720" cy="8071200"/>
            <a:chOff x="-703800" y="-1574640"/>
            <a:chExt cx="11565720" cy="8071200"/>
          </a:xfrm>
        </p:grpSpPr>
        <p:pic>
          <p:nvPicPr>
            <p:cNvPr id="151" name="Google Shape;238;p13" descr=""/>
            <p:cNvPicPr/>
            <p:nvPr/>
          </p:nvPicPr>
          <p:blipFill>
            <a:blip r:embed="rId3"/>
            <a:stretch/>
          </p:blipFill>
          <p:spPr>
            <a:xfrm flipH="1">
              <a:off x="6193800" y="3320640"/>
              <a:ext cx="4066200" cy="23882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52" name="Google Shape;239;p13" descr=""/>
            <p:cNvPicPr/>
            <p:nvPr/>
          </p:nvPicPr>
          <p:blipFill>
            <a:blip r:embed="rId4"/>
            <a:stretch/>
          </p:blipFill>
          <p:spPr>
            <a:xfrm flipH="1">
              <a:off x="6415920" y="3553920"/>
              <a:ext cx="4066200" cy="23882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53" name="Google Shape;240;p13" descr=""/>
            <p:cNvPicPr/>
            <p:nvPr/>
          </p:nvPicPr>
          <p:blipFill>
            <a:blip r:embed="rId5"/>
            <a:stretch/>
          </p:blipFill>
          <p:spPr>
            <a:xfrm flipH="1" rot="5400000">
              <a:off x="-744480" y="-952920"/>
              <a:ext cx="3110040" cy="24570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54" name="Google Shape;241;p13" descr=""/>
            <p:cNvPicPr/>
            <p:nvPr/>
          </p:nvPicPr>
          <p:blipFill>
            <a:blip r:embed="rId6"/>
            <a:stretch/>
          </p:blipFill>
          <p:spPr>
            <a:xfrm flipH="1" rot="5400000">
              <a:off x="-933480" y="-1248120"/>
              <a:ext cx="3110040" cy="24570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55" name="Google Shape;242;p13"/>
            <p:cNvSpPr/>
            <p:nvPr/>
          </p:nvSpPr>
          <p:spPr>
            <a:xfrm rot="11301600">
              <a:off x="7212960" y="3423240"/>
              <a:ext cx="3353760" cy="2480040"/>
            </a:xfrm>
            <a:custGeom>
              <a:avLst/>
              <a:gdLst>
                <a:gd name="textAreaLeft" fmla="*/ 0 w 3353760"/>
                <a:gd name="textAreaRight" fmla="*/ 3354840 w 3353760"/>
                <a:gd name="textAreaTop" fmla="*/ 0 h 2480040"/>
                <a:gd name="textAreaBottom" fmla="*/ 2481120 h 2480040"/>
              </a:gdLst>
              <a:ahLst/>
              <a:rect l="textAreaLeft" t="textAreaTop" r="textAreaRight" b="textAreaBottom"/>
              <a:pathLst>
                <a:path w="2956871" h="2186887">
                  <a:moveTo>
                    <a:pt x="2952768" y="178044"/>
                  </a:moveTo>
                  <a:cubicBezTo>
                    <a:pt x="2944569" y="304180"/>
                    <a:pt x="2933823" y="432256"/>
                    <a:pt x="2895101" y="553351"/>
                  </a:cubicBezTo>
                  <a:cubicBezTo>
                    <a:pt x="2854994" y="678822"/>
                    <a:pt x="2780985" y="787454"/>
                    <a:pt x="2665042" y="853762"/>
                  </a:cubicBezTo>
                  <a:cubicBezTo>
                    <a:pt x="2600839" y="890490"/>
                    <a:pt x="2529766" y="915418"/>
                    <a:pt x="2458194" y="933366"/>
                  </a:cubicBezTo>
                  <a:cubicBezTo>
                    <a:pt x="2382800" y="952256"/>
                    <a:pt x="2305136" y="962227"/>
                    <a:pt x="2227360" y="961563"/>
                  </a:cubicBezTo>
                  <a:cubicBezTo>
                    <a:pt x="2149473" y="960898"/>
                    <a:pt x="2073194" y="948267"/>
                    <a:pt x="1998464" y="926774"/>
                  </a:cubicBezTo>
                  <a:cubicBezTo>
                    <a:pt x="1925785" y="905890"/>
                    <a:pt x="1854768" y="879134"/>
                    <a:pt x="1781202" y="861241"/>
                  </a:cubicBezTo>
                  <a:cubicBezTo>
                    <a:pt x="1708523" y="843570"/>
                    <a:pt x="1634126" y="836867"/>
                    <a:pt x="1559619" y="845120"/>
                  </a:cubicBezTo>
                  <a:cubicBezTo>
                    <a:pt x="1490540" y="852710"/>
                    <a:pt x="1419301" y="870880"/>
                    <a:pt x="1358643" y="905613"/>
                  </a:cubicBezTo>
                  <a:cubicBezTo>
                    <a:pt x="1304743" y="936468"/>
                    <a:pt x="1265079" y="983222"/>
                    <a:pt x="1247796" y="1043216"/>
                  </a:cubicBezTo>
                  <a:cubicBezTo>
                    <a:pt x="1230623" y="1102711"/>
                    <a:pt x="1233448" y="1165973"/>
                    <a:pt x="1234889" y="1227185"/>
                  </a:cubicBezTo>
                  <a:cubicBezTo>
                    <a:pt x="1236384" y="1291666"/>
                    <a:pt x="1238323" y="1358806"/>
                    <a:pt x="1217107" y="1420628"/>
                  </a:cubicBezTo>
                  <a:cubicBezTo>
                    <a:pt x="1197053" y="1479125"/>
                    <a:pt x="1157335" y="1529868"/>
                    <a:pt x="1107589" y="1566208"/>
                  </a:cubicBezTo>
                  <a:cubicBezTo>
                    <a:pt x="1058841" y="1601827"/>
                    <a:pt x="999900" y="1624263"/>
                    <a:pt x="939352" y="1626921"/>
                  </a:cubicBezTo>
                  <a:cubicBezTo>
                    <a:pt x="872323" y="1629858"/>
                    <a:pt x="807953" y="1605539"/>
                    <a:pt x="743306" y="1591579"/>
                  </a:cubicBezTo>
                  <a:cubicBezTo>
                    <a:pt x="686470" y="1579281"/>
                    <a:pt x="623707" y="1573852"/>
                    <a:pt x="573851" y="1609638"/>
                  </a:cubicBezTo>
                  <a:cubicBezTo>
                    <a:pt x="529922" y="1641158"/>
                    <a:pt x="512251" y="1693285"/>
                    <a:pt x="504661" y="1744748"/>
                  </a:cubicBezTo>
                  <a:cubicBezTo>
                    <a:pt x="496075" y="1802803"/>
                    <a:pt x="499011" y="1862243"/>
                    <a:pt x="487987" y="1919965"/>
                  </a:cubicBezTo>
                  <a:cubicBezTo>
                    <a:pt x="476465" y="1980457"/>
                    <a:pt x="450927" y="2039233"/>
                    <a:pt x="411707" y="2087039"/>
                  </a:cubicBezTo>
                  <a:cubicBezTo>
                    <a:pt x="374204" y="2132741"/>
                    <a:pt x="323185" y="2167806"/>
                    <a:pt x="264354" y="2178553"/>
                  </a:cubicBezTo>
                  <a:cubicBezTo>
                    <a:pt x="189238" y="2192291"/>
                    <a:pt x="113955" y="2168415"/>
                    <a:pt x="38561" y="2172626"/>
                  </a:cubicBezTo>
                  <a:cubicBezTo>
                    <a:pt x="33575" y="2172903"/>
                    <a:pt x="3551" y="2176558"/>
                    <a:pt x="4326" y="2178221"/>
                  </a:cubicBezTo>
                  <a:cubicBezTo>
                    <a:pt x="3828" y="2177112"/>
                    <a:pt x="4714" y="2174066"/>
                    <a:pt x="4770" y="2172903"/>
                  </a:cubicBezTo>
                  <a:lnTo>
                    <a:pt x="6819" y="2149304"/>
                  </a:lnTo>
                  <a:cubicBezTo>
                    <a:pt x="13910" y="2068315"/>
                    <a:pt x="20945" y="1987271"/>
                    <a:pt x="28036" y="1906283"/>
                  </a:cubicBezTo>
                  <a:cubicBezTo>
                    <a:pt x="39946" y="1770064"/>
                    <a:pt x="51801" y="1633846"/>
                    <a:pt x="63711" y="1497628"/>
                  </a:cubicBezTo>
                  <a:cubicBezTo>
                    <a:pt x="77837" y="1335540"/>
                    <a:pt x="92018" y="1173451"/>
                    <a:pt x="106144" y="1011419"/>
                  </a:cubicBezTo>
                  <a:cubicBezTo>
                    <a:pt x="120270" y="849386"/>
                    <a:pt x="133565" y="696992"/>
                    <a:pt x="147303" y="539779"/>
                  </a:cubicBezTo>
                  <a:cubicBezTo>
                    <a:pt x="157939" y="417797"/>
                    <a:pt x="168575" y="295871"/>
                    <a:pt x="179266" y="173890"/>
                  </a:cubicBezTo>
                  <a:lnTo>
                    <a:pt x="189293" y="58832"/>
                  </a:lnTo>
                  <a:lnTo>
                    <a:pt x="192340" y="23601"/>
                  </a:lnTo>
                  <a:cubicBezTo>
                    <a:pt x="192838" y="18006"/>
                    <a:pt x="194833" y="10472"/>
                    <a:pt x="194002" y="4877"/>
                  </a:cubicBezTo>
                  <a:cubicBezTo>
                    <a:pt x="193337" y="778"/>
                    <a:pt x="191841" y="3880"/>
                    <a:pt x="193836" y="4323"/>
                  </a:cubicBezTo>
                  <a:cubicBezTo>
                    <a:pt x="198212" y="5265"/>
                    <a:pt x="203308" y="4932"/>
                    <a:pt x="207795" y="5209"/>
                  </a:cubicBezTo>
                  <a:cubicBezTo>
                    <a:pt x="230286" y="6650"/>
                    <a:pt x="252777" y="8090"/>
                    <a:pt x="275267" y="9530"/>
                  </a:cubicBezTo>
                  <a:cubicBezTo>
                    <a:pt x="365396" y="15291"/>
                    <a:pt x="455470" y="20997"/>
                    <a:pt x="545599" y="26758"/>
                  </a:cubicBezTo>
                  <a:cubicBezTo>
                    <a:pt x="678826" y="35234"/>
                    <a:pt x="812108" y="43765"/>
                    <a:pt x="945335" y="52240"/>
                  </a:cubicBezTo>
                  <a:cubicBezTo>
                    <a:pt x="1104265" y="62378"/>
                    <a:pt x="1263141" y="72515"/>
                    <a:pt x="1422071" y="82597"/>
                  </a:cubicBezTo>
                  <a:cubicBezTo>
                    <a:pt x="1585877" y="93012"/>
                    <a:pt x="1749682" y="103481"/>
                    <a:pt x="1913432" y="113896"/>
                  </a:cubicBezTo>
                  <a:cubicBezTo>
                    <a:pt x="2064995" y="123535"/>
                    <a:pt x="2216558" y="133229"/>
                    <a:pt x="2368121" y="142868"/>
                  </a:cubicBezTo>
                  <a:cubicBezTo>
                    <a:pt x="2486778" y="150402"/>
                    <a:pt x="2605436" y="157991"/>
                    <a:pt x="2724039" y="165525"/>
                  </a:cubicBezTo>
                  <a:cubicBezTo>
                    <a:pt x="2792120" y="169845"/>
                    <a:pt x="2860201" y="174222"/>
                    <a:pt x="2928283" y="178543"/>
                  </a:cubicBezTo>
                  <a:cubicBezTo>
                    <a:pt x="2937091" y="179097"/>
                    <a:pt x="2945899" y="179651"/>
                    <a:pt x="2954707" y="180205"/>
                  </a:cubicBezTo>
                  <a:cubicBezTo>
                    <a:pt x="2957366" y="180371"/>
                    <a:pt x="2957366" y="176216"/>
                    <a:pt x="2954707" y="176050"/>
                  </a:cubicBezTo>
                  <a:cubicBezTo>
                    <a:pt x="2930056" y="174499"/>
                    <a:pt x="2905349" y="172893"/>
                    <a:pt x="2880698" y="171341"/>
                  </a:cubicBezTo>
                  <a:cubicBezTo>
                    <a:pt x="2813558" y="167076"/>
                    <a:pt x="2746474" y="162810"/>
                    <a:pt x="2679334" y="158489"/>
                  </a:cubicBezTo>
                  <a:cubicBezTo>
                    <a:pt x="2580508" y="152175"/>
                    <a:pt x="2481627" y="145915"/>
                    <a:pt x="2382800" y="139600"/>
                  </a:cubicBezTo>
                  <a:cubicBezTo>
                    <a:pt x="2261761" y="131899"/>
                    <a:pt x="2140776" y="124199"/>
                    <a:pt x="2019736" y="116444"/>
                  </a:cubicBezTo>
                  <a:cubicBezTo>
                    <a:pt x="1887174" y="108024"/>
                    <a:pt x="1754557" y="99549"/>
                    <a:pt x="1621995" y="91128"/>
                  </a:cubicBezTo>
                  <a:cubicBezTo>
                    <a:pt x="1488657" y="82653"/>
                    <a:pt x="1355319" y="74122"/>
                    <a:pt x="1221982" y="65646"/>
                  </a:cubicBezTo>
                  <a:cubicBezTo>
                    <a:pt x="1097175" y="57669"/>
                    <a:pt x="972423" y="49747"/>
                    <a:pt x="847617" y="41770"/>
                  </a:cubicBezTo>
                  <a:cubicBezTo>
                    <a:pt x="742199" y="35068"/>
                    <a:pt x="636725" y="28309"/>
                    <a:pt x="531307" y="21607"/>
                  </a:cubicBezTo>
                  <a:cubicBezTo>
                    <a:pt x="455747" y="16787"/>
                    <a:pt x="380187" y="11967"/>
                    <a:pt x="304627" y="7148"/>
                  </a:cubicBezTo>
                  <a:cubicBezTo>
                    <a:pt x="268841" y="4877"/>
                    <a:pt x="232613" y="611"/>
                    <a:pt x="196772" y="279"/>
                  </a:cubicBezTo>
                  <a:cubicBezTo>
                    <a:pt x="195220" y="279"/>
                    <a:pt x="193669" y="58"/>
                    <a:pt x="192174" y="2"/>
                  </a:cubicBezTo>
                  <a:cubicBezTo>
                    <a:pt x="191010" y="-53"/>
                    <a:pt x="190179" y="999"/>
                    <a:pt x="190069" y="2107"/>
                  </a:cubicBezTo>
                  <a:cubicBezTo>
                    <a:pt x="188351" y="21496"/>
                    <a:pt x="186689" y="40940"/>
                    <a:pt x="184972" y="60328"/>
                  </a:cubicBezTo>
                  <a:cubicBezTo>
                    <a:pt x="180374" y="113176"/>
                    <a:pt x="175776" y="165968"/>
                    <a:pt x="171123" y="218816"/>
                  </a:cubicBezTo>
                  <a:cubicBezTo>
                    <a:pt x="164310" y="296923"/>
                    <a:pt x="157496" y="375087"/>
                    <a:pt x="150682" y="453195"/>
                  </a:cubicBezTo>
                  <a:cubicBezTo>
                    <a:pt x="142373" y="548531"/>
                    <a:pt x="134063" y="643867"/>
                    <a:pt x="125699" y="739204"/>
                  </a:cubicBezTo>
                  <a:cubicBezTo>
                    <a:pt x="116614" y="843126"/>
                    <a:pt x="107529" y="947049"/>
                    <a:pt x="98499" y="1050971"/>
                  </a:cubicBezTo>
                  <a:cubicBezTo>
                    <a:pt x="89304" y="1156390"/>
                    <a:pt x="80108" y="1261752"/>
                    <a:pt x="70912" y="1367170"/>
                  </a:cubicBezTo>
                  <a:cubicBezTo>
                    <a:pt x="62326" y="1465443"/>
                    <a:pt x="53740" y="1563770"/>
                    <a:pt x="45153" y="1662042"/>
                  </a:cubicBezTo>
                  <a:cubicBezTo>
                    <a:pt x="37896" y="1745136"/>
                    <a:pt x="30639" y="1828230"/>
                    <a:pt x="23383" y="1911268"/>
                  </a:cubicBezTo>
                  <a:cubicBezTo>
                    <a:pt x="18175" y="1971040"/>
                    <a:pt x="12968" y="2030812"/>
                    <a:pt x="7761" y="2090529"/>
                  </a:cubicBezTo>
                  <a:lnTo>
                    <a:pt x="2886" y="2146146"/>
                  </a:lnTo>
                  <a:cubicBezTo>
                    <a:pt x="2055" y="2155619"/>
                    <a:pt x="-161" y="2166033"/>
                    <a:pt x="338" y="2175506"/>
                  </a:cubicBezTo>
                  <a:cubicBezTo>
                    <a:pt x="393" y="2176669"/>
                    <a:pt x="116" y="2177999"/>
                    <a:pt x="6" y="2179162"/>
                  </a:cubicBezTo>
                  <a:cubicBezTo>
                    <a:pt x="-105" y="2180602"/>
                    <a:pt x="1446" y="2181378"/>
                    <a:pt x="2609" y="2181157"/>
                  </a:cubicBezTo>
                  <a:cubicBezTo>
                    <a:pt x="85592" y="2165368"/>
                    <a:pt x="168630" y="2195171"/>
                    <a:pt x="251835" y="2184536"/>
                  </a:cubicBezTo>
                  <a:cubicBezTo>
                    <a:pt x="312493" y="2176780"/>
                    <a:pt x="366283" y="2144650"/>
                    <a:pt x="406555" y="2099282"/>
                  </a:cubicBezTo>
                  <a:cubicBezTo>
                    <a:pt x="447548" y="2053082"/>
                    <a:pt x="475080" y="1995359"/>
                    <a:pt x="488874" y="1935366"/>
                  </a:cubicBezTo>
                  <a:cubicBezTo>
                    <a:pt x="503332" y="1872491"/>
                    <a:pt x="499122" y="1807290"/>
                    <a:pt x="508871" y="1743696"/>
                  </a:cubicBezTo>
                  <a:cubicBezTo>
                    <a:pt x="518621" y="1680101"/>
                    <a:pt x="549089" y="1612297"/>
                    <a:pt x="618832" y="1592299"/>
                  </a:cubicBezTo>
                  <a:cubicBezTo>
                    <a:pt x="690182" y="1571803"/>
                    <a:pt x="767237" y="1602547"/>
                    <a:pt x="836427" y="1618667"/>
                  </a:cubicBezTo>
                  <a:cubicBezTo>
                    <a:pt x="900021" y="1633458"/>
                    <a:pt x="962341" y="1636173"/>
                    <a:pt x="1024772" y="1614346"/>
                  </a:cubicBezTo>
                  <a:cubicBezTo>
                    <a:pt x="1082606" y="1594127"/>
                    <a:pt x="1134678" y="1557289"/>
                    <a:pt x="1172790" y="1509261"/>
                  </a:cubicBezTo>
                  <a:cubicBezTo>
                    <a:pt x="1212177" y="1459626"/>
                    <a:pt x="1231897" y="1401239"/>
                    <a:pt x="1237382" y="1338586"/>
                  </a:cubicBezTo>
                  <a:cubicBezTo>
                    <a:pt x="1243586" y="1267846"/>
                    <a:pt x="1235110" y="1196884"/>
                    <a:pt x="1239044" y="1126088"/>
                  </a:cubicBezTo>
                  <a:cubicBezTo>
                    <a:pt x="1243253" y="1050861"/>
                    <a:pt x="1266021" y="979455"/>
                    <a:pt x="1327344" y="931538"/>
                  </a:cubicBezTo>
                  <a:cubicBezTo>
                    <a:pt x="1391936" y="881072"/>
                    <a:pt x="1479461" y="858138"/>
                    <a:pt x="1559619" y="849331"/>
                  </a:cubicBezTo>
                  <a:cubicBezTo>
                    <a:pt x="1644873" y="839913"/>
                    <a:pt x="1729019" y="850715"/>
                    <a:pt x="1811393" y="873483"/>
                  </a:cubicBezTo>
                  <a:cubicBezTo>
                    <a:pt x="1891274" y="895530"/>
                    <a:pt x="1968828" y="925666"/>
                    <a:pt x="2049595" y="944611"/>
                  </a:cubicBezTo>
                  <a:cubicBezTo>
                    <a:pt x="2209190" y="982114"/>
                    <a:pt x="2377593" y="967767"/>
                    <a:pt x="2532369" y="916138"/>
                  </a:cubicBezTo>
                  <a:cubicBezTo>
                    <a:pt x="2602722" y="892650"/>
                    <a:pt x="2671634" y="861462"/>
                    <a:pt x="2730021" y="815041"/>
                  </a:cubicBezTo>
                  <a:cubicBezTo>
                    <a:pt x="2781429" y="774214"/>
                    <a:pt x="2822699" y="722142"/>
                    <a:pt x="2853443" y="664308"/>
                  </a:cubicBezTo>
                  <a:cubicBezTo>
                    <a:pt x="2916040" y="546648"/>
                    <a:pt x="2937091" y="411260"/>
                    <a:pt x="2949112" y="280083"/>
                  </a:cubicBezTo>
                  <a:cubicBezTo>
                    <a:pt x="2952214" y="246126"/>
                    <a:pt x="2954651" y="212113"/>
                    <a:pt x="2956867" y="178100"/>
                  </a:cubicBezTo>
                  <a:cubicBezTo>
                    <a:pt x="2957033" y="175441"/>
                    <a:pt x="2952879" y="175441"/>
                    <a:pt x="2952712" y="178100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56" name="Google Shape;243;p13"/>
            <p:cNvSpPr/>
            <p:nvPr/>
          </p:nvSpPr>
          <p:spPr>
            <a:xfrm rot="11301600">
              <a:off x="7345440" y="3785760"/>
              <a:ext cx="3353760" cy="2480040"/>
            </a:xfrm>
            <a:custGeom>
              <a:avLst/>
              <a:gdLst>
                <a:gd name="textAreaLeft" fmla="*/ 0 w 3353760"/>
                <a:gd name="textAreaRight" fmla="*/ 3354840 w 3353760"/>
                <a:gd name="textAreaTop" fmla="*/ 0 h 2480040"/>
                <a:gd name="textAreaBottom" fmla="*/ 2481120 h 2480040"/>
              </a:gdLst>
              <a:ahLst/>
              <a:rect l="textAreaLeft" t="textAreaTop" r="textAreaRight" b="textAreaBottom"/>
              <a:pathLst>
                <a:path w="2956871" h="2186887">
                  <a:moveTo>
                    <a:pt x="2952768" y="178044"/>
                  </a:moveTo>
                  <a:cubicBezTo>
                    <a:pt x="2944569" y="304180"/>
                    <a:pt x="2933823" y="432256"/>
                    <a:pt x="2895101" y="553351"/>
                  </a:cubicBezTo>
                  <a:cubicBezTo>
                    <a:pt x="2854994" y="678822"/>
                    <a:pt x="2780985" y="787454"/>
                    <a:pt x="2665042" y="853762"/>
                  </a:cubicBezTo>
                  <a:cubicBezTo>
                    <a:pt x="2600839" y="890490"/>
                    <a:pt x="2529766" y="915418"/>
                    <a:pt x="2458194" y="933366"/>
                  </a:cubicBezTo>
                  <a:cubicBezTo>
                    <a:pt x="2382800" y="952256"/>
                    <a:pt x="2305136" y="962227"/>
                    <a:pt x="2227360" y="961563"/>
                  </a:cubicBezTo>
                  <a:cubicBezTo>
                    <a:pt x="2149473" y="960898"/>
                    <a:pt x="2073194" y="948267"/>
                    <a:pt x="1998464" y="926774"/>
                  </a:cubicBezTo>
                  <a:cubicBezTo>
                    <a:pt x="1925785" y="905890"/>
                    <a:pt x="1854768" y="879134"/>
                    <a:pt x="1781202" y="861241"/>
                  </a:cubicBezTo>
                  <a:cubicBezTo>
                    <a:pt x="1708523" y="843570"/>
                    <a:pt x="1634126" y="836867"/>
                    <a:pt x="1559619" y="845120"/>
                  </a:cubicBezTo>
                  <a:cubicBezTo>
                    <a:pt x="1490540" y="852710"/>
                    <a:pt x="1419301" y="870880"/>
                    <a:pt x="1358643" y="905613"/>
                  </a:cubicBezTo>
                  <a:cubicBezTo>
                    <a:pt x="1304743" y="936468"/>
                    <a:pt x="1265079" y="983222"/>
                    <a:pt x="1247796" y="1043216"/>
                  </a:cubicBezTo>
                  <a:cubicBezTo>
                    <a:pt x="1230623" y="1102711"/>
                    <a:pt x="1233448" y="1165973"/>
                    <a:pt x="1234889" y="1227185"/>
                  </a:cubicBezTo>
                  <a:cubicBezTo>
                    <a:pt x="1236384" y="1291666"/>
                    <a:pt x="1238323" y="1358806"/>
                    <a:pt x="1217107" y="1420628"/>
                  </a:cubicBezTo>
                  <a:cubicBezTo>
                    <a:pt x="1197053" y="1479125"/>
                    <a:pt x="1157335" y="1529868"/>
                    <a:pt x="1107589" y="1566208"/>
                  </a:cubicBezTo>
                  <a:cubicBezTo>
                    <a:pt x="1058841" y="1601827"/>
                    <a:pt x="999900" y="1624263"/>
                    <a:pt x="939352" y="1626921"/>
                  </a:cubicBezTo>
                  <a:cubicBezTo>
                    <a:pt x="872323" y="1629858"/>
                    <a:pt x="807953" y="1605539"/>
                    <a:pt x="743306" y="1591579"/>
                  </a:cubicBezTo>
                  <a:cubicBezTo>
                    <a:pt x="686470" y="1579281"/>
                    <a:pt x="623707" y="1573852"/>
                    <a:pt x="573851" y="1609638"/>
                  </a:cubicBezTo>
                  <a:cubicBezTo>
                    <a:pt x="529922" y="1641158"/>
                    <a:pt x="512251" y="1693285"/>
                    <a:pt x="504661" y="1744748"/>
                  </a:cubicBezTo>
                  <a:cubicBezTo>
                    <a:pt x="496075" y="1802803"/>
                    <a:pt x="499011" y="1862243"/>
                    <a:pt x="487987" y="1919965"/>
                  </a:cubicBezTo>
                  <a:cubicBezTo>
                    <a:pt x="476465" y="1980457"/>
                    <a:pt x="450927" y="2039233"/>
                    <a:pt x="411707" y="2087039"/>
                  </a:cubicBezTo>
                  <a:cubicBezTo>
                    <a:pt x="374204" y="2132741"/>
                    <a:pt x="323185" y="2167806"/>
                    <a:pt x="264354" y="2178553"/>
                  </a:cubicBezTo>
                  <a:cubicBezTo>
                    <a:pt x="189238" y="2192291"/>
                    <a:pt x="113955" y="2168415"/>
                    <a:pt x="38561" y="2172626"/>
                  </a:cubicBezTo>
                  <a:cubicBezTo>
                    <a:pt x="33575" y="2172903"/>
                    <a:pt x="3551" y="2176558"/>
                    <a:pt x="4326" y="2178221"/>
                  </a:cubicBezTo>
                  <a:cubicBezTo>
                    <a:pt x="3828" y="2177112"/>
                    <a:pt x="4714" y="2174066"/>
                    <a:pt x="4770" y="2172903"/>
                  </a:cubicBezTo>
                  <a:lnTo>
                    <a:pt x="6819" y="2149304"/>
                  </a:lnTo>
                  <a:cubicBezTo>
                    <a:pt x="13910" y="2068315"/>
                    <a:pt x="20945" y="1987271"/>
                    <a:pt x="28036" y="1906283"/>
                  </a:cubicBezTo>
                  <a:cubicBezTo>
                    <a:pt x="39946" y="1770064"/>
                    <a:pt x="51801" y="1633846"/>
                    <a:pt x="63711" y="1497628"/>
                  </a:cubicBezTo>
                  <a:cubicBezTo>
                    <a:pt x="77837" y="1335540"/>
                    <a:pt x="92018" y="1173451"/>
                    <a:pt x="106144" y="1011419"/>
                  </a:cubicBezTo>
                  <a:cubicBezTo>
                    <a:pt x="120270" y="849386"/>
                    <a:pt x="133565" y="696992"/>
                    <a:pt x="147303" y="539779"/>
                  </a:cubicBezTo>
                  <a:cubicBezTo>
                    <a:pt x="157939" y="417797"/>
                    <a:pt x="168575" y="295871"/>
                    <a:pt x="179266" y="173890"/>
                  </a:cubicBezTo>
                  <a:lnTo>
                    <a:pt x="189293" y="58832"/>
                  </a:lnTo>
                  <a:lnTo>
                    <a:pt x="192340" y="23601"/>
                  </a:lnTo>
                  <a:cubicBezTo>
                    <a:pt x="192838" y="18006"/>
                    <a:pt x="194833" y="10472"/>
                    <a:pt x="194002" y="4877"/>
                  </a:cubicBezTo>
                  <a:cubicBezTo>
                    <a:pt x="193337" y="778"/>
                    <a:pt x="191841" y="3880"/>
                    <a:pt x="193836" y="4323"/>
                  </a:cubicBezTo>
                  <a:cubicBezTo>
                    <a:pt x="198212" y="5265"/>
                    <a:pt x="203308" y="4932"/>
                    <a:pt x="207795" y="5209"/>
                  </a:cubicBezTo>
                  <a:cubicBezTo>
                    <a:pt x="230286" y="6650"/>
                    <a:pt x="252777" y="8090"/>
                    <a:pt x="275267" y="9530"/>
                  </a:cubicBezTo>
                  <a:cubicBezTo>
                    <a:pt x="365396" y="15291"/>
                    <a:pt x="455470" y="20997"/>
                    <a:pt x="545599" y="26758"/>
                  </a:cubicBezTo>
                  <a:cubicBezTo>
                    <a:pt x="678826" y="35234"/>
                    <a:pt x="812108" y="43765"/>
                    <a:pt x="945335" y="52240"/>
                  </a:cubicBezTo>
                  <a:cubicBezTo>
                    <a:pt x="1104265" y="62378"/>
                    <a:pt x="1263141" y="72515"/>
                    <a:pt x="1422071" y="82597"/>
                  </a:cubicBezTo>
                  <a:cubicBezTo>
                    <a:pt x="1585877" y="93012"/>
                    <a:pt x="1749682" y="103481"/>
                    <a:pt x="1913432" y="113896"/>
                  </a:cubicBezTo>
                  <a:cubicBezTo>
                    <a:pt x="2064995" y="123535"/>
                    <a:pt x="2216558" y="133229"/>
                    <a:pt x="2368121" y="142868"/>
                  </a:cubicBezTo>
                  <a:cubicBezTo>
                    <a:pt x="2486778" y="150402"/>
                    <a:pt x="2605436" y="157991"/>
                    <a:pt x="2724039" y="165525"/>
                  </a:cubicBezTo>
                  <a:cubicBezTo>
                    <a:pt x="2792120" y="169845"/>
                    <a:pt x="2860201" y="174222"/>
                    <a:pt x="2928283" y="178543"/>
                  </a:cubicBezTo>
                  <a:cubicBezTo>
                    <a:pt x="2937091" y="179097"/>
                    <a:pt x="2945899" y="179651"/>
                    <a:pt x="2954707" y="180205"/>
                  </a:cubicBezTo>
                  <a:cubicBezTo>
                    <a:pt x="2957366" y="180371"/>
                    <a:pt x="2957366" y="176216"/>
                    <a:pt x="2954707" y="176050"/>
                  </a:cubicBezTo>
                  <a:cubicBezTo>
                    <a:pt x="2930056" y="174499"/>
                    <a:pt x="2905349" y="172893"/>
                    <a:pt x="2880698" y="171341"/>
                  </a:cubicBezTo>
                  <a:cubicBezTo>
                    <a:pt x="2813558" y="167076"/>
                    <a:pt x="2746474" y="162810"/>
                    <a:pt x="2679334" y="158489"/>
                  </a:cubicBezTo>
                  <a:cubicBezTo>
                    <a:pt x="2580508" y="152175"/>
                    <a:pt x="2481627" y="145915"/>
                    <a:pt x="2382800" y="139600"/>
                  </a:cubicBezTo>
                  <a:cubicBezTo>
                    <a:pt x="2261761" y="131899"/>
                    <a:pt x="2140776" y="124199"/>
                    <a:pt x="2019736" y="116444"/>
                  </a:cubicBezTo>
                  <a:cubicBezTo>
                    <a:pt x="1887174" y="108024"/>
                    <a:pt x="1754557" y="99549"/>
                    <a:pt x="1621995" y="91128"/>
                  </a:cubicBezTo>
                  <a:cubicBezTo>
                    <a:pt x="1488657" y="82653"/>
                    <a:pt x="1355319" y="74122"/>
                    <a:pt x="1221982" y="65646"/>
                  </a:cubicBezTo>
                  <a:cubicBezTo>
                    <a:pt x="1097175" y="57669"/>
                    <a:pt x="972423" y="49747"/>
                    <a:pt x="847617" y="41770"/>
                  </a:cubicBezTo>
                  <a:cubicBezTo>
                    <a:pt x="742199" y="35068"/>
                    <a:pt x="636725" y="28309"/>
                    <a:pt x="531307" y="21607"/>
                  </a:cubicBezTo>
                  <a:cubicBezTo>
                    <a:pt x="455747" y="16787"/>
                    <a:pt x="380187" y="11967"/>
                    <a:pt x="304627" y="7148"/>
                  </a:cubicBezTo>
                  <a:cubicBezTo>
                    <a:pt x="268841" y="4877"/>
                    <a:pt x="232613" y="611"/>
                    <a:pt x="196772" y="279"/>
                  </a:cubicBezTo>
                  <a:cubicBezTo>
                    <a:pt x="195220" y="279"/>
                    <a:pt x="193669" y="58"/>
                    <a:pt x="192174" y="2"/>
                  </a:cubicBezTo>
                  <a:cubicBezTo>
                    <a:pt x="191010" y="-53"/>
                    <a:pt x="190179" y="999"/>
                    <a:pt x="190069" y="2107"/>
                  </a:cubicBezTo>
                  <a:cubicBezTo>
                    <a:pt x="188351" y="21496"/>
                    <a:pt x="186689" y="40940"/>
                    <a:pt x="184972" y="60328"/>
                  </a:cubicBezTo>
                  <a:cubicBezTo>
                    <a:pt x="180374" y="113176"/>
                    <a:pt x="175776" y="165968"/>
                    <a:pt x="171123" y="218816"/>
                  </a:cubicBezTo>
                  <a:cubicBezTo>
                    <a:pt x="164310" y="296923"/>
                    <a:pt x="157496" y="375087"/>
                    <a:pt x="150682" y="453195"/>
                  </a:cubicBezTo>
                  <a:cubicBezTo>
                    <a:pt x="142373" y="548531"/>
                    <a:pt x="134063" y="643867"/>
                    <a:pt x="125699" y="739204"/>
                  </a:cubicBezTo>
                  <a:cubicBezTo>
                    <a:pt x="116614" y="843126"/>
                    <a:pt x="107529" y="947049"/>
                    <a:pt x="98499" y="1050971"/>
                  </a:cubicBezTo>
                  <a:cubicBezTo>
                    <a:pt x="89304" y="1156390"/>
                    <a:pt x="80108" y="1261752"/>
                    <a:pt x="70912" y="1367170"/>
                  </a:cubicBezTo>
                  <a:cubicBezTo>
                    <a:pt x="62326" y="1465443"/>
                    <a:pt x="53740" y="1563770"/>
                    <a:pt x="45153" y="1662042"/>
                  </a:cubicBezTo>
                  <a:cubicBezTo>
                    <a:pt x="37896" y="1745136"/>
                    <a:pt x="30639" y="1828230"/>
                    <a:pt x="23383" y="1911268"/>
                  </a:cubicBezTo>
                  <a:cubicBezTo>
                    <a:pt x="18175" y="1971040"/>
                    <a:pt x="12968" y="2030812"/>
                    <a:pt x="7761" y="2090529"/>
                  </a:cubicBezTo>
                  <a:lnTo>
                    <a:pt x="2886" y="2146146"/>
                  </a:lnTo>
                  <a:cubicBezTo>
                    <a:pt x="2055" y="2155619"/>
                    <a:pt x="-161" y="2166033"/>
                    <a:pt x="338" y="2175506"/>
                  </a:cubicBezTo>
                  <a:cubicBezTo>
                    <a:pt x="393" y="2176669"/>
                    <a:pt x="116" y="2177999"/>
                    <a:pt x="6" y="2179162"/>
                  </a:cubicBezTo>
                  <a:cubicBezTo>
                    <a:pt x="-105" y="2180602"/>
                    <a:pt x="1446" y="2181378"/>
                    <a:pt x="2609" y="2181157"/>
                  </a:cubicBezTo>
                  <a:cubicBezTo>
                    <a:pt x="85592" y="2165368"/>
                    <a:pt x="168630" y="2195171"/>
                    <a:pt x="251835" y="2184536"/>
                  </a:cubicBezTo>
                  <a:cubicBezTo>
                    <a:pt x="312493" y="2176780"/>
                    <a:pt x="366283" y="2144650"/>
                    <a:pt x="406555" y="2099282"/>
                  </a:cubicBezTo>
                  <a:cubicBezTo>
                    <a:pt x="447548" y="2053082"/>
                    <a:pt x="475080" y="1995359"/>
                    <a:pt x="488874" y="1935366"/>
                  </a:cubicBezTo>
                  <a:cubicBezTo>
                    <a:pt x="503332" y="1872491"/>
                    <a:pt x="499122" y="1807290"/>
                    <a:pt x="508871" y="1743696"/>
                  </a:cubicBezTo>
                  <a:cubicBezTo>
                    <a:pt x="518621" y="1680101"/>
                    <a:pt x="549089" y="1612297"/>
                    <a:pt x="618832" y="1592299"/>
                  </a:cubicBezTo>
                  <a:cubicBezTo>
                    <a:pt x="690182" y="1571803"/>
                    <a:pt x="767237" y="1602547"/>
                    <a:pt x="836427" y="1618667"/>
                  </a:cubicBezTo>
                  <a:cubicBezTo>
                    <a:pt x="900021" y="1633458"/>
                    <a:pt x="962341" y="1636173"/>
                    <a:pt x="1024772" y="1614346"/>
                  </a:cubicBezTo>
                  <a:cubicBezTo>
                    <a:pt x="1082606" y="1594127"/>
                    <a:pt x="1134678" y="1557289"/>
                    <a:pt x="1172790" y="1509261"/>
                  </a:cubicBezTo>
                  <a:cubicBezTo>
                    <a:pt x="1212177" y="1459626"/>
                    <a:pt x="1231897" y="1401239"/>
                    <a:pt x="1237382" y="1338586"/>
                  </a:cubicBezTo>
                  <a:cubicBezTo>
                    <a:pt x="1243586" y="1267846"/>
                    <a:pt x="1235110" y="1196884"/>
                    <a:pt x="1239044" y="1126088"/>
                  </a:cubicBezTo>
                  <a:cubicBezTo>
                    <a:pt x="1243253" y="1050861"/>
                    <a:pt x="1266021" y="979455"/>
                    <a:pt x="1327344" y="931538"/>
                  </a:cubicBezTo>
                  <a:cubicBezTo>
                    <a:pt x="1391936" y="881072"/>
                    <a:pt x="1479461" y="858138"/>
                    <a:pt x="1559619" y="849331"/>
                  </a:cubicBezTo>
                  <a:cubicBezTo>
                    <a:pt x="1644873" y="839913"/>
                    <a:pt x="1729019" y="850715"/>
                    <a:pt x="1811393" y="873483"/>
                  </a:cubicBezTo>
                  <a:cubicBezTo>
                    <a:pt x="1891274" y="895530"/>
                    <a:pt x="1968828" y="925666"/>
                    <a:pt x="2049595" y="944611"/>
                  </a:cubicBezTo>
                  <a:cubicBezTo>
                    <a:pt x="2209190" y="982114"/>
                    <a:pt x="2377593" y="967767"/>
                    <a:pt x="2532369" y="916138"/>
                  </a:cubicBezTo>
                  <a:cubicBezTo>
                    <a:pt x="2602722" y="892650"/>
                    <a:pt x="2671634" y="861462"/>
                    <a:pt x="2730021" y="815041"/>
                  </a:cubicBezTo>
                  <a:cubicBezTo>
                    <a:pt x="2781429" y="774214"/>
                    <a:pt x="2822699" y="722142"/>
                    <a:pt x="2853443" y="664308"/>
                  </a:cubicBezTo>
                  <a:cubicBezTo>
                    <a:pt x="2916040" y="546648"/>
                    <a:pt x="2937091" y="411260"/>
                    <a:pt x="2949112" y="280083"/>
                  </a:cubicBezTo>
                  <a:cubicBezTo>
                    <a:pt x="2952214" y="246126"/>
                    <a:pt x="2954651" y="212113"/>
                    <a:pt x="2956867" y="178100"/>
                  </a:cubicBezTo>
                  <a:cubicBezTo>
                    <a:pt x="2957033" y="175441"/>
                    <a:pt x="2952879" y="175441"/>
                    <a:pt x="2952712" y="178100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57" name="Google Shape;244;p13"/>
            <p:cNvSpPr/>
            <p:nvPr/>
          </p:nvSpPr>
          <p:spPr>
            <a:xfrm flipH="1" rot="16339800">
              <a:off x="-757440" y="-1053720"/>
              <a:ext cx="2359080" cy="1743840"/>
            </a:xfrm>
            <a:custGeom>
              <a:avLst/>
              <a:gdLst>
                <a:gd name="textAreaLeft" fmla="*/ -720 w 2359080"/>
                <a:gd name="textAreaRight" fmla="*/ 2359440 w 2359080"/>
                <a:gd name="textAreaTop" fmla="*/ 0 h 1743840"/>
                <a:gd name="textAreaBottom" fmla="*/ 1744920 h 1743840"/>
              </a:gdLst>
              <a:ahLst/>
              <a:rect l="textAreaLeft" t="textAreaTop" r="textAreaRight" b="textAreaBottom"/>
              <a:pathLst>
                <a:path w="2956871" h="2186887">
                  <a:moveTo>
                    <a:pt x="2952768" y="178044"/>
                  </a:moveTo>
                  <a:cubicBezTo>
                    <a:pt x="2944569" y="304180"/>
                    <a:pt x="2933823" y="432256"/>
                    <a:pt x="2895101" y="553351"/>
                  </a:cubicBezTo>
                  <a:cubicBezTo>
                    <a:pt x="2854994" y="678822"/>
                    <a:pt x="2780985" y="787454"/>
                    <a:pt x="2665042" y="853762"/>
                  </a:cubicBezTo>
                  <a:cubicBezTo>
                    <a:pt x="2600839" y="890490"/>
                    <a:pt x="2529766" y="915418"/>
                    <a:pt x="2458194" y="933366"/>
                  </a:cubicBezTo>
                  <a:cubicBezTo>
                    <a:pt x="2382800" y="952256"/>
                    <a:pt x="2305136" y="962227"/>
                    <a:pt x="2227360" y="961563"/>
                  </a:cubicBezTo>
                  <a:cubicBezTo>
                    <a:pt x="2149473" y="960898"/>
                    <a:pt x="2073194" y="948267"/>
                    <a:pt x="1998464" y="926774"/>
                  </a:cubicBezTo>
                  <a:cubicBezTo>
                    <a:pt x="1925785" y="905890"/>
                    <a:pt x="1854768" y="879134"/>
                    <a:pt x="1781202" y="861241"/>
                  </a:cubicBezTo>
                  <a:cubicBezTo>
                    <a:pt x="1708523" y="843570"/>
                    <a:pt x="1634126" y="836867"/>
                    <a:pt x="1559619" y="845120"/>
                  </a:cubicBezTo>
                  <a:cubicBezTo>
                    <a:pt x="1490540" y="852710"/>
                    <a:pt x="1419301" y="870880"/>
                    <a:pt x="1358643" y="905613"/>
                  </a:cubicBezTo>
                  <a:cubicBezTo>
                    <a:pt x="1304743" y="936468"/>
                    <a:pt x="1265079" y="983222"/>
                    <a:pt x="1247796" y="1043216"/>
                  </a:cubicBezTo>
                  <a:cubicBezTo>
                    <a:pt x="1230623" y="1102711"/>
                    <a:pt x="1233448" y="1165973"/>
                    <a:pt x="1234889" y="1227185"/>
                  </a:cubicBezTo>
                  <a:cubicBezTo>
                    <a:pt x="1236384" y="1291666"/>
                    <a:pt x="1238323" y="1358806"/>
                    <a:pt x="1217107" y="1420628"/>
                  </a:cubicBezTo>
                  <a:cubicBezTo>
                    <a:pt x="1197053" y="1479125"/>
                    <a:pt x="1157335" y="1529868"/>
                    <a:pt x="1107589" y="1566208"/>
                  </a:cubicBezTo>
                  <a:cubicBezTo>
                    <a:pt x="1058841" y="1601827"/>
                    <a:pt x="999900" y="1624263"/>
                    <a:pt x="939352" y="1626921"/>
                  </a:cubicBezTo>
                  <a:cubicBezTo>
                    <a:pt x="872323" y="1629858"/>
                    <a:pt x="807953" y="1605539"/>
                    <a:pt x="743306" y="1591579"/>
                  </a:cubicBezTo>
                  <a:cubicBezTo>
                    <a:pt x="686470" y="1579281"/>
                    <a:pt x="623707" y="1573852"/>
                    <a:pt x="573851" y="1609638"/>
                  </a:cubicBezTo>
                  <a:cubicBezTo>
                    <a:pt x="529922" y="1641158"/>
                    <a:pt x="512251" y="1693285"/>
                    <a:pt x="504661" y="1744748"/>
                  </a:cubicBezTo>
                  <a:cubicBezTo>
                    <a:pt x="496075" y="1802803"/>
                    <a:pt x="499011" y="1862243"/>
                    <a:pt x="487987" y="1919965"/>
                  </a:cubicBezTo>
                  <a:cubicBezTo>
                    <a:pt x="476465" y="1980457"/>
                    <a:pt x="450927" y="2039233"/>
                    <a:pt x="411707" y="2087039"/>
                  </a:cubicBezTo>
                  <a:cubicBezTo>
                    <a:pt x="374204" y="2132741"/>
                    <a:pt x="323185" y="2167806"/>
                    <a:pt x="264354" y="2178553"/>
                  </a:cubicBezTo>
                  <a:cubicBezTo>
                    <a:pt x="189238" y="2192291"/>
                    <a:pt x="113955" y="2168415"/>
                    <a:pt x="38561" y="2172626"/>
                  </a:cubicBezTo>
                  <a:cubicBezTo>
                    <a:pt x="33575" y="2172903"/>
                    <a:pt x="3551" y="2176558"/>
                    <a:pt x="4326" y="2178221"/>
                  </a:cubicBezTo>
                  <a:cubicBezTo>
                    <a:pt x="3828" y="2177112"/>
                    <a:pt x="4714" y="2174066"/>
                    <a:pt x="4770" y="2172903"/>
                  </a:cubicBezTo>
                  <a:lnTo>
                    <a:pt x="6819" y="2149304"/>
                  </a:lnTo>
                  <a:cubicBezTo>
                    <a:pt x="13910" y="2068315"/>
                    <a:pt x="20945" y="1987271"/>
                    <a:pt x="28036" y="1906283"/>
                  </a:cubicBezTo>
                  <a:cubicBezTo>
                    <a:pt x="39946" y="1770064"/>
                    <a:pt x="51801" y="1633846"/>
                    <a:pt x="63711" y="1497628"/>
                  </a:cubicBezTo>
                  <a:cubicBezTo>
                    <a:pt x="77837" y="1335540"/>
                    <a:pt x="92018" y="1173451"/>
                    <a:pt x="106144" y="1011419"/>
                  </a:cubicBezTo>
                  <a:cubicBezTo>
                    <a:pt x="120270" y="849386"/>
                    <a:pt x="133565" y="696992"/>
                    <a:pt x="147303" y="539779"/>
                  </a:cubicBezTo>
                  <a:cubicBezTo>
                    <a:pt x="157939" y="417797"/>
                    <a:pt x="168575" y="295871"/>
                    <a:pt x="179266" y="173890"/>
                  </a:cubicBezTo>
                  <a:lnTo>
                    <a:pt x="189293" y="58832"/>
                  </a:lnTo>
                  <a:lnTo>
                    <a:pt x="192340" y="23601"/>
                  </a:lnTo>
                  <a:cubicBezTo>
                    <a:pt x="192838" y="18006"/>
                    <a:pt x="194833" y="10472"/>
                    <a:pt x="194002" y="4877"/>
                  </a:cubicBezTo>
                  <a:cubicBezTo>
                    <a:pt x="193337" y="778"/>
                    <a:pt x="191841" y="3880"/>
                    <a:pt x="193836" y="4323"/>
                  </a:cubicBezTo>
                  <a:cubicBezTo>
                    <a:pt x="198212" y="5265"/>
                    <a:pt x="203308" y="4932"/>
                    <a:pt x="207795" y="5209"/>
                  </a:cubicBezTo>
                  <a:cubicBezTo>
                    <a:pt x="230286" y="6650"/>
                    <a:pt x="252777" y="8090"/>
                    <a:pt x="275267" y="9530"/>
                  </a:cubicBezTo>
                  <a:cubicBezTo>
                    <a:pt x="365396" y="15291"/>
                    <a:pt x="455470" y="20997"/>
                    <a:pt x="545599" y="26758"/>
                  </a:cubicBezTo>
                  <a:cubicBezTo>
                    <a:pt x="678826" y="35234"/>
                    <a:pt x="812108" y="43765"/>
                    <a:pt x="945335" y="52240"/>
                  </a:cubicBezTo>
                  <a:cubicBezTo>
                    <a:pt x="1104265" y="62378"/>
                    <a:pt x="1263141" y="72515"/>
                    <a:pt x="1422071" y="82597"/>
                  </a:cubicBezTo>
                  <a:cubicBezTo>
                    <a:pt x="1585877" y="93012"/>
                    <a:pt x="1749682" y="103481"/>
                    <a:pt x="1913432" y="113896"/>
                  </a:cubicBezTo>
                  <a:cubicBezTo>
                    <a:pt x="2064995" y="123535"/>
                    <a:pt x="2216558" y="133229"/>
                    <a:pt x="2368121" y="142868"/>
                  </a:cubicBezTo>
                  <a:cubicBezTo>
                    <a:pt x="2486778" y="150402"/>
                    <a:pt x="2605436" y="157991"/>
                    <a:pt x="2724039" y="165525"/>
                  </a:cubicBezTo>
                  <a:cubicBezTo>
                    <a:pt x="2792120" y="169845"/>
                    <a:pt x="2860201" y="174222"/>
                    <a:pt x="2928283" y="178543"/>
                  </a:cubicBezTo>
                  <a:cubicBezTo>
                    <a:pt x="2937091" y="179097"/>
                    <a:pt x="2945899" y="179651"/>
                    <a:pt x="2954707" y="180205"/>
                  </a:cubicBezTo>
                  <a:cubicBezTo>
                    <a:pt x="2957366" y="180371"/>
                    <a:pt x="2957366" y="176216"/>
                    <a:pt x="2954707" y="176050"/>
                  </a:cubicBezTo>
                  <a:cubicBezTo>
                    <a:pt x="2930056" y="174499"/>
                    <a:pt x="2905349" y="172893"/>
                    <a:pt x="2880698" y="171341"/>
                  </a:cubicBezTo>
                  <a:cubicBezTo>
                    <a:pt x="2813558" y="167076"/>
                    <a:pt x="2746474" y="162810"/>
                    <a:pt x="2679334" y="158489"/>
                  </a:cubicBezTo>
                  <a:cubicBezTo>
                    <a:pt x="2580508" y="152175"/>
                    <a:pt x="2481627" y="145915"/>
                    <a:pt x="2382800" y="139600"/>
                  </a:cubicBezTo>
                  <a:cubicBezTo>
                    <a:pt x="2261761" y="131899"/>
                    <a:pt x="2140776" y="124199"/>
                    <a:pt x="2019736" y="116444"/>
                  </a:cubicBezTo>
                  <a:cubicBezTo>
                    <a:pt x="1887174" y="108024"/>
                    <a:pt x="1754557" y="99549"/>
                    <a:pt x="1621995" y="91128"/>
                  </a:cubicBezTo>
                  <a:cubicBezTo>
                    <a:pt x="1488657" y="82653"/>
                    <a:pt x="1355319" y="74122"/>
                    <a:pt x="1221982" y="65646"/>
                  </a:cubicBezTo>
                  <a:cubicBezTo>
                    <a:pt x="1097175" y="57669"/>
                    <a:pt x="972423" y="49747"/>
                    <a:pt x="847617" y="41770"/>
                  </a:cubicBezTo>
                  <a:cubicBezTo>
                    <a:pt x="742199" y="35068"/>
                    <a:pt x="636725" y="28309"/>
                    <a:pt x="531307" y="21607"/>
                  </a:cubicBezTo>
                  <a:cubicBezTo>
                    <a:pt x="455747" y="16787"/>
                    <a:pt x="380187" y="11967"/>
                    <a:pt x="304627" y="7148"/>
                  </a:cubicBezTo>
                  <a:cubicBezTo>
                    <a:pt x="268841" y="4877"/>
                    <a:pt x="232613" y="611"/>
                    <a:pt x="196772" y="279"/>
                  </a:cubicBezTo>
                  <a:cubicBezTo>
                    <a:pt x="195220" y="279"/>
                    <a:pt x="193669" y="58"/>
                    <a:pt x="192174" y="2"/>
                  </a:cubicBezTo>
                  <a:cubicBezTo>
                    <a:pt x="191010" y="-53"/>
                    <a:pt x="190179" y="999"/>
                    <a:pt x="190069" y="2107"/>
                  </a:cubicBezTo>
                  <a:cubicBezTo>
                    <a:pt x="188351" y="21496"/>
                    <a:pt x="186689" y="40940"/>
                    <a:pt x="184972" y="60328"/>
                  </a:cubicBezTo>
                  <a:cubicBezTo>
                    <a:pt x="180374" y="113176"/>
                    <a:pt x="175776" y="165968"/>
                    <a:pt x="171123" y="218816"/>
                  </a:cubicBezTo>
                  <a:cubicBezTo>
                    <a:pt x="164310" y="296923"/>
                    <a:pt x="157496" y="375087"/>
                    <a:pt x="150682" y="453195"/>
                  </a:cubicBezTo>
                  <a:cubicBezTo>
                    <a:pt x="142373" y="548531"/>
                    <a:pt x="134063" y="643867"/>
                    <a:pt x="125699" y="739204"/>
                  </a:cubicBezTo>
                  <a:cubicBezTo>
                    <a:pt x="116614" y="843126"/>
                    <a:pt x="107529" y="947049"/>
                    <a:pt x="98499" y="1050971"/>
                  </a:cubicBezTo>
                  <a:cubicBezTo>
                    <a:pt x="89304" y="1156390"/>
                    <a:pt x="80108" y="1261752"/>
                    <a:pt x="70912" y="1367170"/>
                  </a:cubicBezTo>
                  <a:cubicBezTo>
                    <a:pt x="62326" y="1465443"/>
                    <a:pt x="53740" y="1563770"/>
                    <a:pt x="45153" y="1662042"/>
                  </a:cubicBezTo>
                  <a:cubicBezTo>
                    <a:pt x="37896" y="1745136"/>
                    <a:pt x="30639" y="1828230"/>
                    <a:pt x="23383" y="1911268"/>
                  </a:cubicBezTo>
                  <a:cubicBezTo>
                    <a:pt x="18175" y="1971040"/>
                    <a:pt x="12968" y="2030812"/>
                    <a:pt x="7761" y="2090529"/>
                  </a:cubicBezTo>
                  <a:lnTo>
                    <a:pt x="2886" y="2146146"/>
                  </a:lnTo>
                  <a:cubicBezTo>
                    <a:pt x="2055" y="2155619"/>
                    <a:pt x="-161" y="2166033"/>
                    <a:pt x="338" y="2175506"/>
                  </a:cubicBezTo>
                  <a:cubicBezTo>
                    <a:pt x="393" y="2176669"/>
                    <a:pt x="116" y="2177999"/>
                    <a:pt x="6" y="2179162"/>
                  </a:cubicBezTo>
                  <a:cubicBezTo>
                    <a:pt x="-105" y="2180602"/>
                    <a:pt x="1446" y="2181378"/>
                    <a:pt x="2609" y="2181157"/>
                  </a:cubicBezTo>
                  <a:cubicBezTo>
                    <a:pt x="85592" y="2165368"/>
                    <a:pt x="168630" y="2195171"/>
                    <a:pt x="251835" y="2184536"/>
                  </a:cubicBezTo>
                  <a:cubicBezTo>
                    <a:pt x="312493" y="2176780"/>
                    <a:pt x="366283" y="2144650"/>
                    <a:pt x="406555" y="2099282"/>
                  </a:cubicBezTo>
                  <a:cubicBezTo>
                    <a:pt x="447548" y="2053082"/>
                    <a:pt x="475080" y="1995359"/>
                    <a:pt x="488874" y="1935366"/>
                  </a:cubicBezTo>
                  <a:cubicBezTo>
                    <a:pt x="503332" y="1872491"/>
                    <a:pt x="499122" y="1807290"/>
                    <a:pt x="508871" y="1743696"/>
                  </a:cubicBezTo>
                  <a:cubicBezTo>
                    <a:pt x="518621" y="1680101"/>
                    <a:pt x="549089" y="1612297"/>
                    <a:pt x="618832" y="1592299"/>
                  </a:cubicBezTo>
                  <a:cubicBezTo>
                    <a:pt x="690182" y="1571803"/>
                    <a:pt x="767237" y="1602547"/>
                    <a:pt x="836427" y="1618667"/>
                  </a:cubicBezTo>
                  <a:cubicBezTo>
                    <a:pt x="900021" y="1633458"/>
                    <a:pt x="962341" y="1636173"/>
                    <a:pt x="1024772" y="1614346"/>
                  </a:cubicBezTo>
                  <a:cubicBezTo>
                    <a:pt x="1082606" y="1594127"/>
                    <a:pt x="1134678" y="1557289"/>
                    <a:pt x="1172790" y="1509261"/>
                  </a:cubicBezTo>
                  <a:cubicBezTo>
                    <a:pt x="1212177" y="1459626"/>
                    <a:pt x="1231897" y="1401239"/>
                    <a:pt x="1237382" y="1338586"/>
                  </a:cubicBezTo>
                  <a:cubicBezTo>
                    <a:pt x="1243586" y="1267846"/>
                    <a:pt x="1235110" y="1196884"/>
                    <a:pt x="1239044" y="1126088"/>
                  </a:cubicBezTo>
                  <a:cubicBezTo>
                    <a:pt x="1243253" y="1050861"/>
                    <a:pt x="1266021" y="979455"/>
                    <a:pt x="1327344" y="931538"/>
                  </a:cubicBezTo>
                  <a:cubicBezTo>
                    <a:pt x="1391936" y="881072"/>
                    <a:pt x="1479461" y="858138"/>
                    <a:pt x="1559619" y="849331"/>
                  </a:cubicBezTo>
                  <a:cubicBezTo>
                    <a:pt x="1644873" y="839913"/>
                    <a:pt x="1729019" y="850715"/>
                    <a:pt x="1811393" y="873483"/>
                  </a:cubicBezTo>
                  <a:cubicBezTo>
                    <a:pt x="1891274" y="895530"/>
                    <a:pt x="1968828" y="925666"/>
                    <a:pt x="2049595" y="944611"/>
                  </a:cubicBezTo>
                  <a:cubicBezTo>
                    <a:pt x="2209190" y="982114"/>
                    <a:pt x="2377593" y="967767"/>
                    <a:pt x="2532369" y="916138"/>
                  </a:cubicBezTo>
                  <a:cubicBezTo>
                    <a:pt x="2602722" y="892650"/>
                    <a:pt x="2671634" y="861462"/>
                    <a:pt x="2730021" y="815041"/>
                  </a:cubicBezTo>
                  <a:cubicBezTo>
                    <a:pt x="2781429" y="774214"/>
                    <a:pt x="2822699" y="722142"/>
                    <a:pt x="2853443" y="664308"/>
                  </a:cubicBezTo>
                  <a:cubicBezTo>
                    <a:pt x="2916040" y="546648"/>
                    <a:pt x="2937091" y="411260"/>
                    <a:pt x="2949112" y="280083"/>
                  </a:cubicBezTo>
                  <a:cubicBezTo>
                    <a:pt x="2952214" y="246126"/>
                    <a:pt x="2954651" y="212113"/>
                    <a:pt x="2956867" y="178100"/>
                  </a:cubicBezTo>
                  <a:cubicBezTo>
                    <a:pt x="2957033" y="175441"/>
                    <a:pt x="2952879" y="175441"/>
                    <a:pt x="2952712" y="178100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58" name="Google Shape;245;p13"/>
            <p:cNvSpPr/>
            <p:nvPr/>
          </p:nvSpPr>
          <p:spPr>
            <a:xfrm flipH="1" rot="16339800">
              <a:off x="-964080" y="-1218960"/>
              <a:ext cx="2359080" cy="1743840"/>
            </a:xfrm>
            <a:custGeom>
              <a:avLst/>
              <a:gdLst>
                <a:gd name="textAreaLeft" fmla="*/ -720 w 2359080"/>
                <a:gd name="textAreaRight" fmla="*/ 2359440 w 2359080"/>
                <a:gd name="textAreaTop" fmla="*/ 0 h 1743840"/>
                <a:gd name="textAreaBottom" fmla="*/ 1744920 h 1743840"/>
              </a:gdLst>
              <a:ahLst/>
              <a:rect l="textAreaLeft" t="textAreaTop" r="textAreaRight" b="textAreaBottom"/>
              <a:pathLst>
                <a:path w="2956871" h="2186887">
                  <a:moveTo>
                    <a:pt x="2952768" y="178044"/>
                  </a:moveTo>
                  <a:cubicBezTo>
                    <a:pt x="2944569" y="304180"/>
                    <a:pt x="2933823" y="432256"/>
                    <a:pt x="2895101" y="553351"/>
                  </a:cubicBezTo>
                  <a:cubicBezTo>
                    <a:pt x="2854994" y="678822"/>
                    <a:pt x="2780985" y="787454"/>
                    <a:pt x="2665042" y="853762"/>
                  </a:cubicBezTo>
                  <a:cubicBezTo>
                    <a:pt x="2600839" y="890490"/>
                    <a:pt x="2529766" y="915418"/>
                    <a:pt x="2458194" y="933366"/>
                  </a:cubicBezTo>
                  <a:cubicBezTo>
                    <a:pt x="2382800" y="952256"/>
                    <a:pt x="2305136" y="962227"/>
                    <a:pt x="2227360" y="961563"/>
                  </a:cubicBezTo>
                  <a:cubicBezTo>
                    <a:pt x="2149473" y="960898"/>
                    <a:pt x="2073194" y="948267"/>
                    <a:pt x="1998464" y="926774"/>
                  </a:cubicBezTo>
                  <a:cubicBezTo>
                    <a:pt x="1925785" y="905890"/>
                    <a:pt x="1854768" y="879134"/>
                    <a:pt x="1781202" y="861241"/>
                  </a:cubicBezTo>
                  <a:cubicBezTo>
                    <a:pt x="1708523" y="843570"/>
                    <a:pt x="1634126" y="836867"/>
                    <a:pt x="1559619" y="845120"/>
                  </a:cubicBezTo>
                  <a:cubicBezTo>
                    <a:pt x="1490540" y="852710"/>
                    <a:pt x="1419301" y="870880"/>
                    <a:pt x="1358643" y="905613"/>
                  </a:cubicBezTo>
                  <a:cubicBezTo>
                    <a:pt x="1304743" y="936468"/>
                    <a:pt x="1265079" y="983222"/>
                    <a:pt x="1247796" y="1043216"/>
                  </a:cubicBezTo>
                  <a:cubicBezTo>
                    <a:pt x="1230623" y="1102711"/>
                    <a:pt x="1233448" y="1165973"/>
                    <a:pt x="1234889" y="1227185"/>
                  </a:cubicBezTo>
                  <a:cubicBezTo>
                    <a:pt x="1236384" y="1291666"/>
                    <a:pt x="1238323" y="1358806"/>
                    <a:pt x="1217107" y="1420628"/>
                  </a:cubicBezTo>
                  <a:cubicBezTo>
                    <a:pt x="1197053" y="1479125"/>
                    <a:pt x="1157335" y="1529868"/>
                    <a:pt x="1107589" y="1566208"/>
                  </a:cubicBezTo>
                  <a:cubicBezTo>
                    <a:pt x="1058841" y="1601827"/>
                    <a:pt x="999900" y="1624263"/>
                    <a:pt x="939352" y="1626921"/>
                  </a:cubicBezTo>
                  <a:cubicBezTo>
                    <a:pt x="872323" y="1629858"/>
                    <a:pt x="807953" y="1605539"/>
                    <a:pt x="743306" y="1591579"/>
                  </a:cubicBezTo>
                  <a:cubicBezTo>
                    <a:pt x="686470" y="1579281"/>
                    <a:pt x="623707" y="1573852"/>
                    <a:pt x="573851" y="1609638"/>
                  </a:cubicBezTo>
                  <a:cubicBezTo>
                    <a:pt x="529922" y="1641158"/>
                    <a:pt x="512251" y="1693285"/>
                    <a:pt x="504661" y="1744748"/>
                  </a:cubicBezTo>
                  <a:cubicBezTo>
                    <a:pt x="496075" y="1802803"/>
                    <a:pt x="499011" y="1862243"/>
                    <a:pt x="487987" y="1919965"/>
                  </a:cubicBezTo>
                  <a:cubicBezTo>
                    <a:pt x="476465" y="1980457"/>
                    <a:pt x="450927" y="2039233"/>
                    <a:pt x="411707" y="2087039"/>
                  </a:cubicBezTo>
                  <a:cubicBezTo>
                    <a:pt x="374204" y="2132741"/>
                    <a:pt x="323185" y="2167806"/>
                    <a:pt x="264354" y="2178553"/>
                  </a:cubicBezTo>
                  <a:cubicBezTo>
                    <a:pt x="189238" y="2192291"/>
                    <a:pt x="113955" y="2168415"/>
                    <a:pt x="38561" y="2172626"/>
                  </a:cubicBezTo>
                  <a:cubicBezTo>
                    <a:pt x="33575" y="2172903"/>
                    <a:pt x="3551" y="2176558"/>
                    <a:pt x="4326" y="2178221"/>
                  </a:cubicBezTo>
                  <a:cubicBezTo>
                    <a:pt x="3828" y="2177112"/>
                    <a:pt x="4714" y="2174066"/>
                    <a:pt x="4770" y="2172903"/>
                  </a:cubicBezTo>
                  <a:lnTo>
                    <a:pt x="6819" y="2149304"/>
                  </a:lnTo>
                  <a:cubicBezTo>
                    <a:pt x="13910" y="2068315"/>
                    <a:pt x="20945" y="1987271"/>
                    <a:pt x="28036" y="1906283"/>
                  </a:cubicBezTo>
                  <a:cubicBezTo>
                    <a:pt x="39946" y="1770064"/>
                    <a:pt x="51801" y="1633846"/>
                    <a:pt x="63711" y="1497628"/>
                  </a:cubicBezTo>
                  <a:cubicBezTo>
                    <a:pt x="77837" y="1335540"/>
                    <a:pt x="92018" y="1173451"/>
                    <a:pt x="106144" y="1011419"/>
                  </a:cubicBezTo>
                  <a:cubicBezTo>
                    <a:pt x="120270" y="849386"/>
                    <a:pt x="133565" y="696992"/>
                    <a:pt x="147303" y="539779"/>
                  </a:cubicBezTo>
                  <a:cubicBezTo>
                    <a:pt x="157939" y="417797"/>
                    <a:pt x="168575" y="295871"/>
                    <a:pt x="179266" y="173890"/>
                  </a:cubicBezTo>
                  <a:lnTo>
                    <a:pt x="189293" y="58832"/>
                  </a:lnTo>
                  <a:lnTo>
                    <a:pt x="192340" y="23601"/>
                  </a:lnTo>
                  <a:cubicBezTo>
                    <a:pt x="192838" y="18006"/>
                    <a:pt x="194833" y="10472"/>
                    <a:pt x="194002" y="4877"/>
                  </a:cubicBezTo>
                  <a:cubicBezTo>
                    <a:pt x="193337" y="778"/>
                    <a:pt x="191841" y="3880"/>
                    <a:pt x="193836" y="4323"/>
                  </a:cubicBezTo>
                  <a:cubicBezTo>
                    <a:pt x="198212" y="5265"/>
                    <a:pt x="203308" y="4932"/>
                    <a:pt x="207795" y="5209"/>
                  </a:cubicBezTo>
                  <a:cubicBezTo>
                    <a:pt x="230286" y="6650"/>
                    <a:pt x="252777" y="8090"/>
                    <a:pt x="275267" y="9530"/>
                  </a:cubicBezTo>
                  <a:cubicBezTo>
                    <a:pt x="365396" y="15291"/>
                    <a:pt x="455470" y="20997"/>
                    <a:pt x="545599" y="26758"/>
                  </a:cubicBezTo>
                  <a:cubicBezTo>
                    <a:pt x="678826" y="35234"/>
                    <a:pt x="812108" y="43765"/>
                    <a:pt x="945335" y="52240"/>
                  </a:cubicBezTo>
                  <a:cubicBezTo>
                    <a:pt x="1104265" y="62378"/>
                    <a:pt x="1263141" y="72515"/>
                    <a:pt x="1422071" y="82597"/>
                  </a:cubicBezTo>
                  <a:cubicBezTo>
                    <a:pt x="1585877" y="93012"/>
                    <a:pt x="1749682" y="103481"/>
                    <a:pt x="1913432" y="113896"/>
                  </a:cubicBezTo>
                  <a:cubicBezTo>
                    <a:pt x="2064995" y="123535"/>
                    <a:pt x="2216558" y="133229"/>
                    <a:pt x="2368121" y="142868"/>
                  </a:cubicBezTo>
                  <a:cubicBezTo>
                    <a:pt x="2486778" y="150402"/>
                    <a:pt x="2605436" y="157991"/>
                    <a:pt x="2724039" y="165525"/>
                  </a:cubicBezTo>
                  <a:cubicBezTo>
                    <a:pt x="2792120" y="169845"/>
                    <a:pt x="2860201" y="174222"/>
                    <a:pt x="2928283" y="178543"/>
                  </a:cubicBezTo>
                  <a:cubicBezTo>
                    <a:pt x="2937091" y="179097"/>
                    <a:pt x="2945899" y="179651"/>
                    <a:pt x="2954707" y="180205"/>
                  </a:cubicBezTo>
                  <a:cubicBezTo>
                    <a:pt x="2957366" y="180371"/>
                    <a:pt x="2957366" y="176216"/>
                    <a:pt x="2954707" y="176050"/>
                  </a:cubicBezTo>
                  <a:cubicBezTo>
                    <a:pt x="2930056" y="174499"/>
                    <a:pt x="2905349" y="172893"/>
                    <a:pt x="2880698" y="171341"/>
                  </a:cubicBezTo>
                  <a:cubicBezTo>
                    <a:pt x="2813558" y="167076"/>
                    <a:pt x="2746474" y="162810"/>
                    <a:pt x="2679334" y="158489"/>
                  </a:cubicBezTo>
                  <a:cubicBezTo>
                    <a:pt x="2580508" y="152175"/>
                    <a:pt x="2481627" y="145915"/>
                    <a:pt x="2382800" y="139600"/>
                  </a:cubicBezTo>
                  <a:cubicBezTo>
                    <a:pt x="2261761" y="131899"/>
                    <a:pt x="2140776" y="124199"/>
                    <a:pt x="2019736" y="116444"/>
                  </a:cubicBezTo>
                  <a:cubicBezTo>
                    <a:pt x="1887174" y="108024"/>
                    <a:pt x="1754557" y="99549"/>
                    <a:pt x="1621995" y="91128"/>
                  </a:cubicBezTo>
                  <a:cubicBezTo>
                    <a:pt x="1488657" y="82653"/>
                    <a:pt x="1355319" y="74122"/>
                    <a:pt x="1221982" y="65646"/>
                  </a:cubicBezTo>
                  <a:cubicBezTo>
                    <a:pt x="1097175" y="57669"/>
                    <a:pt x="972423" y="49747"/>
                    <a:pt x="847617" y="41770"/>
                  </a:cubicBezTo>
                  <a:cubicBezTo>
                    <a:pt x="742199" y="35068"/>
                    <a:pt x="636725" y="28309"/>
                    <a:pt x="531307" y="21607"/>
                  </a:cubicBezTo>
                  <a:cubicBezTo>
                    <a:pt x="455747" y="16787"/>
                    <a:pt x="380187" y="11967"/>
                    <a:pt x="304627" y="7148"/>
                  </a:cubicBezTo>
                  <a:cubicBezTo>
                    <a:pt x="268841" y="4877"/>
                    <a:pt x="232613" y="611"/>
                    <a:pt x="196772" y="279"/>
                  </a:cubicBezTo>
                  <a:cubicBezTo>
                    <a:pt x="195220" y="279"/>
                    <a:pt x="193669" y="58"/>
                    <a:pt x="192174" y="2"/>
                  </a:cubicBezTo>
                  <a:cubicBezTo>
                    <a:pt x="191010" y="-53"/>
                    <a:pt x="190179" y="999"/>
                    <a:pt x="190069" y="2107"/>
                  </a:cubicBezTo>
                  <a:cubicBezTo>
                    <a:pt x="188351" y="21496"/>
                    <a:pt x="186689" y="40940"/>
                    <a:pt x="184972" y="60328"/>
                  </a:cubicBezTo>
                  <a:cubicBezTo>
                    <a:pt x="180374" y="113176"/>
                    <a:pt x="175776" y="165968"/>
                    <a:pt x="171123" y="218816"/>
                  </a:cubicBezTo>
                  <a:cubicBezTo>
                    <a:pt x="164310" y="296923"/>
                    <a:pt x="157496" y="375087"/>
                    <a:pt x="150682" y="453195"/>
                  </a:cubicBezTo>
                  <a:cubicBezTo>
                    <a:pt x="142373" y="548531"/>
                    <a:pt x="134063" y="643867"/>
                    <a:pt x="125699" y="739204"/>
                  </a:cubicBezTo>
                  <a:cubicBezTo>
                    <a:pt x="116614" y="843126"/>
                    <a:pt x="107529" y="947049"/>
                    <a:pt x="98499" y="1050971"/>
                  </a:cubicBezTo>
                  <a:cubicBezTo>
                    <a:pt x="89304" y="1156390"/>
                    <a:pt x="80108" y="1261752"/>
                    <a:pt x="70912" y="1367170"/>
                  </a:cubicBezTo>
                  <a:cubicBezTo>
                    <a:pt x="62326" y="1465443"/>
                    <a:pt x="53740" y="1563770"/>
                    <a:pt x="45153" y="1662042"/>
                  </a:cubicBezTo>
                  <a:cubicBezTo>
                    <a:pt x="37896" y="1745136"/>
                    <a:pt x="30639" y="1828230"/>
                    <a:pt x="23383" y="1911268"/>
                  </a:cubicBezTo>
                  <a:cubicBezTo>
                    <a:pt x="18175" y="1971040"/>
                    <a:pt x="12968" y="2030812"/>
                    <a:pt x="7761" y="2090529"/>
                  </a:cubicBezTo>
                  <a:lnTo>
                    <a:pt x="2886" y="2146146"/>
                  </a:lnTo>
                  <a:cubicBezTo>
                    <a:pt x="2055" y="2155619"/>
                    <a:pt x="-161" y="2166033"/>
                    <a:pt x="338" y="2175506"/>
                  </a:cubicBezTo>
                  <a:cubicBezTo>
                    <a:pt x="393" y="2176669"/>
                    <a:pt x="116" y="2177999"/>
                    <a:pt x="6" y="2179162"/>
                  </a:cubicBezTo>
                  <a:cubicBezTo>
                    <a:pt x="-105" y="2180602"/>
                    <a:pt x="1446" y="2181378"/>
                    <a:pt x="2609" y="2181157"/>
                  </a:cubicBezTo>
                  <a:cubicBezTo>
                    <a:pt x="85592" y="2165368"/>
                    <a:pt x="168630" y="2195171"/>
                    <a:pt x="251835" y="2184536"/>
                  </a:cubicBezTo>
                  <a:cubicBezTo>
                    <a:pt x="312493" y="2176780"/>
                    <a:pt x="366283" y="2144650"/>
                    <a:pt x="406555" y="2099282"/>
                  </a:cubicBezTo>
                  <a:cubicBezTo>
                    <a:pt x="447548" y="2053082"/>
                    <a:pt x="475080" y="1995359"/>
                    <a:pt x="488874" y="1935366"/>
                  </a:cubicBezTo>
                  <a:cubicBezTo>
                    <a:pt x="503332" y="1872491"/>
                    <a:pt x="499122" y="1807290"/>
                    <a:pt x="508871" y="1743696"/>
                  </a:cubicBezTo>
                  <a:cubicBezTo>
                    <a:pt x="518621" y="1680101"/>
                    <a:pt x="549089" y="1612297"/>
                    <a:pt x="618832" y="1592299"/>
                  </a:cubicBezTo>
                  <a:cubicBezTo>
                    <a:pt x="690182" y="1571803"/>
                    <a:pt x="767237" y="1602547"/>
                    <a:pt x="836427" y="1618667"/>
                  </a:cubicBezTo>
                  <a:cubicBezTo>
                    <a:pt x="900021" y="1633458"/>
                    <a:pt x="962341" y="1636173"/>
                    <a:pt x="1024772" y="1614346"/>
                  </a:cubicBezTo>
                  <a:cubicBezTo>
                    <a:pt x="1082606" y="1594127"/>
                    <a:pt x="1134678" y="1557289"/>
                    <a:pt x="1172790" y="1509261"/>
                  </a:cubicBezTo>
                  <a:cubicBezTo>
                    <a:pt x="1212177" y="1459626"/>
                    <a:pt x="1231897" y="1401239"/>
                    <a:pt x="1237382" y="1338586"/>
                  </a:cubicBezTo>
                  <a:cubicBezTo>
                    <a:pt x="1243586" y="1267846"/>
                    <a:pt x="1235110" y="1196884"/>
                    <a:pt x="1239044" y="1126088"/>
                  </a:cubicBezTo>
                  <a:cubicBezTo>
                    <a:pt x="1243253" y="1050861"/>
                    <a:pt x="1266021" y="979455"/>
                    <a:pt x="1327344" y="931538"/>
                  </a:cubicBezTo>
                  <a:cubicBezTo>
                    <a:pt x="1391936" y="881072"/>
                    <a:pt x="1479461" y="858138"/>
                    <a:pt x="1559619" y="849331"/>
                  </a:cubicBezTo>
                  <a:cubicBezTo>
                    <a:pt x="1644873" y="839913"/>
                    <a:pt x="1729019" y="850715"/>
                    <a:pt x="1811393" y="873483"/>
                  </a:cubicBezTo>
                  <a:cubicBezTo>
                    <a:pt x="1891274" y="895530"/>
                    <a:pt x="1968828" y="925666"/>
                    <a:pt x="2049595" y="944611"/>
                  </a:cubicBezTo>
                  <a:cubicBezTo>
                    <a:pt x="2209190" y="982114"/>
                    <a:pt x="2377593" y="967767"/>
                    <a:pt x="2532369" y="916138"/>
                  </a:cubicBezTo>
                  <a:cubicBezTo>
                    <a:pt x="2602722" y="892650"/>
                    <a:pt x="2671634" y="861462"/>
                    <a:pt x="2730021" y="815041"/>
                  </a:cubicBezTo>
                  <a:cubicBezTo>
                    <a:pt x="2781429" y="774214"/>
                    <a:pt x="2822699" y="722142"/>
                    <a:pt x="2853443" y="664308"/>
                  </a:cubicBezTo>
                  <a:cubicBezTo>
                    <a:pt x="2916040" y="546648"/>
                    <a:pt x="2937091" y="411260"/>
                    <a:pt x="2949112" y="280083"/>
                  </a:cubicBezTo>
                  <a:cubicBezTo>
                    <a:pt x="2952214" y="246126"/>
                    <a:pt x="2954651" y="212113"/>
                    <a:pt x="2956867" y="178100"/>
                  </a:cubicBezTo>
                  <a:cubicBezTo>
                    <a:pt x="2957033" y="175441"/>
                    <a:pt x="2952879" y="175441"/>
                    <a:pt x="2952712" y="178100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grpSp>
        <p:nvGrpSpPr>
          <p:cNvPr id="159" name="Google Shape;259;p13"/>
          <p:cNvGrpSpPr/>
          <p:nvPr/>
        </p:nvGrpSpPr>
        <p:grpSpPr>
          <a:xfrm>
            <a:off x="260280" y="204480"/>
            <a:ext cx="8643240" cy="4743360"/>
            <a:chOff x="260280" y="204480"/>
            <a:chExt cx="8643240" cy="4743360"/>
          </a:xfrm>
        </p:grpSpPr>
        <p:sp>
          <p:nvSpPr>
            <p:cNvPr id="160" name="Google Shape;260;p13"/>
            <p:cNvSpPr/>
            <p:nvPr/>
          </p:nvSpPr>
          <p:spPr>
            <a:xfrm>
              <a:off x="8611560" y="730440"/>
              <a:ext cx="142920" cy="142920"/>
            </a:xfrm>
            <a:custGeom>
              <a:avLst/>
              <a:gdLst>
                <a:gd name="textAreaLeft" fmla="*/ 0 w 142920"/>
                <a:gd name="textAreaRight" fmla="*/ 144000 w 142920"/>
                <a:gd name="textAreaTop" fmla="*/ 0 h 142920"/>
                <a:gd name="textAreaBottom" fmla="*/ 144000 h 142920"/>
              </a:gdLst>
              <a:ahLst/>
              <a:rect l="textAreaLeft" t="textAreaTop" r="textAreaRight" b="textAreaBottom"/>
              <a:pathLst>
                <a:path w="116109" h="116109">
                  <a:moveTo>
                    <a:pt x="58055" y="116110"/>
                  </a:moveTo>
                  <a:cubicBezTo>
                    <a:pt x="26036" y="116110"/>
                    <a:pt x="0" y="90074"/>
                    <a:pt x="0" y="58055"/>
                  </a:cubicBezTo>
                  <a:cubicBezTo>
                    <a:pt x="0" y="26036"/>
                    <a:pt x="26036" y="0"/>
                    <a:pt x="58055" y="0"/>
                  </a:cubicBezTo>
                  <a:cubicBezTo>
                    <a:pt x="90073" y="0"/>
                    <a:pt x="116110" y="26036"/>
                    <a:pt x="116110" y="58055"/>
                  </a:cubicBezTo>
                  <a:cubicBezTo>
                    <a:pt x="116110" y="90074"/>
                    <a:pt x="90073" y="116110"/>
                    <a:pt x="58055" y="116110"/>
                  </a:cubicBezTo>
                  <a:close/>
                  <a:moveTo>
                    <a:pt x="58055" y="5540"/>
                  </a:moveTo>
                  <a:cubicBezTo>
                    <a:pt x="29083" y="5540"/>
                    <a:pt x="5540" y="29083"/>
                    <a:pt x="5540" y="58055"/>
                  </a:cubicBezTo>
                  <a:cubicBezTo>
                    <a:pt x="5540" y="87027"/>
                    <a:pt x="29083" y="110570"/>
                    <a:pt x="58055" y="110570"/>
                  </a:cubicBezTo>
                  <a:cubicBezTo>
                    <a:pt x="87027" y="110570"/>
                    <a:pt x="110570" y="87027"/>
                    <a:pt x="110570" y="58055"/>
                  </a:cubicBezTo>
                  <a:cubicBezTo>
                    <a:pt x="110570" y="29083"/>
                    <a:pt x="87027" y="5540"/>
                    <a:pt x="58055" y="5540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61" name="Google Shape;261;p13"/>
            <p:cNvSpPr/>
            <p:nvPr/>
          </p:nvSpPr>
          <p:spPr>
            <a:xfrm>
              <a:off x="8654400" y="531000"/>
              <a:ext cx="57240" cy="57240"/>
            </a:xfrm>
            <a:custGeom>
              <a:avLst/>
              <a:gdLst>
                <a:gd name="textAreaLeft" fmla="*/ 0 w 57240"/>
                <a:gd name="textAreaRight" fmla="*/ 58320 w 57240"/>
                <a:gd name="textAreaTop" fmla="*/ 0 h 57240"/>
                <a:gd name="textAreaBottom" fmla="*/ 58320 h 57240"/>
              </a:gdLst>
              <a:ahLst/>
              <a:rect l="textAreaLeft" t="textAreaTop" r="textAreaRight" b="textAreaBottom"/>
              <a:pathLst>
                <a:path w="46975" h="46975">
                  <a:moveTo>
                    <a:pt x="23488" y="46976"/>
                  </a:moveTo>
                  <a:cubicBezTo>
                    <a:pt x="10525" y="46976"/>
                    <a:pt x="0" y="36450"/>
                    <a:pt x="0" y="23488"/>
                  </a:cubicBezTo>
                  <a:cubicBezTo>
                    <a:pt x="0" y="10525"/>
                    <a:pt x="10525" y="0"/>
                    <a:pt x="23488" y="0"/>
                  </a:cubicBezTo>
                  <a:cubicBezTo>
                    <a:pt x="36451" y="0"/>
                    <a:pt x="46976" y="10525"/>
                    <a:pt x="46976" y="23488"/>
                  </a:cubicBezTo>
                  <a:cubicBezTo>
                    <a:pt x="46976" y="36450"/>
                    <a:pt x="36451" y="46976"/>
                    <a:pt x="23488" y="46976"/>
                  </a:cubicBezTo>
                  <a:close/>
                  <a:moveTo>
                    <a:pt x="23488" y="5540"/>
                  </a:moveTo>
                  <a:cubicBezTo>
                    <a:pt x="13572" y="5540"/>
                    <a:pt x="5540" y="13572"/>
                    <a:pt x="5540" y="23488"/>
                  </a:cubicBezTo>
                  <a:cubicBezTo>
                    <a:pt x="5540" y="33404"/>
                    <a:pt x="13572" y="41436"/>
                    <a:pt x="23488" y="41436"/>
                  </a:cubicBezTo>
                  <a:cubicBezTo>
                    <a:pt x="33404" y="41436"/>
                    <a:pt x="41436" y="33404"/>
                    <a:pt x="41436" y="23488"/>
                  </a:cubicBezTo>
                  <a:cubicBezTo>
                    <a:pt x="41436" y="13572"/>
                    <a:pt x="33348" y="5540"/>
                    <a:pt x="23488" y="5540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29160" bIns="2916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62" name="Google Shape;262;p13"/>
            <p:cNvSpPr/>
            <p:nvPr/>
          </p:nvSpPr>
          <p:spPr>
            <a:xfrm>
              <a:off x="620280" y="4763160"/>
              <a:ext cx="184680" cy="184680"/>
            </a:xfrm>
            <a:custGeom>
              <a:avLst/>
              <a:gdLst>
                <a:gd name="textAreaLeft" fmla="*/ 0 w 184680"/>
                <a:gd name="textAreaRight" fmla="*/ 185760 w 184680"/>
                <a:gd name="textAreaTop" fmla="*/ 0 h 184680"/>
                <a:gd name="textAreaBottom" fmla="*/ 185760 h 184680"/>
              </a:gdLst>
              <a:ahLst/>
              <a:rect l="textAreaLeft" t="textAreaTop" r="textAreaRight" b="textAreaBottom"/>
              <a:pathLst>
                <a:path w="149679" h="149679">
                  <a:moveTo>
                    <a:pt x="74840" y="149679"/>
                  </a:moveTo>
                  <a:cubicBezTo>
                    <a:pt x="33570" y="149679"/>
                    <a:pt x="0" y="116110"/>
                    <a:pt x="0" y="74840"/>
                  </a:cubicBezTo>
                  <a:cubicBezTo>
                    <a:pt x="0" y="33570"/>
                    <a:pt x="33570" y="0"/>
                    <a:pt x="74840" y="0"/>
                  </a:cubicBezTo>
                  <a:cubicBezTo>
                    <a:pt x="116110" y="0"/>
                    <a:pt x="149679" y="33570"/>
                    <a:pt x="149679" y="74840"/>
                  </a:cubicBezTo>
                  <a:cubicBezTo>
                    <a:pt x="149679" y="116110"/>
                    <a:pt x="116110" y="149679"/>
                    <a:pt x="74840" y="149679"/>
                  </a:cubicBezTo>
                  <a:close/>
                  <a:moveTo>
                    <a:pt x="74840" y="5540"/>
                  </a:moveTo>
                  <a:cubicBezTo>
                    <a:pt x="36617" y="5540"/>
                    <a:pt x="5540" y="36617"/>
                    <a:pt x="5540" y="74840"/>
                  </a:cubicBezTo>
                  <a:cubicBezTo>
                    <a:pt x="5540" y="113063"/>
                    <a:pt x="36617" y="144140"/>
                    <a:pt x="74840" y="144140"/>
                  </a:cubicBezTo>
                  <a:cubicBezTo>
                    <a:pt x="113063" y="144140"/>
                    <a:pt x="144140" y="113063"/>
                    <a:pt x="144140" y="74840"/>
                  </a:cubicBezTo>
                  <a:cubicBezTo>
                    <a:pt x="144140" y="36617"/>
                    <a:pt x="113063" y="5540"/>
                    <a:pt x="74840" y="5540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63" name="Google Shape;263;p13"/>
            <p:cNvSpPr/>
            <p:nvPr/>
          </p:nvSpPr>
          <p:spPr>
            <a:xfrm>
              <a:off x="8846280" y="2936520"/>
              <a:ext cx="57240" cy="57240"/>
            </a:xfrm>
            <a:custGeom>
              <a:avLst/>
              <a:gdLst>
                <a:gd name="textAreaLeft" fmla="*/ 0 w 57240"/>
                <a:gd name="textAreaRight" fmla="*/ 58320 w 57240"/>
                <a:gd name="textAreaTop" fmla="*/ 0 h 57240"/>
                <a:gd name="textAreaBottom" fmla="*/ 58320 h 57240"/>
              </a:gdLst>
              <a:ahLst/>
              <a:rect l="textAreaLeft" t="textAreaTop" r="textAreaRight" b="textAreaBottom"/>
              <a:pathLst>
                <a:path w="46975" h="46975">
                  <a:moveTo>
                    <a:pt x="23488" y="46976"/>
                  </a:moveTo>
                  <a:cubicBezTo>
                    <a:pt x="10525" y="46976"/>
                    <a:pt x="0" y="36450"/>
                    <a:pt x="0" y="23488"/>
                  </a:cubicBezTo>
                  <a:cubicBezTo>
                    <a:pt x="0" y="10525"/>
                    <a:pt x="10525" y="0"/>
                    <a:pt x="23488" y="0"/>
                  </a:cubicBezTo>
                  <a:cubicBezTo>
                    <a:pt x="36451" y="0"/>
                    <a:pt x="46976" y="10525"/>
                    <a:pt x="46976" y="23488"/>
                  </a:cubicBezTo>
                  <a:cubicBezTo>
                    <a:pt x="46976" y="36450"/>
                    <a:pt x="36451" y="46976"/>
                    <a:pt x="23488" y="46976"/>
                  </a:cubicBezTo>
                  <a:close/>
                  <a:moveTo>
                    <a:pt x="23488" y="5484"/>
                  </a:moveTo>
                  <a:cubicBezTo>
                    <a:pt x="13572" y="5484"/>
                    <a:pt x="5540" y="13517"/>
                    <a:pt x="5540" y="23432"/>
                  </a:cubicBezTo>
                  <a:cubicBezTo>
                    <a:pt x="5540" y="33348"/>
                    <a:pt x="13572" y="41381"/>
                    <a:pt x="23488" y="41381"/>
                  </a:cubicBezTo>
                  <a:cubicBezTo>
                    <a:pt x="33404" y="41381"/>
                    <a:pt x="41436" y="33348"/>
                    <a:pt x="41436" y="23432"/>
                  </a:cubicBezTo>
                  <a:cubicBezTo>
                    <a:pt x="41436" y="13517"/>
                    <a:pt x="33348" y="5484"/>
                    <a:pt x="23488" y="5484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29160" bIns="2916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64" name="Google Shape;264;p13"/>
            <p:cNvSpPr/>
            <p:nvPr/>
          </p:nvSpPr>
          <p:spPr>
            <a:xfrm>
              <a:off x="3567240" y="259560"/>
              <a:ext cx="59760" cy="59760"/>
            </a:xfrm>
            <a:custGeom>
              <a:avLst/>
              <a:gdLst>
                <a:gd name="textAreaLeft" fmla="*/ 0 w 59760"/>
                <a:gd name="textAreaRight" fmla="*/ 60840 w 59760"/>
                <a:gd name="textAreaTop" fmla="*/ 0 h 59760"/>
                <a:gd name="textAreaBottom" fmla="*/ 60840 h 59760"/>
              </a:gdLst>
              <a:ahLst/>
              <a:rect l="textAreaLeft" t="textAreaTop" r="textAreaRight" b="textAreaBottom"/>
              <a:pathLst>
                <a:path w="48969" h="48969">
                  <a:moveTo>
                    <a:pt x="24485" y="48970"/>
                  </a:moveTo>
                  <a:cubicBezTo>
                    <a:pt x="10968" y="48970"/>
                    <a:pt x="0" y="38002"/>
                    <a:pt x="0" y="24485"/>
                  </a:cubicBezTo>
                  <a:cubicBezTo>
                    <a:pt x="0" y="10968"/>
                    <a:pt x="10968" y="0"/>
                    <a:pt x="24485" y="0"/>
                  </a:cubicBezTo>
                  <a:cubicBezTo>
                    <a:pt x="38002" y="0"/>
                    <a:pt x="48970" y="10968"/>
                    <a:pt x="48970" y="24485"/>
                  </a:cubicBezTo>
                  <a:cubicBezTo>
                    <a:pt x="48970" y="38002"/>
                    <a:pt x="38002" y="48970"/>
                    <a:pt x="24485" y="48970"/>
                  </a:cubicBezTo>
                  <a:close/>
                  <a:moveTo>
                    <a:pt x="24485" y="5540"/>
                  </a:moveTo>
                  <a:cubicBezTo>
                    <a:pt x="14015" y="5540"/>
                    <a:pt x="5540" y="14015"/>
                    <a:pt x="5540" y="24485"/>
                  </a:cubicBezTo>
                  <a:cubicBezTo>
                    <a:pt x="5540" y="34955"/>
                    <a:pt x="14015" y="43430"/>
                    <a:pt x="24485" y="43430"/>
                  </a:cubicBezTo>
                  <a:cubicBezTo>
                    <a:pt x="34955" y="43430"/>
                    <a:pt x="43430" y="34955"/>
                    <a:pt x="43430" y="24485"/>
                  </a:cubicBezTo>
                  <a:cubicBezTo>
                    <a:pt x="43430" y="14015"/>
                    <a:pt x="34955" y="5540"/>
                    <a:pt x="24485" y="5540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0240" bIns="302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65" name="Google Shape;265;p13"/>
            <p:cNvSpPr/>
            <p:nvPr/>
          </p:nvSpPr>
          <p:spPr>
            <a:xfrm>
              <a:off x="8553600" y="3158640"/>
              <a:ext cx="259200" cy="237600"/>
            </a:xfrm>
            <a:custGeom>
              <a:avLst/>
              <a:gdLst>
                <a:gd name="textAreaLeft" fmla="*/ 0 w 259200"/>
                <a:gd name="textAreaRight" fmla="*/ 260280 w 259200"/>
                <a:gd name="textAreaTop" fmla="*/ 0 h 237600"/>
                <a:gd name="textAreaBottom" fmla="*/ 238680 h 237600"/>
              </a:gdLst>
              <a:ahLst/>
              <a:rect l="textAreaLeft" t="textAreaTop" r="textAreaRight" b="textAreaBottom"/>
              <a:pathLst>
                <a:path w="210005" h="192444">
                  <a:moveTo>
                    <a:pt x="210005" y="192445"/>
                  </a:moveTo>
                  <a:lnTo>
                    <a:pt x="0" y="192445"/>
                  </a:lnTo>
                  <a:lnTo>
                    <a:pt x="1108" y="190395"/>
                  </a:lnTo>
                  <a:lnTo>
                    <a:pt x="104975" y="0"/>
                  </a:lnTo>
                  <a:lnTo>
                    <a:pt x="210005" y="192445"/>
                  </a:lnTo>
                  <a:close/>
                  <a:moveTo>
                    <a:pt x="4653" y="189675"/>
                  </a:moveTo>
                  <a:lnTo>
                    <a:pt x="205352" y="189675"/>
                  </a:lnTo>
                  <a:lnTo>
                    <a:pt x="105030" y="5761"/>
                  </a:lnTo>
                  <a:lnTo>
                    <a:pt x="4709" y="189675"/>
                  </a:ln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66" name="Google Shape;266;p13"/>
            <p:cNvSpPr/>
            <p:nvPr/>
          </p:nvSpPr>
          <p:spPr>
            <a:xfrm>
              <a:off x="1186200" y="4770720"/>
              <a:ext cx="184680" cy="169200"/>
            </a:xfrm>
            <a:custGeom>
              <a:avLst/>
              <a:gdLst>
                <a:gd name="textAreaLeft" fmla="*/ 0 w 184680"/>
                <a:gd name="textAreaRight" fmla="*/ 185760 w 184680"/>
                <a:gd name="textAreaTop" fmla="*/ 0 h 169200"/>
                <a:gd name="textAreaBottom" fmla="*/ 170280 h 169200"/>
              </a:gdLst>
              <a:ahLst/>
              <a:rect l="textAreaLeft" t="textAreaTop" r="textAreaRight" b="textAreaBottom"/>
              <a:pathLst>
                <a:path w="210005" h="192444">
                  <a:moveTo>
                    <a:pt x="210005" y="192445"/>
                  </a:moveTo>
                  <a:lnTo>
                    <a:pt x="0" y="192445"/>
                  </a:lnTo>
                  <a:lnTo>
                    <a:pt x="1108" y="190395"/>
                  </a:lnTo>
                  <a:lnTo>
                    <a:pt x="104975" y="0"/>
                  </a:lnTo>
                  <a:lnTo>
                    <a:pt x="210005" y="192445"/>
                  </a:lnTo>
                  <a:close/>
                  <a:moveTo>
                    <a:pt x="4653" y="189675"/>
                  </a:moveTo>
                  <a:lnTo>
                    <a:pt x="205352" y="189675"/>
                  </a:lnTo>
                  <a:lnTo>
                    <a:pt x="105030" y="5761"/>
                  </a:lnTo>
                  <a:lnTo>
                    <a:pt x="4709" y="189675"/>
                  </a:ln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67" name="Google Shape;267;p13"/>
            <p:cNvSpPr/>
            <p:nvPr/>
          </p:nvSpPr>
          <p:spPr>
            <a:xfrm>
              <a:off x="8394120" y="204480"/>
              <a:ext cx="259200" cy="237600"/>
            </a:xfrm>
            <a:custGeom>
              <a:avLst/>
              <a:gdLst>
                <a:gd name="textAreaLeft" fmla="*/ 0 w 259200"/>
                <a:gd name="textAreaRight" fmla="*/ 260280 w 259200"/>
                <a:gd name="textAreaTop" fmla="*/ 0 h 237600"/>
                <a:gd name="textAreaBottom" fmla="*/ 238680 h 237600"/>
              </a:gdLst>
              <a:ahLst/>
              <a:rect l="textAreaLeft" t="textAreaTop" r="textAreaRight" b="textAreaBottom"/>
              <a:pathLst>
                <a:path w="75726" h="69410">
                  <a:moveTo>
                    <a:pt x="37835" y="0"/>
                  </a:moveTo>
                  <a:lnTo>
                    <a:pt x="0" y="69411"/>
                  </a:lnTo>
                  <a:lnTo>
                    <a:pt x="37835" y="69411"/>
                  </a:lnTo>
                  <a:lnTo>
                    <a:pt x="75726" y="69411"/>
                  </a:lnTo>
                  <a:lnTo>
                    <a:pt x="37835" y="0"/>
                  </a:ln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68" name="Google Shape;268;p13"/>
            <p:cNvSpPr/>
            <p:nvPr/>
          </p:nvSpPr>
          <p:spPr>
            <a:xfrm>
              <a:off x="260280" y="4285800"/>
              <a:ext cx="345960" cy="317160"/>
            </a:xfrm>
            <a:custGeom>
              <a:avLst/>
              <a:gdLst>
                <a:gd name="textAreaLeft" fmla="*/ 0 w 345960"/>
                <a:gd name="textAreaRight" fmla="*/ 347040 w 345960"/>
                <a:gd name="textAreaTop" fmla="*/ 0 h 317160"/>
                <a:gd name="textAreaBottom" fmla="*/ 318240 h 317160"/>
              </a:gdLst>
              <a:ahLst/>
              <a:rect l="textAreaLeft" t="textAreaTop" r="textAreaRight" b="textAreaBottom"/>
              <a:pathLst>
                <a:path w="75726" h="69410">
                  <a:moveTo>
                    <a:pt x="37891" y="0"/>
                  </a:moveTo>
                  <a:lnTo>
                    <a:pt x="0" y="69411"/>
                  </a:lnTo>
                  <a:lnTo>
                    <a:pt x="37891" y="69411"/>
                  </a:lnTo>
                  <a:lnTo>
                    <a:pt x="75726" y="69411"/>
                  </a:lnTo>
                  <a:lnTo>
                    <a:pt x="37891" y="0"/>
                  </a:ln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69" name="Google Shape;269;p13"/>
            <p:cNvSpPr/>
            <p:nvPr/>
          </p:nvSpPr>
          <p:spPr>
            <a:xfrm>
              <a:off x="341280" y="1753920"/>
              <a:ext cx="184680" cy="184680"/>
            </a:xfrm>
            <a:custGeom>
              <a:avLst/>
              <a:gdLst>
                <a:gd name="textAreaLeft" fmla="*/ 0 w 184680"/>
                <a:gd name="textAreaRight" fmla="*/ 185760 w 184680"/>
                <a:gd name="textAreaTop" fmla="*/ 0 h 184680"/>
                <a:gd name="textAreaBottom" fmla="*/ 185760 h 184680"/>
              </a:gdLst>
              <a:ahLst/>
              <a:rect l="textAreaLeft" t="textAreaTop" r="textAreaRight" b="textAreaBottom"/>
              <a:pathLst>
                <a:path w="149679" h="149679">
                  <a:moveTo>
                    <a:pt x="74840" y="149679"/>
                  </a:moveTo>
                  <a:cubicBezTo>
                    <a:pt x="33570" y="149679"/>
                    <a:pt x="0" y="116110"/>
                    <a:pt x="0" y="74840"/>
                  </a:cubicBezTo>
                  <a:cubicBezTo>
                    <a:pt x="0" y="33570"/>
                    <a:pt x="33570" y="0"/>
                    <a:pt x="74840" y="0"/>
                  </a:cubicBezTo>
                  <a:cubicBezTo>
                    <a:pt x="116110" y="0"/>
                    <a:pt x="149679" y="33570"/>
                    <a:pt x="149679" y="74840"/>
                  </a:cubicBezTo>
                  <a:cubicBezTo>
                    <a:pt x="149679" y="116110"/>
                    <a:pt x="116110" y="149679"/>
                    <a:pt x="74840" y="149679"/>
                  </a:cubicBezTo>
                  <a:close/>
                  <a:moveTo>
                    <a:pt x="74840" y="5540"/>
                  </a:moveTo>
                  <a:cubicBezTo>
                    <a:pt x="36617" y="5540"/>
                    <a:pt x="5540" y="36617"/>
                    <a:pt x="5540" y="74840"/>
                  </a:cubicBezTo>
                  <a:cubicBezTo>
                    <a:pt x="5540" y="113063"/>
                    <a:pt x="36617" y="144140"/>
                    <a:pt x="74840" y="144140"/>
                  </a:cubicBezTo>
                  <a:cubicBezTo>
                    <a:pt x="113063" y="144140"/>
                    <a:pt x="144140" y="113063"/>
                    <a:pt x="144140" y="74840"/>
                  </a:cubicBezTo>
                  <a:cubicBezTo>
                    <a:pt x="144140" y="36617"/>
                    <a:pt x="113063" y="5540"/>
                    <a:pt x="74840" y="5540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70" name="Google Shape;270;p13"/>
            <p:cNvSpPr/>
            <p:nvPr/>
          </p:nvSpPr>
          <p:spPr>
            <a:xfrm>
              <a:off x="982800" y="4715280"/>
              <a:ext cx="88920" cy="88920"/>
            </a:xfrm>
            <a:custGeom>
              <a:avLst/>
              <a:gdLst>
                <a:gd name="textAreaLeft" fmla="*/ 0 w 88920"/>
                <a:gd name="textAreaRight" fmla="*/ 90000 w 88920"/>
                <a:gd name="textAreaTop" fmla="*/ 0 h 88920"/>
                <a:gd name="textAreaBottom" fmla="*/ 90000 h 88920"/>
              </a:gdLst>
              <a:ahLst/>
              <a:rect l="textAreaLeft" t="textAreaTop" r="textAreaRight" b="textAreaBottom"/>
              <a:pathLst>
                <a:path w="72679" h="72679">
                  <a:moveTo>
                    <a:pt x="36340" y="72679"/>
                  </a:moveTo>
                  <a:cubicBezTo>
                    <a:pt x="16286" y="72679"/>
                    <a:pt x="0" y="56393"/>
                    <a:pt x="0" y="36340"/>
                  </a:cubicBezTo>
                  <a:cubicBezTo>
                    <a:pt x="0" y="16286"/>
                    <a:pt x="16286" y="0"/>
                    <a:pt x="36340" y="0"/>
                  </a:cubicBezTo>
                  <a:cubicBezTo>
                    <a:pt x="56393" y="0"/>
                    <a:pt x="72679" y="16286"/>
                    <a:pt x="72679" y="36340"/>
                  </a:cubicBezTo>
                  <a:cubicBezTo>
                    <a:pt x="72679" y="56393"/>
                    <a:pt x="56393" y="72679"/>
                    <a:pt x="36340" y="72679"/>
                  </a:cubicBezTo>
                  <a:close/>
                  <a:moveTo>
                    <a:pt x="36340" y="5540"/>
                  </a:moveTo>
                  <a:cubicBezTo>
                    <a:pt x="19333" y="5540"/>
                    <a:pt x="5540" y="19333"/>
                    <a:pt x="5540" y="36340"/>
                  </a:cubicBezTo>
                  <a:cubicBezTo>
                    <a:pt x="5540" y="53346"/>
                    <a:pt x="19333" y="67140"/>
                    <a:pt x="36340" y="67140"/>
                  </a:cubicBezTo>
                  <a:cubicBezTo>
                    <a:pt x="53346" y="67140"/>
                    <a:pt x="67140" y="53346"/>
                    <a:pt x="67140" y="36340"/>
                  </a:cubicBezTo>
                  <a:cubicBezTo>
                    <a:pt x="67140" y="19333"/>
                    <a:pt x="53346" y="5540"/>
                    <a:pt x="36340" y="5540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720000" y="418320"/>
            <a:ext cx="7702920" cy="62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7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272;p14" descr=""/>
          <p:cNvPicPr/>
          <p:nvPr/>
        </p:nvPicPr>
        <p:blipFill>
          <a:blip r:embed="rId2"/>
          <a:stretch/>
        </p:blipFill>
        <p:spPr>
          <a:xfrm>
            <a:off x="0" y="9360"/>
            <a:ext cx="9142920" cy="5123880"/>
          </a:xfrm>
          <a:prstGeom prst="rect">
            <a:avLst/>
          </a:prstGeom>
          <a:ln w="0">
            <a:noFill/>
          </a:ln>
        </p:spPr>
      </p:pic>
      <p:grpSp>
        <p:nvGrpSpPr>
          <p:cNvPr id="176" name="Google Shape;273;p14"/>
          <p:cNvGrpSpPr/>
          <p:nvPr/>
        </p:nvGrpSpPr>
        <p:grpSpPr>
          <a:xfrm>
            <a:off x="144360" y="118800"/>
            <a:ext cx="8905320" cy="4908240"/>
            <a:chOff x="144360" y="118800"/>
            <a:chExt cx="8905320" cy="4908240"/>
          </a:xfrm>
        </p:grpSpPr>
        <p:sp>
          <p:nvSpPr>
            <p:cNvPr id="177" name="Google Shape;274;p14"/>
            <p:cNvSpPr/>
            <p:nvPr/>
          </p:nvSpPr>
          <p:spPr>
            <a:xfrm flipH="1" rot="10800000">
              <a:off x="8805960" y="2405160"/>
              <a:ext cx="142920" cy="142920"/>
            </a:xfrm>
            <a:custGeom>
              <a:avLst/>
              <a:gdLst>
                <a:gd name="textAreaLeft" fmla="*/ -720 w 142920"/>
                <a:gd name="textAreaRight" fmla="*/ 143280 w 142920"/>
                <a:gd name="textAreaTop" fmla="*/ 0 h 142920"/>
                <a:gd name="textAreaBottom" fmla="*/ 144000 h 142920"/>
              </a:gdLst>
              <a:ahLst/>
              <a:rect l="textAreaLeft" t="textAreaTop" r="textAreaRight" b="textAreaBottom"/>
              <a:pathLst>
                <a:path w="116109" h="116109">
                  <a:moveTo>
                    <a:pt x="58055" y="116110"/>
                  </a:moveTo>
                  <a:cubicBezTo>
                    <a:pt x="26036" y="116110"/>
                    <a:pt x="0" y="90074"/>
                    <a:pt x="0" y="58055"/>
                  </a:cubicBezTo>
                  <a:cubicBezTo>
                    <a:pt x="0" y="26036"/>
                    <a:pt x="26036" y="0"/>
                    <a:pt x="58055" y="0"/>
                  </a:cubicBezTo>
                  <a:cubicBezTo>
                    <a:pt x="90073" y="0"/>
                    <a:pt x="116110" y="26036"/>
                    <a:pt x="116110" y="58055"/>
                  </a:cubicBezTo>
                  <a:cubicBezTo>
                    <a:pt x="116110" y="90074"/>
                    <a:pt x="90073" y="116110"/>
                    <a:pt x="58055" y="116110"/>
                  </a:cubicBezTo>
                  <a:close/>
                  <a:moveTo>
                    <a:pt x="58055" y="5540"/>
                  </a:moveTo>
                  <a:cubicBezTo>
                    <a:pt x="29083" y="5540"/>
                    <a:pt x="5540" y="29083"/>
                    <a:pt x="5540" y="58055"/>
                  </a:cubicBezTo>
                  <a:cubicBezTo>
                    <a:pt x="5540" y="87027"/>
                    <a:pt x="29083" y="110570"/>
                    <a:pt x="58055" y="110570"/>
                  </a:cubicBezTo>
                  <a:cubicBezTo>
                    <a:pt x="87027" y="110570"/>
                    <a:pt x="110570" y="87027"/>
                    <a:pt x="110570" y="58055"/>
                  </a:cubicBezTo>
                  <a:cubicBezTo>
                    <a:pt x="110570" y="29083"/>
                    <a:pt x="87027" y="5540"/>
                    <a:pt x="58055" y="5540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78" name="Google Shape;275;p14"/>
            <p:cNvSpPr/>
            <p:nvPr/>
          </p:nvSpPr>
          <p:spPr>
            <a:xfrm flipH="1" rot="10800000">
              <a:off x="8004960" y="4908240"/>
              <a:ext cx="57240" cy="57240"/>
            </a:xfrm>
            <a:custGeom>
              <a:avLst/>
              <a:gdLst>
                <a:gd name="textAreaLeft" fmla="*/ -720 w 57240"/>
                <a:gd name="textAreaRight" fmla="*/ 57600 w 57240"/>
                <a:gd name="textAreaTop" fmla="*/ 0 h 57240"/>
                <a:gd name="textAreaBottom" fmla="*/ 58320 h 57240"/>
              </a:gdLst>
              <a:ahLst/>
              <a:rect l="textAreaLeft" t="textAreaTop" r="textAreaRight" b="textAreaBottom"/>
              <a:pathLst>
                <a:path w="46975" h="46975">
                  <a:moveTo>
                    <a:pt x="23488" y="46976"/>
                  </a:moveTo>
                  <a:cubicBezTo>
                    <a:pt x="10525" y="46976"/>
                    <a:pt x="0" y="36450"/>
                    <a:pt x="0" y="23488"/>
                  </a:cubicBezTo>
                  <a:cubicBezTo>
                    <a:pt x="0" y="10525"/>
                    <a:pt x="10525" y="0"/>
                    <a:pt x="23488" y="0"/>
                  </a:cubicBezTo>
                  <a:cubicBezTo>
                    <a:pt x="36451" y="0"/>
                    <a:pt x="46976" y="10525"/>
                    <a:pt x="46976" y="23488"/>
                  </a:cubicBezTo>
                  <a:cubicBezTo>
                    <a:pt x="46976" y="36450"/>
                    <a:pt x="36451" y="46976"/>
                    <a:pt x="23488" y="46976"/>
                  </a:cubicBezTo>
                  <a:close/>
                  <a:moveTo>
                    <a:pt x="23488" y="5540"/>
                  </a:moveTo>
                  <a:cubicBezTo>
                    <a:pt x="13572" y="5540"/>
                    <a:pt x="5540" y="13572"/>
                    <a:pt x="5540" y="23488"/>
                  </a:cubicBezTo>
                  <a:cubicBezTo>
                    <a:pt x="5540" y="33404"/>
                    <a:pt x="13572" y="41436"/>
                    <a:pt x="23488" y="41436"/>
                  </a:cubicBezTo>
                  <a:cubicBezTo>
                    <a:pt x="33404" y="41436"/>
                    <a:pt x="41436" y="33404"/>
                    <a:pt x="41436" y="23488"/>
                  </a:cubicBezTo>
                  <a:cubicBezTo>
                    <a:pt x="41436" y="13572"/>
                    <a:pt x="33348" y="5540"/>
                    <a:pt x="23488" y="5540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29160" bIns="2916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79" name="Google Shape;276;p14"/>
            <p:cNvSpPr/>
            <p:nvPr/>
          </p:nvSpPr>
          <p:spPr>
            <a:xfrm flipH="1" rot="10800000">
              <a:off x="463680" y="4400280"/>
              <a:ext cx="88920" cy="88920"/>
            </a:xfrm>
            <a:custGeom>
              <a:avLst/>
              <a:gdLst>
                <a:gd name="textAreaLeft" fmla="*/ -720 w 88920"/>
                <a:gd name="textAreaRight" fmla="*/ 89280 w 88920"/>
                <a:gd name="textAreaTop" fmla="*/ 0 h 88920"/>
                <a:gd name="textAreaBottom" fmla="*/ 90000 h 88920"/>
              </a:gdLst>
              <a:ahLst/>
              <a:rect l="textAreaLeft" t="textAreaTop" r="textAreaRight" b="textAreaBottom"/>
              <a:pathLst>
                <a:path w="72679" h="72679">
                  <a:moveTo>
                    <a:pt x="36340" y="72679"/>
                  </a:moveTo>
                  <a:cubicBezTo>
                    <a:pt x="16286" y="72679"/>
                    <a:pt x="0" y="56393"/>
                    <a:pt x="0" y="36340"/>
                  </a:cubicBezTo>
                  <a:cubicBezTo>
                    <a:pt x="0" y="16286"/>
                    <a:pt x="16286" y="0"/>
                    <a:pt x="36340" y="0"/>
                  </a:cubicBezTo>
                  <a:cubicBezTo>
                    <a:pt x="56393" y="0"/>
                    <a:pt x="72679" y="16286"/>
                    <a:pt x="72679" y="36340"/>
                  </a:cubicBezTo>
                  <a:cubicBezTo>
                    <a:pt x="72679" y="56393"/>
                    <a:pt x="56393" y="72679"/>
                    <a:pt x="36340" y="72679"/>
                  </a:cubicBezTo>
                  <a:close/>
                  <a:moveTo>
                    <a:pt x="36340" y="5540"/>
                  </a:moveTo>
                  <a:cubicBezTo>
                    <a:pt x="19333" y="5540"/>
                    <a:pt x="5540" y="19333"/>
                    <a:pt x="5540" y="36340"/>
                  </a:cubicBezTo>
                  <a:cubicBezTo>
                    <a:pt x="5540" y="53346"/>
                    <a:pt x="19333" y="67140"/>
                    <a:pt x="36340" y="67140"/>
                  </a:cubicBezTo>
                  <a:cubicBezTo>
                    <a:pt x="53346" y="67140"/>
                    <a:pt x="67140" y="53346"/>
                    <a:pt x="67140" y="36340"/>
                  </a:cubicBezTo>
                  <a:cubicBezTo>
                    <a:pt x="67140" y="19333"/>
                    <a:pt x="53346" y="5540"/>
                    <a:pt x="36340" y="5540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80" name="Google Shape;277;p14"/>
            <p:cNvSpPr/>
            <p:nvPr/>
          </p:nvSpPr>
          <p:spPr>
            <a:xfrm flipH="1" rot="10800000">
              <a:off x="1486800" y="4817160"/>
              <a:ext cx="184680" cy="184680"/>
            </a:xfrm>
            <a:custGeom>
              <a:avLst/>
              <a:gdLst>
                <a:gd name="textAreaLeft" fmla="*/ -720 w 184680"/>
                <a:gd name="textAreaRight" fmla="*/ 185040 w 184680"/>
                <a:gd name="textAreaTop" fmla="*/ 0 h 184680"/>
                <a:gd name="textAreaBottom" fmla="*/ 185760 h 184680"/>
              </a:gdLst>
              <a:ahLst/>
              <a:rect l="textAreaLeft" t="textAreaTop" r="textAreaRight" b="textAreaBottom"/>
              <a:pathLst>
                <a:path w="149679" h="149679">
                  <a:moveTo>
                    <a:pt x="74840" y="149679"/>
                  </a:moveTo>
                  <a:cubicBezTo>
                    <a:pt x="33570" y="149679"/>
                    <a:pt x="0" y="116110"/>
                    <a:pt x="0" y="74840"/>
                  </a:cubicBezTo>
                  <a:cubicBezTo>
                    <a:pt x="0" y="33570"/>
                    <a:pt x="33570" y="0"/>
                    <a:pt x="74840" y="0"/>
                  </a:cubicBezTo>
                  <a:cubicBezTo>
                    <a:pt x="116110" y="0"/>
                    <a:pt x="149679" y="33570"/>
                    <a:pt x="149679" y="74840"/>
                  </a:cubicBezTo>
                  <a:cubicBezTo>
                    <a:pt x="149679" y="116110"/>
                    <a:pt x="116110" y="149679"/>
                    <a:pt x="74840" y="149679"/>
                  </a:cubicBezTo>
                  <a:close/>
                  <a:moveTo>
                    <a:pt x="74840" y="5540"/>
                  </a:moveTo>
                  <a:cubicBezTo>
                    <a:pt x="36617" y="5540"/>
                    <a:pt x="5540" y="36617"/>
                    <a:pt x="5540" y="74840"/>
                  </a:cubicBezTo>
                  <a:cubicBezTo>
                    <a:pt x="5540" y="113063"/>
                    <a:pt x="36617" y="144140"/>
                    <a:pt x="74840" y="144140"/>
                  </a:cubicBezTo>
                  <a:cubicBezTo>
                    <a:pt x="113063" y="144140"/>
                    <a:pt x="144140" y="113063"/>
                    <a:pt x="144140" y="74840"/>
                  </a:cubicBezTo>
                  <a:cubicBezTo>
                    <a:pt x="144140" y="36617"/>
                    <a:pt x="113063" y="5540"/>
                    <a:pt x="74840" y="5540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81" name="Google Shape;278;p14"/>
            <p:cNvSpPr/>
            <p:nvPr/>
          </p:nvSpPr>
          <p:spPr>
            <a:xfrm flipH="1" rot="10800000">
              <a:off x="7829640" y="118800"/>
              <a:ext cx="57240" cy="57240"/>
            </a:xfrm>
            <a:custGeom>
              <a:avLst/>
              <a:gdLst>
                <a:gd name="textAreaLeft" fmla="*/ -720 w 57240"/>
                <a:gd name="textAreaRight" fmla="*/ 57600 w 57240"/>
                <a:gd name="textAreaTop" fmla="*/ 0 h 57240"/>
                <a:gd name="textAreaBottom" fmla="*/ 58320 h 57240"/>
              </a:gdLst>
              <a:ahLst/>
              <a:rect l="textAreaLeft" t="textAreaTop" r="textAreaRight" b="textAreaBottom"/>
              <a:pathLst>
                <a:path w="46975" h="46975">
                  <a:moveTo>
                    <a:pt x="23488" y="46976"/>
                  </a:moveTo>
                  <a:cubicBezTo>
                    <a:pt x="10525" y="46976"/>
                    <a:pt x="0" y="36450"/>
                    <a:pt x="0" y="23488"/>
                  </a:cubicBezTo>
                  <a:cubicBezTo>
                    <a:pt x="0" y="10525"/>
                    <a:pt x="10525" y="0"/>
                    <a:pt x="23488" y="0"/>
                  </a:cubicBezTo>
                  <a:cubicBezTo>
                    <a:pt x="36451" y="0"/>
                    <a:pt x="46976" y="10525"/>
                    <a:pt x="46976" y="23488"/>
                  </a:cubicBezTo>
                  <a:cubicBezTo>
                    <a:pt x="46976" y="36450"/>
                    <a:pt x="36451" y="46976"/>
                    <a:pt x="23488" y="46976"/>
                  </a:cubicBezTo>
                  <a:close/>
                  <a:moveTo>
                    <a:pt x="23488" y="5484"/>
                  </a:moveTo>
                  <a:cubicBezTo>
                    <a:pt x="13572" y="5484"/>
                    <a:pt x="5540" y="13517"/>
                    <a:pt x="5540" y="23432"/>
                  </a:cubicBezTo>
                  <a:cubicBezTo>
                    <a:pt x="5540" y="33348"/>
                    <a:pt x="13572" y="41381"/>
                    <a:pt x="23488" y="41381"/>
                  </a:cubicBezTo>
                  <a:cubicBezTo>
                    <a:pt x="33404" y="41381"/>
                    <a:pt x="41436" y="33348"/>
                    <a:pt x="41436" y="23432"/>
                  </a:cubicBezTo>
                  <a:cubicBezTo>
                    <a:pt x="41436" y="13517"/>
                    <a:pt x="33348" y="5484"/>
                    <a:pt x="23488" y="5484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29160" bIns="2916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82" name="Google Shape;279;p14"/>
            <p:cNvSpPr/>
            <p:nvPr/>
          </p:nvSpPr>
          <p:spPr>
            <a:xfrm flipH="1" rot="10800000">
              <a:off x="3567240" y="4789440"/>
              <a:ext cx="59760" cy="59760"/>
            </a:xfrm>
            <a:custGeom>
              <a:avLst/>
              <a:gdLst>
                <a:gd name="textAreaLeft" fmla="*/ 720 w 59760"/>
                <a:gd name="textAreaRight" fmla="*/ 61560 w 59760"/>
                <a:gd name="textAreaTop" fmla="*/ 0 h 59760"/>
                <a:gd name="textAreaBottom" fmla="*/ 60840 h 59760"/>
              </a:gdLst>
              <a:ahLst/>
              <a:rect l="textAreaLeft" t="textAreaTop" r="textAreaRight" b="textAreaBottom"/>
              <a:pathLst>
                <a:path w="48969" h="48969">
                  <a:moveTo>
                    <a:pt x="24485" y="48970"/>
                  </a:moveTo>
                  <a:cubicBezTo>
                    <a:pt x="10968" y="48970"/>
                    <a:pt x="0" y="38002"/>
                    <a:pt x="0" y="24485"/>
                  </a:cubicBezTo>
                  <a:cubicBezTo>
                    <a:pt x="0" y="10968"/>
                    <a:pt x="10968" y="0"/>
                    <a:pt x="24485" y="0"/>
                  </a:cubicBezTo>
                  <a:cubicBezTo>
                    <a:pt x="38002" y="0"/>
                    <a:pt x="48970" y="10968"/>
                    <a:pt x="48970" y="24485"/>
                  </a:cubicBezTo>
                  <a:cubicBezTo>
                    <a:pt x="48970" y="38002"/>
                    <a:pt x="38002" y="48970"/>
                    <a:pt x="24485" y="48970"/>
                  </a:cubicBezTo>
                  <a:close/>
                  <a:moveTo>
                    <a:pt x="24485" y="5540"/>
                  </a:moveTo>
                  <a:cubicBezTo>
                    <a:pt x="14015" y="5540"/>
                    <a:pt x="5540" y="14015"/>
                    <a:pt x="5540" y="24485"/>
                  </a:cubicBezTo>
                  <a:cubicBezTo>
                    <a:pt x="5540" y="34955"/>
                    <a:pt x="14015" y="43430"/>
                    <a:pt x="24485" y="43430"/>
                  </a:cubicBezTo>
                  <a:cubicBezTo>
                    <a:pt x="34955" y="43430"/>
                    <a:pt x="43430" y="34955"/>
                    <a:pt x="43430" y="24485"/>
                  </a:cubicBezTo>
                  <a:cubicBezTo>
                    <a:pt x="43430" y="14015"/>
                    <a:pt x="34955" y="5540"/>
                    <a:pt x="24485" y="5540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0240" bIns="302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83" name="Google Shape;280;p14"/>
            <p:cNvSpPr/>
            <p:nvPr/>
          </p:nvSpPr>
          <p:spPr>
            <a:xfrm flipH="1" rot="10800000">
              <a:off x="956160" y="4700520"/>
              <a:ext cx="88920" cy="88920"/>
            </a:xfrm>
            <a:custGeom>
              <a:avLst/>
              <a:gdLst>
                <a:gd name="textAreaLeft" fmla="*/ -720 w 88920"/>
                <a:gd name="textAreaRight" fmla="*/ 89280 w 88920"/>
                <a:gd name="textAreaTop" fmla="*/ 0 h 88920"/>
                <a:gd name="textAreaBottom" fmla="*/ 90000 h 88920"/>
              </a:gdLst>
              <a:ahLst/>
              <a:rect l="textAreaLeft" t="textAreaTop" r="textAreaRight" b="textAreaBottom"/>
              <a:pathLst>
                <a:path w="72679" h="72679">
                  <a:moveTo>
                    <a:pt x="36340" y="72679"/>
                  </a:moveTo>
                  <a:cubicBezTo>
                    <a:pt x="16286" y="72679"/>
                    <a:pt x="0" y="56393"/>
                    <a:pt x="0" y="36340"/>
                  </a:cubicBezTo>
                  <a:cubicBezTo>
                    <a:pt x="0" y="16286"/>
                    <a:pt x="16286" y="0"/>
                    <a:pt x="36340" y="0"/>
                  </a:cubicBezTo>
                  <a:cubicBezTo>
                    <a:pt x="56393" y="0"/>
                    <a:pt x="72679" y="16286"/>
                    <a:pt x="72679" y="36340"/>
                  </a:cubicBezTo>
                  <a:cubicBezTo>
                    <a:pt x="72679" y="56393"/>
                    <a:pt x="56393" y="72679"/>
                    <a:pt x="36340" y="72679"/>
                  </a:cubicBezTo>
                  <a:close/>
                  <a:moveTo>
                    <a:pt x="36340" y="5540"/>
                  </a:moveTo>
                  <a:cubicBezTo>
                    <a:pt x="19333" y="5540"/>
                    <a:pt x="5540" y="19333"/>
                    <a:pt x="5540" y="36340"/>
                  </a:cubicBezTo>
                  <a:cubicBezTo>
                    <a:pt x="5540" y="53346"/>
                    <a:pt x="19333" y="67140"/>
                    <a:pt x="36340" y="67140"/>
                  </a:cubicBezTo>
                  <a:cubicBezTo>
                    <a:pt x="53346" y="67140"/>
                    <a:pt x="67140" y="53346"/>
                    <a:pt x="67140" y="36340"/>
                  </a:cubicBezTo>
                  <a:cubicBezTo>
                    <a:pt x="67140" y="19333"/>
                    <a:pt x="53346" y="5540"/>
                    <a:pt x="36340" y="5540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84" name="Google Shape;281;p14"/>
            <p:cNvSpPr/>
            <p:nvPr/>
          </p:nvSpPr>
          <p:spPr>
            <a:xfrm flipH="1" rot="10800000">
              <a:off x="449280" y="568440"/>
              <a:ext cx="64440" cy="64440"/>
            </a:xfrm>
            <a:custGeom>
              <a:avLst/>
              <a:gdLst>
                <a:gd name="textAreaLeft" fmla="*/ -720 w 64440"/>
                <a:gd name="textAreaRight" fmla="*/ 64800 w 64440"/>
                <a:gd name="textAreaTop" fmla="*/ 0 h 64440"/>
                <a:gd name="textAreaBottom" fmla="*/ 65520 h 64440"/>
              </a:gdLst>
              <a:ahLst/>
              <a:rect l="textAreaLeft" t="textAreaTop" r="textAreaRight" b="textAreaBottom"/>
              <a:pathLst>
                <a:path w="52958" h="52958">
                  <a:moveTo>
                    <a:pt x="26479" y="52958"/>
                  </a:moveTo>
                  <a:cubicBezTo>
                    <a:pt x="11910" y="52958"/>
                    <a:pt x="0" y="41104"/>
                    <a:pt x="0" y="26479"/>
                  </a:cubicBezTo>
                  <a:cubicBezTo>
                    <a:pt x="0" y="11855"/>
                    <a:pt x="11855" y="0"/>
                    <a:pt x="26479" y="0"/>
                  </a:cubicBezTo>
                  <a:cubicBezTo>
                    <a:pt x="41104" y="0"/>
                    <a:pt x="52958" y="11855"/>
                    <a:pt x="52958" y="26479"/>
                  </a:cubicBezTo>
                  <a:cubicBezTo>
                    <a:pt x="52958" y="41104"/>
                    <a:pt x="41104" y="52958"/>
                    <a:pt x="26479" y="52958"/>
                  </a:cubicBezTo>
                  <a:close/>
                  <a:moveTo>
                    <a:pt x="26479" y="5595"/>
                  </a:moveTo>
                  <a:cubicBezTo>
                    <a:pt x="14957" y="5595"/>
                    <a:pt x="5540" y="14957"/>
                    <a:pt x="5540" y="26535"/>
                  </a:cubicBezTo>
                  <a:cubicBezTo>
                    <a:pt x="5540" y="38112"/>
                    <a:pt x="14901" y="47474"/>
                    <a:pt x="26479" y="47474"/>
                  </a:cubicBezTo>
                  <a:cubicBezTo>
                    <a:pt x="38057" y="47474"/>
                    <a:pt x="47419" y="38112"/>
                    <a:pt x="47419" y="26535"/>
                  </a:cubicBezTo>
                  <a:cubicBezTo>
                    <a:pt x="47419" y="14957"/>
                    <a:pt x="38057" y="5595"/>
                    <a:pt x="26479" y="5595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2760" bIns="3276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85" name="Google Shape;282;p14"/>
            <p:cNvSpPr/>
            <p:nvPr/>
          </p:nvSpPr>
          <p:spPr>
            <a:xfrm flipH="1">
              <a:off x="7552080" y="4789440"/>
              <a:ext cx="259200" cy="237600"/>
            </a:xfrm>
            <a:custGeom>
              <a:avLst/>
              <a:gdLst>
                <a:gd name="textAreaLeft" fmla="*/ 720 w 259200"/>
                <a:gd name="textAreaRight" fmla="*/ 261000 w 259200"/>
                <a:gd name="textAreaTop" fmla="*/ 0 h 237600"/>
                <a:gd name="textAreaBottom" fmla="*/ 238680 h 237600"/>
              </a:gdLst>
              <a:ahLst/>
              <a:rect l="textAreaLeft" t="textAreaTop" r="textAreaRight" b="textAreaBottom"/>
              <a:pathLst>
                <a:path w="210005" h="192444">
                  <a:moveTo>
                    <a:pt x="210005" y="192445"/>
                  </a:moveTo>
                  <a:lnTo>
                    <a:pt x="0" y="192445"/>
                  </a:lnTo>
                  <a:lnTo>
                    <a:pt x="1108" y="190395"/>
                  </a:lnTo>
                  <a:lnTo>
                    <a:pt x="104975" y="0"/>
                  </a:lnTo>
                  <a:lnTo>
                    <a:pt x="210005" y="192445"/>
                  </a:lnTo>
                  <a:close/>
                  <a:moveTo>
                    <a:pt x="4653" y="189675"/>
                  </a:moveTo>
                  <a:lnTo>
                    <a:pt x="205352" y="189675"/>
                  </a:lnTo>
                  <a:lnTo>
                    <a:pt x="105030" y="5761"/>
                  </a:lnTo>
                  <a:lnTo>
                    <a:pt x="4709" y="189675"/>
                  </a:ln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86" name="Google Shape;283;p14"/>
            <p:cNvSpPr/>
            <p:nvPr/>
          </p:nvSpPr>
          <p:spPr>
            <a:xfrm flipH="1">
              <a:off x="254520" y="176040"/>
              <a:ext cx="259200" cy="237600"/>
            </a:xfrm>
            <a:custGeom>
              <a:avLst/>
              <a:gdLst>
                <a:gd name="textAreaLeft" fmla="*/ 720 w 259200"/>
                <a:gd name="textAreaRight" fmla="*/ 261000 w 259200"/>
                <a:gd name="textAreaTop" fmla="*/ 0 h 237600"/>
                <a:gd name="textAreaBottom" fmla="*/ 238680 h 237600"/>
              </a:gdLst>
              <a:ahLst/>
              <a:rect l="textAreaLeft" t="textAreaTop" r="textAreaRight" b="textAreaBottom"/>
              <a:pathLst>
                <a:path w="210005" h="192444">
                  <a:moveTo>
                    <a:pt x="210005" y="192445"/>
                  </a:moveTo>
                  <a:lnTo>
                    <a:pt x="0" y="192445"/>
                  </a:lnTo>
                  <a:lnTo>
                    <a:pt x="1108" y="190395"/>
                  </a:lnTo>
                  <a:lnTo>
                    <a:pt x="104975" y="0"/>
                  </a:lnTo>
                  <a:lnTo>
                    <a:pt x="210005" y="192445"/>
                  </a:lnTo>
                  <a:close/>
                  <a:moveTo>
                    <a:pt x="4653" y="189675"/>
                  </a:moveTo>
                  <a:lnTo>
                    <a:pt x="205352" y="189675"/>
                  </a:lnTo>
                  <a:lnTo>
                    <a:pt x="105030" y="5761"/>
                  </a:lnTo>
                  <a:lnTo>
                    <a:pt x="4709" y="189675"/>
                  </a:ln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87" name="Google Shape;284;p14"/>
            <p:cNvSpPr/>
            <p:nvPr/>
          </p:nvSpPr>
          <p:spPr>
            <a:xfrm flipH="1">
              <a:off x="8950320" y="3669120"/>
              <a:ext cx="92880" cy="84960"/>
            </a:xfrm>
            <a:custGeom>
              <a:avLst/>
              <a:gdLst>
                <a:gd name="textAreaLeft" fmla="*/ 720 w 92880"/>
                <a:gd name="textAreaRight" fmla="*/ 94680 w 92880"/>
                <a:gd name="textAreaTop" fmla="*/ 0 h 84960"/>
                <a:gd name="textAreaBottom" fmla="*/ 86040 h 84960"/>
              </a:gdLst>
              <a:ahLst/>
              <a:rect l="textAreaLeft" t="textAreaTop" r="textAreaRight" b="textAreaBottom"/>
              <a:pathLst>
                <a:path w="75726" h="69410">
                  <a:moveTo>
                    <a:pt x="37835" y="0"/>
                  </a:moveTo>
                  <a:lnTo>
                    <a:pt x="0" y="69411"/>
                  </a:lnTo>
                  <a:lnTo>
                    <a:pt x="37835" y="69411"/>
                  </a:lnTo>
                  <a:lnTo>
                    <a:pt x="75726" y="69411"/>
                  </a:lnTo>
                  <a:lnTo>
                    <a:pt x="37835" y="0"/>
                  </a:ln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88" name="Google Shape;285;p14"/>
            <p:cNvSpPr/>
            <p:nvPr/>
          </p:nvSpPr>
          <p:spPr>
            <a:xfrm flipH="1">
              <a:off x="8703360" y="865440"/>
              <a:ext cx="345960" cy="317160"/>
            </a:xfrm>
            <a:custGeom>
              <a:avLst/>
              <a:gdLst>
                <a:gd name="textAreaLeft" fmla="*/ -720 w 345960"/>
                <a:gd name="textAreaRight" fmla="*/ 346320 w 345960"/>
                <a:gd name="textAreaTop" fmla="*/ 0 h 317160"/>
                <a:gd name="textAreaBottom" fmla="*/ 318240 h 317160"/>
              </a:gdLst>
              <a:ahLst/>
              <a:rect l="textAreaLeft" t="textAreaTop" r="textAreaRight" b="textAreaBottom"/>
              <a:pathLst>
                <a:path w="75726" h="69410">
                  <a:moveTo>
                    <a:pt x="37891" y="0"/>
                  </a:moveTo>
                  <a:lnTo>
                    <a:pt x="0" y="69411"/>
                  </a:lnTo>
                  <a:lnTo>
                    <a:pt x="37891" y="69411"/>
                  </a:lnTo>
                  <a:lnTo>
                    <a:pt x="75726" y="69411"/>
                  </a:lnTo>
                  <a:lnTo>
                    <a:pt x="37891" y="0"/>
                  </a:ln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89" name="Google Shape;286;p14"/>
            <p:cNvSpPr/>
            <p:nvPr/>
          </p:nvSpPr>
          <p:spPr>
            <a:xfrm flipH="1" rot="10800000">
              <a:off x="144000" y="852480"/>
              <a:ext cx="184680" cy="184680"/>
            </a:xfrm>
            <a:custGeom>
              <a:avLst/>
              <a:gdLst>
                <a:gd name="textAreaLeft" fmla="*/ -720 w 184680"/>
                <a:gd name="textAreaRight" fmla="*/ 185040 w 184680"/>
                <a:gd name="textAreaTop" fmla="*/ 0 h 184680"/>
                <a:gd name="textAreaBottom" fmla="*/ 185760 h 184680"/>
              </a:gdLst>
              <a:ahLst/>
              <a:rect l="textAreaLeft" t="textAreaTop" r="textAreaRight" b="textAreaBottom"/>
              <a:pathLst>
                <a:path w="149679" h="149679">
                  <a:moveTo>
                    <a:pt x="74840" y="149679"/>
                  </a:moveTo>
                  <a:cubicBezTo>
                    <a:pt x="33570" y="149679"/>
                    <a:pt x="0" y="116110"/>
                    <a:pt x="0" y="74840"/>
                  </a:cubicBezTo>
                  <a:cubicBezTo>
                    <a:pt x="0" y="33570"/>
                    <a:pt x="33570" y="0"/>
                    <a:pt x="74840" y="0"/>
                  </a:cubicBezTo>
                  <a:cubicBezTo>
                    <a:pt x="116110" y="0"/>
                    <a:pt x="149679" y="33570"/>
                    <a:pt x="149679" y="74840"/>
                  </a:cubicBezTo>
                  <a:cubicBezTo>
                    <a:pt x="149679" y="116110"/>
                    <a:pt x="116110" y="149679"/>
                    <a:pt x="74840" y="149679"/>
                  </a:cubicBezTo>
                  <a:close/>
                  <a:moveTo>
                    <a:pt x="74840" y="5540"/>
                  </a:moveTo>
                  <a:cubicBezTo>
                    <a:pt x="36617" y="5540"/>
                    <a:pt x="5540" y="36617"/>
                    <a:pt x="5540" y="74840"/>
                  </a:cubicBezTo>
                  <a:cubicBezTo>
                    <a:pt x="5540" y="113063"/>
                    <a:pt x="36617" y="144140"/>
                    <a:pt x="74840" y="144140"/>
                  </a:cubicBezTo>
                  <a:cubicBezTo>
                    <a:pt x="113063" y="144140"/>
                    <a:pt x="144140" y="113063"/>
                    <a:pt x="144140" y="74840"/>
                  </a:cubicBezTo>
                  <a:cubicBezTo>
                    <a:pt x="144140" y="36617"/>
                    <a:pt x="113063" y="5540"/>
                    <a:pt x="74840" y="5540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90" name="Google Shape;287;p14"/>
            <p:cNvSpPr/>
            <p:nvPr/>
          </p:nvSpPr>
          <p:spPr>
            <a:xfrm flipH="1" rot="10800000">
              <a:off x="8704800" y="495720"/>
              <a:ext cx="88920" cy="88920"/>
            </a:xfrm>
            <a:custGeom>
              <a:avLst/>
              <a:gdLst>
                <a:gd name="textAreaLeft" fmla="*/ -720 w 88920"/>
                <a:gd name="textAreaRight" fmla="*/ 89280 w 88920"/>
                <a:gd name="textAreaTop" fmla="*/ 0 h 88920"/>
                <a:gd name="textAreaBottom" fmla="*/ 90000 h 88920"/>
              </a:gdLst>
              <a:ahLst/>
              <a:rect l="textAreaLeft" t="textAreaTop" r="textAreaRight" b="textAreaBottom"/>
              <a:pathLst>
                <a:path w="72679" h="72679">
                  <a:moveTo>
                    <a:pt x="36340" y="72679"/>
                  </a:moveTo>
                  <a:cubicBezTo>
                    <a:pt x="16286" y="72679"/>
                    <a:pt x="0" y="56393"/>
                    <a:pt x="0" y="36340"/>
                  </a:cubicBezTo>
                  <a:cubicBezTo>
                    <a:pt x="0" y="16286"/>
                    <a:pt x="16286" y="0"/>
                    <a:pt x="36340" y="0"/>
                  </a:cubicBezTo>
                  <a:cubicBezTo>
                    <a:pt x="56393" y="0"/>
                    <a:pt x="72679" y="16286"/>
                    <a:pt x="72679" y="36340"/>
                  </a:cubicBezTo>
                  <a:cubicBezTo>
                    <a:pt x="72679" y="56393"/>
                    <a:pt x="56393" y="72679"/>
                    <a:pt x="36340" y="72679"/>
                  </a:cubicBezTo>
                  <a:close/>
                  <a:moveTo>
                    <a:pt x="36340" y="5540"/>
                  </a:moveTo>
                  <a:cubicBezTo>
                    <a:pt x="19333" y="5540"/>
                    <a:pt x="5540" y="19333"/>
                    <a:pt x="5540" y="36340"/>
                  </a:cubicBezTo>
                  <a:cubicBezTo>
                    <a:pt x="5540" y="53346"/>
                    <a:pt x="19333" y="67140"/>
                    <a:pt x="36340" y="67140"/>
                  </a:cubicBezTo>
                  <a:cubicBezTo>
                    <a:pt x="53346" y="67140"/>
                    <a:pt x="67140" y="53346"/>
                    <a:pt x="67140" y="36340"/>
                  </a:cubicBezTo>
                  <a:cubicBezTo>
                    <a:pt x="67140" y="19333"/>
                    <a:pt x="53346" y="5540"/>
                    <a:pt x="36340" y="5540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grpSp>
        <p:nvGrpSpPr>
          <p:cNvPr id="191" name="Google Shape;289;p14"/>
          <p:cNvGrpSpPr/>
          <p:nvPr/>
        </p:nvGrpSpPr>
        <p:grpSpPr>
          <a:xfrm>
            <a:off x="-948960" y="2635920"/>
            <a:ext cx="11055240" cy="4072320"/>
            <a:chOff x="-948960" y="2635920"/>
            <a:chExt cx="11055240" cy="4072320"/>
          </a:xfrm>
        </p:grpSpPr>
        <p:grpSp>
          <p:nvGrpSpPr>
            <p:cNvPr id="192" name="Google Shape;290;p14"/>
            <p:cNvGrpSpPr/>
            <p:nvPr/>
          </p:nvGrpSpPr>
          <p:grpSpPr>
            <a:xfrm>
              <a:off x="-948960" y="2635920"/>
              <a:ext cx="11055240" cy="3888000"/>
              <a:chOff x="-948960" y="2635920"/>
              <a:chExt cx="11055240" cy="3888000"/>
            </a:xfrm>
          </p:grpSpPr>
          <p:pic>
            <p:nvPicPr>
              <p:cNvPr id="193" name="Google Shape;291;p14" descr=""/>
              <p:cNvPicPr/>
              <p:nvPr/>
            </p:nvPicPr>
            <p:blipFill>
              <a:blip r:embed="rId3"/>
              <a:stretch/>
            </p:blipFill>
            <p:spPr>
              <a:xfrm rot="16200000">
                <a:off x="7113600" y="3441600"/>
                <a:ext cx="3616200" cy="200448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194" name="Google Shape;292;p14" descr=""/>
              <p:cNvPicPr/>
              <p:nvPr/>
            </p:nvPicPr>
            <p:blipFill>
              <a:blip r:embed="rId4"/>
              <a:stretch/>
            </p:blipFill>
            <p:spPr>
              <a:xfrm rot="5400000">
                <a:off x="-892440" y="3180240"/>
                <a:ext cx="3211920" cy="302544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195" name="Google Shape;293;p14" descr=""/>
              <p:cNvPicPr/>
              <p:nvPr/>
            </p:nvPicPr>
            <p:blipFill>
              <a:blip r:embed="rId5"/>
              <a:stretch/>
            </p:blipFill>
            <p:spPr>
              <a:xfrm rot="5400000">
                <a:off x="-1042200" y="3405240"/>
                <a:ext cx="3211920" cy="302544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196" name="Google Shape;294;p14" descr=""/>
              <p:cNvPicPr/>
              <p:nvPr/>
            </p:nvPicPr>
            <p:blipFill>
              <a:blip r:embed="rId6"/>
              <a:stretch/>
            </p:blipFill>
            <p:spPr>
              <a:xfrm rot="16200000">
                <a:off x="7295760" y="3548520"/>
                <a:ext cx="3616200" cy="2004480"/>
              </a:xfrm>
              <a:prstGeom prst="rect">
                <a:avLst/>
              </a:prstGeom>
              <a:ln w="0">
                <a:noFill/>
              </a:ln>
            </p:spPr>
          </p:pic>
        </p:grpSp>
        <p:sp>
          <p:nvSpPr>
            <p:cNvPr id="197" name="Google Shape;295;p14"/>
            <p:cNvSpPr/>
            <p:nvPr/>
          </p:nvSpPr>
          <p:spPr>
            <a:xfrm rot="16200000">
              <a:off x="-1341720" y="3693600"/>
              <a:ext cx="3465720" cy="2563200"/>
            </a:xfrm>
            <a:custGeom>
              <a:avLst/>
              <a:gdLst>
                <a:gd name="textAreaLeft" fmla="*/ 0 w 3465720"/>
                <a:gd name="textAreaRight" fmla="*/ 3466800 w 3465720"/>
                <a:gd name="textAreaTop" fmla="*/ 0 h 2563200"/>
                <a:gd name="textAreaBottom" fmla="*/ 2564280 h 2563200"/>
              </a:gdLst>
              <a:ahLst/>
              <a:rect l="textAreaLeft" t="textAreaTop" r="textAreaRight" b="textAreaBottom"/>
              <a:pathLst>
                <a:path w="2956871" h="2186887">
                  <a:moveTo>
                    <a:pt x="2952768" y="178044"/>
                  </a:moveTo>
                  <a:cubicBezTo>
                    <a:pt x="2944569" y="304180"/>
                    <a:pt x="2933823" y="432256"/>
                    <a:pt x="2895101" y="553351"/>
                  </a:cubicBezTo>
                  <a:cubicBezTo>
                    <a:pt x="2854994" y="678822"/>
                    <a:pt x="2780985" y="787454"/>
                    <a:pt x="2665042" y="853762"/>
                  </a:cubicBezTo>
                  <a:cubicBezTo>
                    <a:pt x="2600839" y="890490"/>
                    <a:pt x="2529766" y="915418"/>
                    <a:pt x="2458194" y="933366"/>
                  </a:cubicBezTo>
                  <a:cubicBezTo>
                    <a:pt x="2382800" y="952256"/>
                    <a:pt x="2305136" y="962227"/>
                    <a:pt x="2227360" y="961563"/>
                  </a:cubicBezTo>
                  <a:cubicBezTo>
                    <a:pt x="2149473" y="960898"/>
                    <a:pt x="2073194" y="948267"/>
                    <a:pt x="1998464" y="926774"/>
                  </a:cubicBezTo>
                  <a:cubicBezTo>
                    <a:pt x="1925785" y="905890"/>
                    <a:pt x="1854768" y="879134"/>
                    <a:pt x="1781202" y="861241"/>
                  </a:cubicBezTo>
                  <a:cubicBezTo>
                    <a:pt x="1708523" y="843570"/>
                    <a:pt x="1634126" y="836867"/>
                    <a:pt x="1559619" y="845120"/>
                  </a:cubicBezTo>
                  <a:cubicBezTo>
                    <a:pt x="1490540" y="852710"/>
                    <a:pt x="1419301" y="870880"/>
                    <a:pt x="1358643" y="905613"/>
                  </a:cubicBezTo>
                  <a:cubicBezTo>
                    <a:pt x="1304743" y="936468"/>
                    <a:pt x="1265079" y="983222"/>
                    <a:pt x="1247796" y="1043216"/>
                  </a:cubicBezTo>
                  <a:cubicBezTo>
                    <a:pt x="1230623" y="1102711"/>
                    <a:pt x="1233448" y="1165973"/>
                    <a:pt x="1234889" y="1227185"/>
                  </a:cubicBezTo>
                  <a:cubicBezTo>
                    <a:pt x="1236384" y="1291666"/>
                    <a:pt x="1238323" y="1358806"/>
                    <a:pt x="1217107" y="1420628"/>
                  </a:cubicBezTo>
                  <a:cubicBezTo>
                    <a:pt x="1197053" y="1479125"/>
                    <a:pt x="1157335" y="1529868"/>
                    <a:pt x="1107589" y="1566208"/>
                  </a:cubicBezTo>
                  <a:cubicBezTo>
                    <a:pt x="1058841" y="1601827"/>
                    <a:pt x="999900" y="1624263"/>
                    <a:pt x="939352" y="1626921"/>
                  </a:cubicBezTo>
                  <a:cubicBezTo>
                    <a:pt x="872323" y="1629858"/>
                    <a:pt x="807953" y="1605539"/>
                    <a:pt x="743306" y="1591579"/>
                  </a:cubicBezTo>
                  <a:cubicBezTo>
                    <a:pt x="686470" y="1579281"/>
                    <a:pt x="623707" y="1573852"/>
                    <a:pt x="573851" y="1609638"/>
                  </a:cubicBezTo>
                  <a:cubicBezTo>
                    <a:pt x="529922" y="1641158"/>
                    <a:pt x="512251" y="1693285"/>
                    <a:pt x="504661" y="1744748"/>
                  </a:cubicBezTo>
                  <a:cubicBezTo>
                    <a:pt x="496075" y="1802803"/>
                    <a:pt x="499011" y="1862243"/>
                    <a:pt x="487987" y="1919965"/>
                  </a:cubicBezTo>
                  <a:cubicBezTo>
                    <a:pt x="476465" y="1980457"/>
                    <a:pt x="450927" y="2039233"/>
                    <a:pt x="411707" y="2087039"/>
                  </a:cubicBezTo>
                  <a:cubicBezTo>
                    <a:pt x="374204" y="2132741"/>
                    <a:pt x="323185" y="2167806"/>
                    <a:pt x="264354" y="2178553"/>
                  </a:cubicBezTo>
                  <a:cubicBezTo>
                    <a:pt x="189238" y="2192291"/>
                    <a:pt x="113955" y="2168415"/>
                    <a:pt x="38561" y="2172626"/>
                  </a:cubicBezTo>
                  <a:cubicBezTo>
                    <a:pt x="33575" y="2172903"/>
                    <a:pt x="3551" y="2176558"/>
                    <a:pt x="4326" y="2178221"/>
                  </a:cubicBezTo>
                  <a:cubicBezTo>
                    <a:pt x="3828" y="2177112"/>
                    <a:pt x="4714" y="2174066"/>
                    <a:pt x="4770" y="2172903"/>
                  </a:cubicBezTo>
                  <a:lnTo>
                    <a:pt x="6819" y="2149304"/>
                  </a:lnTo>
                  <a:cubicBezTo>
                    <a:pt x="13910" y="2068315"/>
                    <a:pt x="20945" y="1987271"/>
                    <a:pt x="28036" y="1906283"/>
                  </a:cubicBezTo>
                  <a:cubicBezTo>
                    <a:pt x="39946" y="1770064"/>
                    <a:pt x="51801" y="1633846"/>
                    <a:pt x="63711" y="1497628"/>
                  </a:cubicBezTo>
                  <a:cubicBezTo>
                    <a:pt x="77837" y="1335540"/>
                    <a:pt x="92018" y="1173451"/>
                    <a:pt x="106144" y="1011419"/>
                  </a:cubicBezTo>
                  <a:cubicBezTo>
                    <a:pt x="120270" y="849386"/>
                    <a:pt x="133565" y="696992"/>
                    <a:pt x="147303" y="539779"/>
                  </a:cubicBezTo>
                  <a:cubicBezTo>
                    <a:pt x="157939" y="417797"/>
                    <a:pt x="168575" y="295871"/>
                    <a:pt x="179266" y="173890"/>
                  </a:cubicBezTo>
                  <a:lnTo>
                    <a:pt x="189293" y="58832"/>
                  </a:lnTo>
                  <a:lnTo>
                    <a:pt x="192340" y="23601"/>
                  </a:lnTo>
                  <a:cubicBezTo>
                    <a:pt x="192838" y="18006"/>
                    <a:pt x="194833" y="10472"/>
                    <a:pt x="194002" y="4877"/>
                  </a:cubicBezTo>
                  <a:cubicBezTo>
                    <a:pt x="193337" y="778"/>
                    <a:pt x="191841" y="3880"/>
                    <a:pt x="193836" y="4323"/>
                  </a:cubicBezTo>
                  <a:cubicBezTo>
                    <a:pt x="198212" y="5265"/>
                    <a:pt x="203308" y="4932"/>
                    <a:pt x="207795" y="5209"/>
                  </a:cubicBezTo>
                  <a:cubicBezTo>
                    <a:pt x="230286" y="6650"/>
                    <a:pt x="252777" y="8090"/>
                    <a:pt x="275267" y="9530"/>
                  </a:cubicBezTo>
                  <a:cubicBezTo>
                    <a:pt x="365396" y="15291"/>
                    <a:pt x="455470" y="20997"/>
                    <a:pt x="545599" y="26758"/>
                  </a:cubicBezTo>
                  <a:cubicBezTo>
                    <a:pt x="678826" y="35234"/>
                    <a:pt x="812108" y="43765"/>
                    <a:pt x="945335" y="52240"/>
                  </a:cubicBezTo>
                  <a:cubicBezTo>
                    <a:pt x="1104265" y="62378"/>
                    <a:pt x="1263141" y="72515"/>
                    <a:pt x="1422071" y="82597"/>
                  </a:cubicBezTo>
                  <a:cubicBezTo>
                    <a:pt x="1585877" y="93012"/>
                    <a:pt x="1749682" y="103481"/>
                    <a:pt x="1913432" y="113896"/>
                  </a:cubicBezTo>
                  <a:cubicBezTo>
                    <a:pt x="2064995" y="123535"/>
                    <a:pt x="2216558" y="133229"/>
                    <a:pt x="2368121" y="142868"/>
                  </a:cubicBezTo>
                  <a:cubicBezTo>
                    <a:pt x="2486778" y="150402"/>
                    <a:pt x="2605436" y="157991"/>
                    <a:pt x="2724039" y="165525"/>
                  </a:cubicBezTo>
                  <a:cubicBezTo>
                    <a:pt x="2792120" y="169845"/>
                    <a:pt x="2860201" y="174222"/>
                    <a:pt x="2928283" y="178543"/>
                  </a:cubicBezTo>
                  <a:cubicBezTo>
                    <a:pt x="2937091" y="179097"/>
                    <a:pt x="2945899" y="179651"/>
                    <a:pt x="2954707" y="180205"/>
                  </a:cubicBezTo>
                  <a:cubicBezTo>
                    <a:pt x="2957366" y="180371"/>
                    <a:pt x="2957366" y="176216"/>
                    <a:pt x="2954707" y="176050"/>
                  </a:cubicBezTo>
                  <a:cubicBezTo>
                    <a:pt x="2930056" y="174499"/>
                    <a:pt x="2905349" y="172893"/>
                    <a:pt x="2880698" y="171341"/>
                  </a:cubicBezTo>
                  <a:cubicBezTo>
                    <a:pt x="2813558" y="167076"/>
                    <a:pt x="2746474" y="162810"/>
                    <a:pt x="2679334" y="158489"/>
                  </a:cubicBezTo>
                  <a:cubicBezTo>
                    <a:pt x="2580508" y="152175"/>
                    <a:pt x="2481627" y="145915"/>
                    <a:pt x="2382800" y="139600"/>
                  </a:cubicBezTo>
                  <a:cubicBezTo>
                    <a:pt x="2261761" y="131899"/>
                    <a:pt x="2140776" y="124199"/>
                    <a:pt x="2019736" y="116444"/>
                  </a:cubicBezTo>
                  <a:cubicBezTo>
                    <a:pt x="1887174" y="108024"/>
                    <a:pt x="1754557" y="99549"/>
                    <a:pt x="1621995" y="91128"/>
                  </a:cubicBezTo>
                  <a:cubicBezTo>
                    <a:pt x="1488657" y="82653"/>
                    <a:pt x="1355319" y="74122"/>
                    <a:pt x="1221982" y="65646"/>
                  </a:cubicBezTo>
                  <a:cubicBezTo>
                    <a:pt x="1097175" y="57669"/>
                    <a:pt x="972423" y="49747"/>
                    <a:pt x="847617" y="41770"/>
                  </a:cubicBezTo>
                  <a:cubicBezTo>
                    <a:pt x="742199" y="35068"/>
                    <a:pt x="636725" y="28309"/>
                    <a:pt x="531307" y="21607"/>
                  </a:cubicBezTo>
                  <a:cubicBezTo>
                    <a:pt x="455747" y="16787"/>
                    <a:pt x="380187" y="11967"/>
                    <a:pt x="304627" y="7148"/>
                  </a:cubicBezTo>
                  <a:cubicBezTo>
                    <a:pt x="268841" y="4877"/>
                    <a:pt x="232613" y="611"/>
                    <a:pt x="196772" y="279"/>
                  </a:cubicBezTo>
                  <a:cubicBezTo>
                    <a:pt x="195220" y="279"/>
                    <a:pt x="193669" y="58"/>
                    <a:pt x="192174" y="2"/>
                  </a:cubicBezTo>
                  <a:cubicBezTo>
                    <a:pt x="191010" y="-53"/>
                    <a:pt x="190179" y="999"/>
                    <a:pt x="190069" y="2107"/>
                  </a:cubicBezTo>
                  <a:cubicBezTo>
                    <a:pt x="188351" y="21496"/>
                    <a:pt x="186689" y="40940"/>
                    <a:pt x="184972" y="60328"/>
                  </a:cubicBezTo>
                  <a:cubicBezTo>
                    <a:pt x="180374" y="113176"/>
                    <a:pt x="175776" y="165968"/>
                    <a:pt x="171123" y="218816"/>
                  </a:cubicBezTo>
                  <a:cubicBezTo>
                    <a:pt x="164310" y="296923"/>
                    <a:pt x="157496" y="375087"/>
                    <a:pt x="150682" y="453195"/>
                  </a:cubicBezTo>
                  <a:cubicBezTo>
                    <a:pt x="142373" y="548531"/>
                    <a:pt x="134063" y="643867"/>
                    <a:pt x="125699" y="739204"/>
                  </a:cubicBezTo>
                  <a:cubicBezTo>
                    <a:pt x="116614" y="843126"/>
                    <a:pt x="107529" y="947049"/>
                    <a:pt x="98499" y="1050971"/>
                  </a:cubicBezTo>
                  <a:cubicBezTo>
                    <a:pt x="89304" y="1156390"/>
                    <a:pt x="80108" y="1261752"/>
                    <a:pt x="70912" y="1367170"/>
                  </a:cubicBezTo>
                  <a:cubicBezTo>
                    <a:pt x="62326" y="1465443"/>
                    <a:pt x="53740" y="1563770"/>
                    <a:pt x="45153" y="1662042"/>
                  </a:cubicBezTo>
                  <a:cubicBezTo>
                    <a:pt x="37896" y="1745136"/>
                    <a:pt x="30639" y="1828230"/>
                    <a:pt x="23383" y="1911268"/>
                  </a:cubicBezTo>
                  <a:cubicBezTo>
                    <a:pt x="18175" y="1971040"/>
                    <a:pt x="12968" y="2030812"/>
                    <a:pt x="7761" y="2090529"/>
                  </a:cubicBezTo>
                  <a:lnTo>
                    <a:pt x="2886" y="2146146"/>
                  </a:lnTo>
                  <a:cubicBezTo>
                    <a:pt x="2055" y="2155619"/>
                    <a:pt x="-161" y="2166033"/>
                    <a:pt x="338" y="2175506"/>
                  </a:cubicBezTo>
                  <a:cubicBezTo>
                    <a:pt x="393" y="2176669"/>
                    <a:pt x="116" y="2177999"/>
                    <a:pt x="6" y="2179162"/>
                  </a:cubicBezTo>
                  <a:cubicBezTo>
                    <a:pt x="-105" y="2180602"/>
                    <a:pt x="1446" y="2181378"/>
                    <a:pt x="2609" y="2181157"/>
                  </a:cubicBezTo>
                  <a:cubicBezTo>
                    <a:pt x="85592" y="2165368"/>
                    <a:pt x="168630" y="2195171"/>
                    <a:pt x="251835" y="2184536"/>
                  </a:cubicBezTo>
                  <a:cubicBezTo>
                    <a:pt x="312493" y="2176780"/>
                    <a:pt x="366283" y="2144650"/>
                    <a:pt x="406555" y="2099282"/>
                  </a:cubicBezTo>
                  <a:cubicBezTo>
                    <a:pt x="447548" y="2053082"/>
                    <a:pt x="475080" y="1995359"/>
                    <a:pt x="488874" y="1935366"/>
                  </a:cubicBezTo>
                  <a:cubicBezTo>
                    <a:pt x="503332" y="1872491"/>
                    <a:pt x="499122" y="1807290"/>
                    <a:pt x="508871" y="1743696"/>
                  </a:cubicBezTo>
                  <a:cubicBezTo>
                    <a:pt x="518621" y="1680101"/>
                    <a:pt x="549089" y="1612297"/>
                    <a:pt x="618832" y="1592299"/>
                  </a:cubicBezTo>
                  <a:cubicBezTo>
                    <a:pt x="690182" y="1571803"/>
                    <a:pt x="767237" y="1602547"/>
                    <a:pt x="836427" y="1618667"/>
                  </a:cubicBezTo>
                  <a:cubicBezTo>
                    <a:pt x="900021" y="1633458"/>
                    <a:pt x="962341" y="1636173"/>
                    <a:pt x="1024772" y="1614346"/>
                  </a:cubicBezTo>
                  <a:cubicBezTo>
                    <a:pt x="1082606" y="1594127"/>
                    <a:pt x="1134678" y="1557289"/>
                    <a:pt x="1172790" y="1509261"/>
                  </a:cubicBezTo>
                  <a:cubicBezTo>
                    <a:pt x="1212177" y="1459626"/>
                    <a:pt x="1231897" y="1401239"/>
                    <a:pt x="1237382" y="1338586"/>
                  </a:cubicBezTo>
                  <a:cubicBezTo>
                    <a:pt x="1243586" y="1267846"/>
                    <a:pt x="1235110" y="1196884"/>
                    <a:pt x="1239044" y="1126088"/>
                  </a:cubicBezTo>
                  <a:cubicBezTo>
                    <a:pt x="1243253" y="1050861"/>
                    <a:pt x="1266021" y="979455"/>
                    <a:pt x="1327344" y="931538"/>
                  </a:cubicBezTo>
                  <a:cubicBezTo>
                    <a:pt x="1391936" y="881072"/>
                    <a:pt x="1479461" y="858138"/>
                    <a:pt x="1559619" y="849331"/>
                  </a:cubicBezTo>
                  <a:cubicBezTo>
                    <a:pt x="1644873" y="839913"/>
                    <a:pt x="1729019" y="850715"/>
                    <a:pt x="1811393" y="873483"/>
                  </a:cubicBezTo>
                  <a:cubicBezTo>
                    <a:pt x="1891274" y="895530"/>
                    <a:pt x="1968828" y="925666"/>
                    <a:pt x="2049595" y="944611"/>
                  </a:cubicBezTo>
                  <a:cubicBezTo>
                    <a:pt x="2209190" y="982114"/>
                    <a:pt x="2377593" y="967767"/>
                    <a:pt x="2532369" y="916138"/>
                  </a:cubicBezTo>
                  <a:cubicBezTo>
                    <a:pt x="2602722" y="892650"/>
                    <a:pt x="2671634" y="861462"/>
                    <a:pt x="2730021" y="815041"/>
                  </a:cubicBezTo>
                  <a:cubicBezTo>
                    <a:pt x="2781429" y="774214"/>
                    <a:pt x="2822699" y="722142"/>
                    <a:pt x="2853443" y="664308"/>
                  </a:cubicBezTo>
                  <a:cubicBezTo>
                    <a:pt x="2916040" y="546648"/>
                    <a:pt x="2937091" y="411260"/>
                    <a:pt x="2949112" y="280083"/>
                  </a:cubicBezTo>
                  <a:cubicBezTo>
                    <a:pt x="2952214" y="246126"/>
                    <a:pt x="2954651" y="212113"/>
                    <a:pt x="2956867" y="178100"/>
                  </a:cubicBezTo>
                  <a:cubicBezTo>
                    <a:pt x="2957033" y="175441"/>
                    <a:pt x="2952879" y="175441"/>
                    <a:pt x="2952712" y="178100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720000" y="418320"/>
            <a:ext cx="7702920" cy="62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7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Google Shape;297;p15" descr=""/>
          <p:cNvPicPr/>
          <p:nvPr/>
        </p:nvPicPr>
        <p:blipFill>
          <a:blip r:embed="rId2"/>
          <a:stretch/>
        </p:blipFill>
        <p:spPr>
          <a:xfrm>
            <a:off x="0" y="9360"/>
            <a:ext cx="9142920" cy="5123880"/>
          </a:xfrm>
          <a:prstGeom prst="rect">
            <a:avLst/>
          </a:prstGeom>
          <a:ln w="0">
            <a:noFill/>
          </a:ln>
        </p:spPr>
      </p:pic>
      <p:grpSp>
        <p:nvGrpSpPr>
          <p:cNvPr id="201" name="Google Shape;298;p15"/>
          <p:cNvGrpSpPr/>
          <p:nvPr/>
        </p:nvGrpSpPr>
        <p:grpSpPr>
          <a:xfrm>
            <a:off x="124920" y="50040"/>
            <a:ext cx="8683200" cy="4979160"/>
            <a:chOff x="124920" y="50040"/>
            <a:chExt cx="8683200" cy="4979160"/>
          </a:xfrm>
        </p:grpSpPr>
        <p:sp>
          <p:nvSpPr>
            <p:cNvPr id="202" name="Google Shape;299;p15"/>
            <p:cNvSpPr/>
            <p:nvPr/>
          </p:nvSpPr>
          <p:spPr>
            <a:xfrm rot="10800000">
              <a:off x="321120" y="3463560"/>
              <a:ext cx="142920" cy="142920"/>
            </a:xfrm>
            <a:custGeom>
              <a:avLst/>
              <a:gdLst>
                <a:gd name="textAreaLeft" fmla="*/ 0 w 142920"/>
                <a:gd name="textAreaRight" fmla="*/ 144000 w 142920"/>
                <a:gd name="textAreaTop" fmla="*/ 0 h 142920"/>
                <a:gd name="textAreaBottom" fmla="*/ 144000 h 142920"/>
              </a:gdLst>
              <a:ahLst/>
              <a:rect l="textAreaLeft" t="textAreaTop" r="textAreaRight" b="textAreaBottom"/>
              <a:pathLst>
                <a:path w="116109" h="116109">
                  <a:moveTo>
                    <a:pt x="58055" y="116110"/>
                  </a:moveTo>
                  <a:cubicBezTo>
                    <a:pt x="26036" y="116110"/>
                    <a:pt x="0" y="90074"/>
                    <a:pt x="0" y="58055"/>
                  </a:cubicBezTo>
                  <a:cubicBezTo>
                    <a:pt x="0" y="26036"/>
                    <a:pt x="26036" y="0"/>
                    <a:pt x="58055" y="0"/>
                  </a:cubicBezTo>
                  <a:cubicBezTo>
                    <a:pt x="90073" y="0"/>
                    <a:pt x="116110" y="26036"/>
                    <a:pt x="116110" y="58055"/>
                  </a:cubicBezTo>
                  <a:cubicBezTo>
                    <a:pt x="116110" y="90074"/>
                    <a:pt x="90073" y="116110"/>
                    <a:pt x="58055" y="116110"/>
                  </a:cubicBezTo>
                  <a:close/>
                  <a:moveTo>
                    <a:pt x="58055" y="5540"/>
                  </a:moveTo>
                  <a:cubicBezTo>
                    <a:pt x="29083" y="5540"/>
                    <a:pt x="5540" y="29083"/>
                    <a:pt x="5540" y="58055"/>
                  </a:cubicBezTo>
                  <a:cubicBezTo>
                    <a:pt x="5540" y="87027"/>
                    <a:pt x="29083" y="110570"/>
                    <a:pt x="58055" y="110570"/>
                  </a:cubicBezTo>
                  <a:cubicBezTo>
                    <a:pt x="87027" y="110570"/>
                    <a:pt x="110570" y="87027"/>
                    <a:pt x="110570" y="58055"/>
                  </a:cubicBezTo>
                  <a:cubicBezTo>
                    <a:pt x="110570" y="29083"/>
                    <a:pt x="87027" y="5540"/>
                    <a:pt x="58055" y="5540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03" name="Google Shape;300;p15"/>
            <p:cNvSpPr/>
            <p:nvPr/>
          </p:nvSpPr>
          <p:spPr>
            <a:xfrm rot="10800000">
              <a:off x="1335240" y="4908240"/>
              <a:ext cx="57240" cy="57240"/>
            </a:xfrm>
            <a:custGeom>
              <a:avLst/>
              <a:gdLst>
                <a:gd name="textAreaLeft" fmla="*/ 0 w 57240"/>
                <a:gd name="textAreaRight" fmla="*/ 58320 w 57240"/>
                <a:gd name="textAreaTop" fmla="*/ 0 h 57240"/>
                <a:gd name="textAreaBottom" fmla="*/ 58320 h 57240"/>
              </a:gdLst>
              <a:ahLst/>
              <a:rect l="textAreaLeft" t="textAreaTop" r="textAreaRight" b="textAreaBottom"/>
              <a:pathLst>
                <a:path w="46975" h="46975">
                  <a:moveTo>
                    <a:pt x="23488" y="46976"/>
                  </a:moveTo>
                  <a:cubicBezTo>
                    <a:pt x="10525" y="46976"/>
                    <a:pt x="0" y="36450"/>
                    <a:pt x="0" y="23488"/>
                  </a:cubicBezTo>
                  <a:cubicBezTo>
                    <a:pt x="0" y="10525"/>
                    <a:pt x="10525" y="0"/>
                    <a:pt x="23488" y="0"/>
                  </a:cubicBezTo>
                  <a:cubicBezTo>
                    <a:pt x="36451" y="0"/>
                    <a:pt x="46976" y="10525"/>
                    <a:pt x="46976" y="23488"/>
                  </a:cubicBezTo>
                  <a:cubicBezTo>
                    <a:pt x="46976" y="36450"/>
                    <a:pt x="36451" y="46976"/>
                    <a:pt x="23488" y="46976"/>
                  </a:cubicBezTo>
                  <a:close/>
                  <a:moveTo>
                    <a:pt x="23488" y="5540"/>
                  </a:moveTo>
                  <a:cubicBezTo>
                    <a:pt x="13572" y="5540"/>
                    <a:pt x="5540" y="13572"/>
                    <a:pt x="5540" y="23488"/>
                  </a:cubicBezTo>
                  <a:cubicBezTo>
                    <a:pt x="5540" y="33404"/>
                    <a:pt x="13572" y="41436"/>
                    <a:pt x="23488" y="41436"/>
                  </a:cubicBezTo>
                  <a:cubicBezTo>
                    <a:pt x="33404" y="41436"/>
                    <a:pt x="41436" y="33404"/>
                    <a:pt x="41436" y="23488"/>
                  </a:cubicBezTo>
                  <a:cubicBezTo>
                    <a:pt x="41436" y="13572"/>
                    <a:pt x="33348" y="5540"/>
                    <a:pt x="23488" y="5540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29160" bIns="2916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04" name="Google Shape;301;p15"/>
            <p:cNvSpPr/>
            <p:nvPr/>
          </p:nvSpPr>
          <p:spPr>
            <a:xfrm rot="10800000">
              <a:off x="8568720" y="4267800"/>
              <a:ext cx="88920" cy="88920"/>
            </a:xfrm>
            <a:custGeom>
              <a:avLst/>
              <a:gdLst>
                <a:gd name="textAreaLeft" fmla="*/ 0 w 88920"/>
                <a:gd name="textAreaRight" fmla="*/ 90000 w 88920"/>
                <a:gd name="textAreaTop" fmla="*/ 0 h 88920"/>
                <a:gd name="textAreaBottom" fmla="*/ 90000 h 88920"/>
              </a:gdLst>
              <a:ahLst/>
              <a:rect l="textAreaLeft" t="textAreaTop" r="textAreaRight" b="textAreaBottom"/>
              <a:pathLst>
                <a:path w="72679" h="72679">
                  <a:moveTo>
                    <a:pt x="36340" y="72679"/>
                  </a:moveTo>
                  <a:cubicBezTo>
                    <a:pt x="16286" y="72679"/>
                    <a:pt x="0" y="56393"/>
                    <a:pt x="0" y="36340"/>
                  </a:cubicBezTo>
                  <a:cubicBezTo>
                    <a:pt x="0" y="16286"/>
                    <a:pt x="16286" y="0"/>
                    <a:pt x="36340" y="0"/>
                  </a:cubicBezTo>
                  <a:cubicBezTo>
                    <a:pt x="56393" y="0"/>
                    <a:pt x="72679" y="16286"/>
                    <a:pt x="72679" y="36340"/>
                  </a:cubicBezTo>
                  <a:cubicBezTo>
                    <a:pt x="72679" y="56393"/>
                    <a:pt x="56393" y="72679"/>
                    <a:pt x="36340" y="72679"/>
                  </a:cubicBezTo>
                  <a:close/>
                  <a:moveTo>
                    <a:pt x="36340" y="5540"/>
                  </a:moveTo>
                  <a:cubicBezTo>
                    <a:pt x="19333" y="5540"/>
                    <a:pt x="5540" y="19333"/>
                    <a:pt x="5540" y="36340"/>
                  </a:cubicBezTo>
                  <a:cubicBezTo>
                    <a:pt x="5540" y="53346"/>
                    <a:pt x="19333" y="67140"/>
                    <a:pt x="36340" y="67140"/>
                  </a:cubicBezTo>
                  <a:cubicBezTo>
                    <a:pt x="53346" y="67140"/>
                    <a:pt x="67140" y="53346"/>
                    <a:pt x="67140" y="36340"/>
                  </a:cubicBezTo>
                  <a:cubicBezTo>
                    <a:pt x="67140" y="19333"/>
                    <a:pt x="53346" y="5540"/>
                    <a:pt x="36340" y="5540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05" name="Google Shape;302;p15"/>
            <p:cNvSpPr/>
            <p:nvPr/>
          </p:nvSpPr>
          <p:spPr>
            <a:xfrm rot="10800000">
              <a:off x="7604280" y="4844520"/>
              <a:ext cx="184680" cy="184680"/>
            </a:xfrm>
            <a:custGeom>
              <a:avLst/>
              <a:gdLst>
                <a:gd name="textAreaLeft" fmla="*/ 0 w 184680"/>
                <a:gd name="textAreaRight" fmla="*/ 185760 w 184680"/>
                <a:gd name="textAreaTop" fmla="*/ 0 h 184680"/>
                <a:gd name="textAreaBottom" fmla="*/ 185760 h 184680"/>
              </a:gdLst>
              <a:ahLst/>
              <a:rect l="textAreaLeft" t="textAreaTop" r="textAreaRight" b="textAreaBottom"/>
              <a:pathLst>
                <a:path w="149679" h="149679">
                  <a:moveTo>
                    <a:pt x="74840" y="149679"/>
                  </a:moveTo>
                  <a:cubicBezTo>
                    <a:pt x="33570" y="149679"/>
                    <a:pt x="0" y="116110"/>
                    <a:pt x="0" y="74840"/>
                  </a:cubicBezTo>
                  <a:cubicBezTo>
                    <a:pt x="0" y="33570"/>
                    <a:pt x="33570" y="0"/>
                    <a:pt x="74840" y="0"/>
                  </a:cubicBezTo>
                  <a:cubicBezTo>
                    <a:pt x="116110" y="0"/>
                    <a:pt x="149679" y="33570"/>
                    <a:pt x="149679" y="74840"/>
                  </a:cubicBezTo>
                  <a:cubicBezTo>
                    <a:pt x="149679" y="116110"/>
                    <a:pt x="116110" y="149679"/>
                    <a:pt x="74840" y="149679"/>
                  </a:cubicBezTo>
                  <a:close/>
                  <a:moveTo>
                    <a:pt x="74840" y="5540"/>
                  </a:moveTo>
                  <a:cubicBezTo>
                    <a:pt x="36617" y="5540"/>
                    <a:pt x="5540" y="36617"/>
                    <a:pt x="5540" y="74840"/>
                  </a:cubicBezTo>
                  <a:cubicBezTo>
                    <a:pt x="5540" y="113063"/>
                    <a:pt x="36617" y="144140"/>
                    <a:pt x="74840" y="144140"/>
                  </a:cubicBezTo>
                  <a:cubicBezTo>
                    <a:pt x="113063" y="144140"/>
                    <a:pt x="144140" y="113063"/>
                    <a:pt x="144140" y="74840"/>
                  </a:cubicBezTo>
                  <a:cubicBezTo>
                    <a:pt x="144140" y="36617"/>
                    <a:pt x="113063" y="5540"/>
                    <a:pt x="74840" y="5540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06" name="Google Shape;303;p15"/>
            <p:cNvSpPr/>
            <p:nvPr/>
          </p:nvSpPr>
          <p:spPr>
            <a:xfrm rot="10800000">
              <a:off x="1538640" y="244440"/>
              <a:ext cx="57240" cy="57240"/>
            </a:xfrm>
            <a:custGeom>
              <a:avLst/>
              <a:gdLst>
                <a:gd name="textAreaLeft" fmla="*/ 0 w 57240"/>
                <a:gd name="textAreaRight" fmla="*/ 58320 w 57240"/>
                <a:gd name="textAreaTop" fmla="*/ 0 h 57240"/>
                <a:gd name="textAreaBottom" fmla="*/ 58320 h 57240"/>
              </a:gdLst>
              <a:ahLst/>
              <a:rect l="textAreaLeft" t="textAreaTop" r="textAreaRight" b="textAreaBottom"/>
              <a:pathLst>
                <a:path w="46975" h="46975">
                  <a:moveTo>
                    <a:pt x="23488" y="46976"/>
                  </a:moveTo>
                  <a:cubicBezTo>
                    <a:pt x="10525" y="46976"/>
                    <a:pt x="0" y="36450"/>
                    <a:pt x="0" y="23488"/>
                  </a:cubicBezTo>
                  <a:cubicBezTo>
                    <a:pt x="0" y="10525"/>
                    <a:pt x="10525" y="0"/>
                    <a:pt x="23488" y="0"/>
                  </a:cubicBezTo>
                  <a:cubicBezTo>
                    <a:pt x="36451" y="0"/>
                    <a:pt x="46976" y="10525"/>
                    <a:pt x="46976" y="23488"/>
                  </a:cubicBezTo>
                  <a:cubicBezTo>
                    <a:pt x="46976" y="36450"/>
                    <a:pt x="36451" y="46976"/>
                    <a:pt x="23488" y="46976"/>
                  </a:cubicBezTo>
                  <a:close/>
                  <a:moveTo>
                    <a:pt x="23488" y="5484"/>
                  </a:moveTo>
                  <a:cubicBezTo>
                    <a:pt x="13572" y="5484"/>
                    <a:pt x="5540" y="13517"/>
                    <a:pt x="5540" y="23432"/>
                  </a:cubicBezTo>
                  <a:cubicBezTo>
                    <a:pt x="5540" y="33348"/>
                    <a:pt x="13572" y="41381"/>
                    <a:pt x="23488" y="41381"/>
                  </a:cubicBezTo>
                  <a:cubicBezTo>
                    <a:pt x="33404" y="41381"/>
                    <a:pt x="41436" y="33348"/>
                    <a:pt x="41436" y="23432"/>
                  </a:cubicBezTo>
                  <a:cubicBezTo>
                    <a:pt x="41436" y="13517"/>
                    <a:pt x="33348" y="5484"/>
                    <a:pt x="23488" y="5484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29160" bIns="2916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07" name="Google Shape;304;p15"/>
            <p:cNvSpPr/>
            <p:nvPr/>
          </p:nvSpPr>
          <p:spPr>
            <a:xfrm rot="10800000">
              <a:off x="7052040" y="4767480"/>
              <a:ext cx="59760" cy="59760"/>
            </a:xfrm>
            <a:custGeom>
              <a:avLst/>
              <a:gdLst>
                <a:gd name="textAreaLeft" fmla="*/ 0 w 59760"/>
                <a:gd name="textAreaRight" fmla="*/ 60840 w 59760"/>
                <a:gd name="textAreaTop" fmla="*/ 0 h 59760"/>
                <a:gd name="textAreaBottom" fmla="*/ 60840 h 59760"/>
              </a:gdLst>
              <a:ahLst/>
              <a:rect l="textAreaLeft" t="textAreaTop" r="textAreaRight" b="textAreaBottom"/>
              <a:pathLst>
                <a:path w="48969" h="48969">
                  <a:moveTo>
                    <a:pt x="24485" y="48970"/>
                  </a:moveTo>
                  <a:cubicBezTo>
                    <a:pt x="10968" y="48970"/>
                    <a:pt x="0" y="38002"/>
                    <a:pt x="0" y="24485"/>
                  </a:cubicBezTo>
                  <a:cubicBezTo>
                    <a:pt x="0" y="10968"/>
                    <a:pt x="10968" y="0"/>
                    <a:pt x="24485" y="0"/>
                  </a:cubicBezTo>
                  <a:cubicBezTo>
                    <a:pt x="38002" y="0"/>
                    <a:pt x="48970" y="10968"/>
                    <a:pt x="48970" y="24485"/>
                  </a:cubicBezTo>
                  <a:cubicBezTo>
                    <a:pt x="48970" y="38002"/>
                    <a:pt x="38002" y="48970"/>
                    <a:pt x="24485" y="48970"/>
                  </a:cubicBezTo>
                  <a:close/>
                  <a:moveTo>
                    <a:pt x="24485" y="5540"/>
                  </a:moveTo>
                  <a:cubicBezTo>
                    <a:pt x="14015" y="5540"/>
                    <a:pt x="5540" y="14015"/>
                    <a:pt x="5540" y="24485"/>
                  </a:cubicBezTo>
                  <a:cubicBezTo>
                    <a:pt x="5540" y="34955"/>
                    <a:pt x="14015" y="43430"/>
                    <a:pt x="24485" y="43430"/>
                  </a:cubicBezTo>
                  <a:cubicBezTo>
                    <a:pt x="34955" y="43430"/>
                    <a:pt x="43430" y="34955"/>
                    <a:pt x="43430" y="24485"/>
                  </a:cubicBezTo>
                  <a:cubicBezTo>
                    <a:pt x="43430" y="14015"/>
                    <a:pt x="34955" y="5540"/>
                    <a:pt x="24485" y="5540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0240" bIns="302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08" name="Google Shape;305;p15"/>
            <p:cNvSpPr/>
            <p:nvPr/>
          </p:nvSpPr>
          <p:spPr>
            <a:xfrm rot="10800000">
              <a:off x="8719200" y="2527920"/>
              <a:ext cx="88920" cy="88920"/>
            </a:xfrm>
            <a:custGeom>
              <a:avLst/>
              <a:gdLst>
                <a:gd name="textAreaLeft" fmla="*/ 0 w 88920"/>
                <a:gd name="textAreaRight" fmla="*/ 90000 w 88920"/>
                <a:gd name="textAreaTop" fmla="*/ 0 h 88920"/>
                <a:gd name="textAreaBottom" fmla="*/ 90000 h 88920"/>
              </a:gdLst>
              <a:ahLst/>
              <a:rect l="textAreaLeft" t="textAreaTop" r="textAreaRight" b="textAreaBottom"/>
              <a:pathLst>
                <a:path w="72679" h="72679">
                  <a:moveTo>
                    <a:pt x="36340" y="72679"/>
                  </a:moveTo>
                  <a:cubicBezTo>
                    <a:pt x="16286" y="72679"/>
                    <a:pt x="0" y="56393"/>
                    <a:pt x="0" y="36340"/>
                  </a:cubicBezTo>
                  <a:cubicBezTo>
                    <a:pt x="0" y="16286"/>
                    <a:pt x="16286" y="0"/>
                    <a:pt x="36340" y="0"/>
                  </a:cubicBezTo>
                  <a:cubicBezTo>
                    <a:pt x="56393" y="0"/>
                    <a:pt x="72679" y="16286"/>
                    <a:pt x="72679" y="36340"/>
                  </a:cubicBezTo>
                  <a:cubicBezTo>
                    <a:pt x="72679" y="56393"/>
                    <a:pt x="56393" y="72679"/>
                    <a:pt x="36340" y="72679"/>
                  </a:cubicBezTo>
                  <a:close/>
                  <a:moveTo>
                    <a:pt x="36340" y="5540"/>
                  </a:moveTo>
                  <a:cubicBezTo>
                    <a:pt x="19333" y="5540"/>
                    <a:pt x="5540" y="19333"/>
                    <a:pt x="5540" y="36340"/>
                  </a:cubicBezTo>
                  <a:cubicBezTo>
                    <a:pt x="5540" y="53346"/>
                    <a:pt x="19333" y="67140"/>
                    <a:pt x="36340" y="67140"/>
                  </a:cubicBezTo>
                  <a:cubicBezTo>
                    <a:pt x="53346" y="67140"/>
                    <a:pt x="67140" y="53346"/>
                    <a:pt x="67140" y="36340"/>
                  </a:cubicBezTo>
                  <a:cubicBezTo>
                    <a:pt x="67140" y="19333"/>
                    <a:pt x="53346" y="5540"/>
                    <a:pt x="36340" y="5540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09" name="Google Shape;306;p15"/>
            <p:cNvSpPr/>
            <p:nvPr/>
          </p:nvSpPr>
          <p:spPr>
            <a:xfrm rot="10800000">
              <a:off x="8731440" y="339840"/>
              <a:ext cx="64440" cy="64440"/>
            </a:xfrm>
            <a:custGeom>
              <a:avLst/>
              <a:gdLst>
                <a:gd name="textAreaLeft" fmla="*/ 0 w 64440"/>
                <a:gd name="textAreaRight" fmla="*/ 65520 w 64440"/>
                <a:gd name="textAreaTop" fmla="*/ 0 h 64440"/>
                <a:gd name="textAreaBottom" fmla="*/ 65520 h 64440"/>
              </a:gdLst>
              <a:ahLst/>
              <a:rect l="textAreaLeft" t="textAreaTop" r="textAreaRight" b="textAreaBottom"/>
              <a:pathLst>
                <a:path w="52958" h="52958">
                  <a:moveTo>
                    <a:pt x="26479" y="52958"/>
                  </a:moveTo>
                  <a:cubicBezTo>
                    <a:pt x="11910" y="52958"/>
                    <a:pt x="0" y="41104"/>
                    <a:pt x="0" y="26479"/>
                  </a:cubicBezTo>
                  <a:cubicBezTo>
                    <a:pt x="0" y="11855"/>
                    <a:pt x="11855" y="0"/>
                    <a:pt x="26479" y="0"/>
                  </a:cubicBezTo>
                  <a:cubicBezTo>
                    <a:pt x="41104" y="0"/>
                    <a:pt x="52958" y="11855"/>
                    <a:pt x="52958" y="26479"/>
                  </a:cubicBezTo>
                  <a:cubicBezTo>
                    <a:pt x="52958" y="41104"/>
                    <a:pt x="41104" y="52958"/>
                    <a:pt x="26479" y="52958"/>
                  </a:cubicBezTo>
                  <a:close/>
                  <a:moveTo>
                    <a:pt x="26479" y="5595"/>
                  </a:moveTo>
                  <a:cubicBezTo>
                    <a:pt x="14957" y="5595"/>
                    <a:pt x="5540" y="14957"/>
                    <a:pt x="5540" y="26535"/>
                  </a:cubicBezTo>
                  <a:cubicBezTo>
                    <a:pt x="5540" y="38112"/>
                    <a:pt x="14901" y="47474"/>
                    <a:pt x="26479" y="47474"/>
                  </a:cubicBezTo>
                  <a:cubicBezTo>
                    <a:pt x="38057" y="47474"/>
                    <a:pt x="47419" y="38112"/>
                    <a:pt x="47419" y="26535"/>
                  </a:cubicBezTo>
                  <a:cubicBezTo>
                    <a:pt x="47419" y="14957"/>
                    <a:pt x="38057" y="5595"/>
                    <a:pt x="26479" y="5595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2760" bIns="3276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10" name="Google Shape;307;p15"/>
            <p:cNvSpPr/>
            <p:nvPr/>
          </p:nvSpPr>
          <p:spPr>
            <a:xfrm>
              <a:off x="755280" y="4756320"/>
              <a:ext cx="259200" cy="237600"/>
            </a:xfrm>
            <a:custGeom>
              <a:avLst/>
              <a:gdLst>
                <a:gd name="textAreaLeft" fmla="*/ 0 w 259200"/>
                <a:gd name="textAreaRight" fmla="*/ 260280 w 259200"/>
                <a:gd name="textAreaTop" fmla="*/ 0 h 237600"/>
                <a:gd name="textAreaBottom" fmla="*/ 238680 h 237600"/>
              </a:gdLst>
              <a:ahLst/>
              <a:rect l="textAreaLeft" t="textAreaTop" r="textAreaRight" b="textAreaBottom"/>
              <a:pathLst>
                <a:path w="210005" h="192444">
                  <a:moveTo>
                    <a:pt x="210005" y="192445"/>
                  </a:moveTo>
                  <a:lnTo>
                    <a:pt x="0" y="192445"/>
                  </a:lnTo>
                  <a:lnTo>
                    <a:pt x="1108" y="190395"/>
                  </a:lnTo>
                  <a:lnTo>
                    <a:pt x="104975" y="0"/>
                  </a:lnTo>
                  <a:lnTo>
                    <a:pt x="210005" y="192445"/>
                  </a:lnTo>
                  <a:close/>
                  <a:moveTo>
                    <a:pt x="4653" y="189675"/>
                  </a:moveTo>
                  <a:lnTo>
                    <a:pt x="205352" y="189675"/>
                  </a:lnTo>
                  <a:lnTo>
                    <a:pt x="105030" y="5761"/>
                  </a:lnTo>
                  <a:lnTo>
                    <a:pt x="4709" y="189675"/>
                  </a:ln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11" name="Google Shape;308;p15"/>
            <p:cNvSpPr/>
            <p:nvPr/>
          </p:nvSpPr>
          <p:spPr>
            <a:xfrm>
              <a:off x="124920" y="3669120"/>
              <a:ext cx="92880" cy="84960"/>
            </a:xfrm>
            <a:custGeom>
              <a:avLst/>
              <a:gdLst>
                <a:gd name="textAreaLeft" fmla="*/ 0 w 92880"/>
                <a:gd name="textAreaRight" fmla="*/ 93960 w 92880"/>
                <a:gd name="textAreaTop" fmla="*/ 0 h 84960"/>
                <a:gd name="textAreaBottom" fmla="*/ 86040 h 84960"/>
              </a:gdLst>
              <a:ahLst/>
              <a:rect l="textAreaLeft" t="textAreaTop" r="textAreaRight" b="textAreaBottom"/>
              <a:pathLst>
                <a:path w="75726" h="69410">
                  <a:moveTo>
                    <a:pt x="37835" y="0"/>
                  </a:moveTo>
                  <a:lnTo>
                    <a:pt x="0" y="69411"/>
                  </a:lnTo>
                  <a:lnTo>
                    <a:pt x="37835" y="69411"/>
                  </a:lnTo>
                  <a:lnTo>
                    <a:pt x="75726" y="69411"/>
                  </a:lnTo>
                  <a:lnTo>
                    <a:pt x="37835" y="0"/>
                  </a:ln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12" name="Google Shape;309;p15"/>
            <p:cNvSpPr/>
            <p:nvPr/>
          </p:nvSpPr>
          <p:spPr>
            <a:xfrm>
              <a:off x="8076960" y="113760"/>
              <a:ext cx="345960" cy="317160"/>
            </a:xfrm>
            <a:custGeom>
              <a:avLst/>
              <a:gdLst>
                <a:gd name="textAreaLeft" fmla="*/ 0 w 345960"/>
                <a:gd name="textAreaRight" fmla="*/ 347040 w 345960"/>
                <a:gd name="textAreaTop" fmla="*/ 0 h 317160"/>
                <a:gd name="textAreaBottom" fmla="*/ 318240 h 317160"/>
              </a:gdLst>
              <a:ahLst/>
              <a:rect l="textAreaLeft" t="textAreaTop" r="textAreaRight" b="textAreaBottom"/>
              <a:pathLst>
                <a:path w="75726" h="69410">
                  <a:moveTo>
                    <a:pt x="37891" y="0"/>
                  </a:moveTo>
                  <a:lnTo>
                    <a:pt x="0" y="69411"/>
                  </a:lnTo>
                  <a:lnTo>
                    <a:pt x="37891" y="69411"/>
                  </a:lnTo>
                  <a:lnTo>
                    <a:pt x="75726" y="69411"/>
                  </a:lnTo>
                  <a:lnTo>
                    <a:pt x="37891" y="0"/>
                  </a:ln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13" name="Google Shape;310;p15"/>
            <p:cNvSpPr/>
            <p:nvPr/>
          </p:nvSpPr>
          <p:spPr>
            <a:xfrm rot="10800000">
              <a:off x="8520480" y="639360"/>
              <a:ext cx="184680" cy="184680"/>
            </a:xfrm>
            <a:custGeom>
              <a:avLst/>
              <a:gdLst>
                <a:gd name="textAreaLeft" fmla="*/ 0 w 184680"/>
                <a:gd name="textAreaRight" fmla="*/ 185760 w 184680"/>
                <a:gd name="textAreaTop" fmla="*/ 0 h 184680"/>
                <a:gd name="textAreaBottom" fmla="*/ 185760 h 184680"/>
              </a:gdLst>
              <a:ahLst/>
              <a:rect l="textAreaLeft" t="textAreaTop" r="textAreaRight" b="textAreaBottom"/>
              <a:pathLst>
                <a:path w="149679" h="149679">
                  <a:moveTo>
                    <a:pt x="74840" y="149679"/>
                  </a:moveTo>
                  <a:cubicBezTo>
                    <a:pt x="33570" y="149679"/>
                    <a:pt x="0" y="116110"/>
                    <a:pt x="0" y="74840"/>
                  </a:cubicBezTo>
                  <a:cubicBezTo>
                    <a:pt x="0" y="33570"/>
                    <a:pt x="33570" y="0"/>
                    <a:pt x="74840" y="0"/>
                  </a:cubicBezTo>
                  <a:cubicBezTo>
                    <a:pt x="116110" y="0"/>
                    <a:pt x="149679" y="33570"/>
                    <a:pt x="149679" y="74840"/>
                  </a:cubicBezTo>
                  <a:cubicBezTo>
                    <a:pt x="149679" y="116110"/>
                    <a:pt x="116110" y="149679"/>
                    <a:pt x="74840" y="149679"/>
                  </a:cubicBezTo>
                  <a:close/>
                  <a:moveTo>
                    <a:pt x="74840" y="5540"/>
                  </a:moveTo>
                  <a:cubicBezTo>
                    <a:pt x="36617" y="5540"/>
                    <a:pt x="5540" y="36617"/>
                    <a:pt x="5540" y="74840"/>
                  </a:cubicBezTo>
                  <a:cubicBezTo>
                    <a:pt x="5540" y="113063"/>
                    <a:pt x="36617" y="144140"/>
                    <a:pt x="74840" y="144140"/>
                  </a:cubicBezTo>
                  <a:cubicBezTo>
                    <a:pt x="113063" y="144140"/>
                    <a:pt x="144140" y="113063"/>
                    <a:pt x="144140" y="74840"/>
                  </a:cubicBezTo>
                  <a:cubicBezTo>
                    <a:pt x="144140" y="36617"/>
                    <a:pt x="113063" y="5540"/>
                    <a:pt x="74840" y="5540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14" name="Google Shape;311;p15"/>
            <p:cNvSpPr/>
            <p:nvPr/>
          </p:nvSpPr>
          <p:spPr>
            <a:xfrm rot="10800000">
              <a:off x="1766520" y="49680"/>
              <a:ext cx="88920" cy="88920"/>
            </a:xfrm>
            <a:custGeom>
              <a:avLst/>
              <a:gdLst>
                <a:gd name="textAreaLeft" fmla="*/ 0 w 88920"/>
                <a:gd name="textAreaRight" fmla="*/ 90000 w 88920"/>
                <a:gd name="textAreaTop" fmla="*/ 0 h 88920"/>
                <a:gd name="textAreaBottom" fmla="*/ 90000 h 88920"/>
              </a:gdLst>
              <a:ahLst/>
              <a:rect l="textAreaLeft" t="textAreaTop" r="textAreaRight" b="textAreaBottom"/>
              <a:pathLst>
                <a:path w="72679" h="72679">
                  <a:moveTo>
                    <a:pt x="36340" y="72679"/>
                  </a:moveTo>
                  <a:cubicBezTo>
                    <a:pt x="16286" y="72679"/>
                    <a:pt x="0" y="56393"/>
                    <a:pt x="0" y="36340"/>
                  </a:cubicBezTo>
                  <a:cubicBezTo>
                    <a:pt x="0" y="16286"/>
                    <a:pt x="16286" y="0"/>
                    <a:pt x="36340" y="0"/>
                  </a:cubicBezTo>
                  <a:cubicBezTo>
                    <a:pt x="56393" y="0"/>
                    <a:pt x="72679" y="16286"/>
                    <a:pt x="72679" y="36340"/>
                  </a:cubicBezTo>
                  <a:cubicBezTo>
                    <a:pt x="72679" y="56393"/>
                    <a:pt x="56393" y="72679"/>
                    <a:pt x="36340" y="72679"/>
                  </a:cubicBezTo>
                  <a:close/>
                  <a:moveTo>
                    <a:pt x="36340" y="5540"/>
                  </a:moveTo>
                  <a:cubicBezTo>
                    <a:pt x="19333" y="5540"/>
                    <a:pt x="5540" y="19333"/>
                    <a:pt x="5540" y="36340"/>
                  </a:cubicBezTo>
                  <a:cubicBezTo>
                    <a:pt x="5540" y="53346"/>
                    <a:pt x="19333" y="67140"/>
                    <a:pt x="36340" y="67140"/>
                  </a:cubicBezTo>
                  <a:cubicBezTo>
                    <a:pt x="53346" y="67140"/>
                    <a:pt x="67140" y="53346"/>
                    <a:pt x="67140" y="36340"/>
                  </a:cubicBezTo>
                  <a:cubicBezTo>
                    <a:pt x="67140" y="19333"/>
                    <a:pt x="53346" y="5540"/>
                    <a:pt x="36340" y="5540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grpSp>
        <p:nvGrpSpPr>
          <p:cNvPr id="215" name="Google Shape;313;p15"/>
          <p:cNvGrpSpPr/>
          <p:nvPr/>
        </p:nvGrpSpPr>
        <p:grpSpPr>
          <a:xfrm>
            <a:off x="-1923120" y="-794160"/>
            <a:ext cx="12459240" cy="7161840"/>
            <a:chOff x="-1923120" y="-794160"/>
            <a:chExt cx="12459240" cy="7161840"/>
          </a:xfrm>
        </p:grpSpPr>
        <p:grpSp>
          <p:nvGrpSpPr>
            <p:cNvPr id="216" name="Google Shape;314;p15"/>
            <p:cNvGrpSpPr/>
            <p:nvPr/>
          </p:nvGrpSpPr>
          <p:grpSpPr>
            <a:xfrm>
              <a:off x="-1923120" y="-794160"/>
              <a:ext cx="12124440" cy="7161840"/>
              <a:chOff x="-1923120" y="-794160"/>
              <a:chExt cx="12124440" cy="7161840"/>
            </a:xfrm>
          </p:grpSpPr>
          <p:pic>
            <p:nvPicPr>
              <p:cNvPr id="217" name="Google Shape;315;p15" descr=""/>
              <p:cNvPicPr/>
              <p:nvPr/>
            </p:nvPicPr>
            <p:blipFill>
              <a:blip r:embed="rId3"/>
              <a:stretch/>
            </p:blipFill>
            <p:spPr>
              <a:xfrm flipH="1" rot="5400000">
                <a:off x="-1869480" y="-515880"/>
                <a:ext cx="3684960" cy="347076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218" name="Google Shape;316;p15" descr=""/>
              <p:cNvPicPr/>
              <p:nvPr/>
            </p:nvPicPr>
            <p:blipFill>
              <a:blip r:embed="rId4"/>
              <a:stretch/>
            </p:blipFill>
            <p:spPr>
              <a:xfrm rot="16200000">
                <a:off x="7083000" y="3324600"/>
                <a:ext cx="3626640" cy="201024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219" name="Google Shape;317;p15" descr=""/>
              <p:cNvPicPr/>
              <p:nvPr/>
            </p:nvPicPr>
            <p:blipFill>
              <a:blip r:embed="rId5"/>
              <a:stretch/>
            </p:blipFill>
            <p:spPr>
              <a:xfrm rot="16200000">
                <a:off x="7382880" y="3549240"/>
                <a:ext cx="3626640" cy="201024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220" name="Google Shape;318;p15" descr=""/>
              <p:cNvPicPr/>
              <p:nvPr/>
            </p:nvPicPr>
            <p:blipFill>
              <a:blip r:embed="rId6"/>
              <a:stretch/>
            </p:blipFill>
            <p:spPr>
              <a:xfrm flipH="1" rot="5400000">
                <a:off x="-2030040" y="-686880"/>
                <a:ext cx="3684960" cy="3470760"/>
              </a:xfrm>
              <a:prstGeom prst="rect">
                <a:avLst/>
              </a:prstGeom>
              <a:ln w="0">
                <a:noFill/>
              </a:ln>
            </p:spPr>
          </p:pic>
        </p:grpSp>
        <p:sp>
          <p:nvSpPr>
            <p:cNvPr id="221" name="Google Shape;319;p15"/>
            <p:cNvSpPr/>
            <p:nvPr/>
          </p:nvSpPr>
          <p:spPr>
            <a:xfrm flipH="1" rot="5400000">
              <a:off x="7502040" y="3314880"/>
              <a:ext cx="3488040" cy="2579400"/>
            </a:xfrm>
            <a:custGeom>
              <a:avLst/>
              <a:gdLst>
                <a:gd name="textAreaLeft" fmla="*/ -720 w 3488040"/>
                <a:gd name="textAreaRight" fmla="*/ 3488400 w 3488040"/>
                <a:gd name="textAreaTop" fmla="*/ 0 h 2579400"/>
                <a:gd name="textAreaBottom" fmla="*/ 2580480 h 2579400"/>
              </a:gdLst>
              <a:ahLst/>
              <a:rect l="textAreaLeft" t="textAreaTop" r="textAreaRight" b="textAreaBottom"/>
              <a:pathLst>
                <a:path w="2956871" h="2186887">
                  <a:moveTo>
                    <a:pt x="2952768" y="178044"/>
                  </a:moveTo>
                  <a:cubicBezTo>
                    <a:pt x="2944569" y="304180"/>
                    <a:pt x="2933823" y="432256"/>
                    <a:pt x="2895101" y="553351"/>
                  </a:cubicBezTo>
                  <a:cubicBezTo>
                    <a:pt x="2854994" y="678822"/>
                    <a:pt x="2780985" y="787454"/>
                    <a:pt x="2665042" y="853762"/>
                  </a:cubicBezTo>
                  <a:cubicBezTo>
                    <a:pt x="2600839" y="890490"/>
                    <a:pt x="2529766" y="915418"/>
                    <a:pt x="2458194" y="933366"/>
                  </a:cubicBezTo>
                  <a:cubicBezTo>
                    <a:pt x="2382800" y="952256"/>
                    <a:pt x="2305136" y="962227"/>
                    <a:pt x="2227360" y="961563"/>
                  </a:cubicBezTo>
                  <a:cubicBezTo>
                    <a:pt x="2149473" y="960898"/>
                    <a:pt x="2073194" y="948267"/>
                    <a:pt x="1998464" y="926774"/>
                  </a:cubicBezTo>
                  <a:cubicBezTo>
                    <a:pt x="1925785" y="905890"/>
                    <a:pt x="1854768" y="879134"/>
                    <a:pt x="1781202" y="861241"/>
                  </a:cubicBezTo>
                  <a:cubicBezTo>
                    <a:pt x="1708523" y="843570"/>
                    <a:pt x="1634126" y="836867"/>
                    <a:pt x="1559619" y="845120"/>
                  </a:cubicBezTo>
                  <a:cubicBezTo>
                    <a:pt x="1490540" y="852710"/>
                    <a:pt x="1419301" y="870880"/>
                    <a:pt x="1358643" y="905613"/>
                  </a:cubicBezTo>
                  <a:cubicBezTo>
                    <a:pt x="1304743" y="936468"/>
                    <a:pt x="1265079" y="983222"/>
                    <a:pt x="1247796" y="1043216"/>
                  </a:cubicBezTo>
                  <a:cubicBezTo>
                    <a:pt x="1230623" y="1102711"/>
                    <a:pt x="1233448" y="1165973"/>
                    <a:pt x="1234889" y="1227185"/>
                  </a:cubicBezTo>
                  <a:cubicBezTo>
                    <a:pt x="1236384" y="1291666"/>
                    <a:pt x="1238323" y="1358806"/>
                    <a:pt x="1217107" y="1420628"/>
                  </a:cubicBezTo>
                  <a:cubicBezTo>
                    <a:pt x="1197053" y="1479125"/>
                    <a:pt x="1157335" y="1529868"/>
                    <a:pt x="1107589" y="1566208"/>
                  </a:cubicBezTo>
                  <a:cubicBezTo>
                    <a:pt x="1058841" y="1601827"/>
                    <a:pt x="999900" y="1624263"/>
                    <a:pt x="939352" y="1626921"/>
                  </a:cubicBezTo>
                  <a:cubicBezTo>
                    <a:pt x="872323" y="1629858"/>
                    <a:pt x="807953" y="1605539"/>
                    <a:pt x="743306" y="1591579"/>
                  </a:cubicBezTo>
                  <a:cubicBezTo>
                    <a:pt x="686470" y="1579281"/>
                    <a:pt x="623707" y="1573852"/>
                    <a:pt x="573851" y="1609638"/>
                  </a:cubicBezTo>
                  <a:cubicBezTo>
                    <a:pt x="529922" y="1641158"/>
                    <a:pt x="512251" y="1693285"/>
                    <a:pt x="504661" y="1744748"/>
                  </a:cubicBezTo>
                  <a:cubicBezTo>
                    <a:pt x="496075" y="1802803"/>
                    <a:pt x="499011" y="1862243"/>
                    <a:pt x="487987" y="1919965"/>
                  </a:cubicBezTo>
                  <a:cubicBezTo>
                    <a:pt x="476465" y="1980457"/>
                    <a:pt x="450927" y="2039233"/>
                    <a:pt x="411707" y="2087039"/>
                  </a:cubicBezTo>
                  <a:cubicBezTo>
                    <a:pt x="374204" y="2132741"/>
                    <a:pt x="323185" y="2167806"/>
                    <a:pt x="264354" y="2178553"/>
                  </a:cubicBezTo>
                  <a:cubicBezTo>
                    <a:pt x="189238" y="2192291"/>
                    <a:pt x="113955" y="2168415"/>
                    <a:pt x="38561" y="2172626"/>
                  </a:cubicBezTo>
                  <a:cubicBezTo>
                    <a:pt x="33575" y="2172903"/>
                    <a:pt x="3551" y="2176558"/>
                    <a:pt x="4326" y="2178221"/>
                  </a:cubicBezTo>
                  <a:cubicBezTo>
                    <a:pt x="3828" y="2177112"/>
                    <a:pt x="4714" y="2174066"/>
                    <a:pt x="4770" y="2172903"/>
                  </a:cubicBezTo>
                  <a:lnTo>
                    <a:pt x="6819" y="2149304"/>
                  </a:lnTo>
                  <a:cubicBezTo>
                    <a:pt x="13910" y="2068315"/>
                    <a:pt x="20945" y="1987271"/>
                    <a:pt x="28036" y="1906283"/>
                  </a:cubicBezTo>
                  <a:cubicBezTo>
                    <a:pt x="39946" y="1770064"/>
                    <a:pt x="51801" y="1633846"/>
                    <a:pt x="63711" y="1497628"/>
                  </a:cubicBezTo>
                  <a:cubicBezTo>
                    <a:pt x="77837" y="1335540"/>
                    <a:pt x="92018" y="1173451"/>
                    <a:pt x="106144" y="1011419"/>
                  </a:cubicBezTo>
                  <a:cubicBezTo>
                    <a:pt x="120270" y="849386"/>
                    <a:pt x="133565" y="696992"/>
                    <a:pt x="147303" y="539779"/>
                  </a:cubicBezTo>
                  <a:cubicBezTo>
                    <a:pt x="157939" y="417797"/>
                    <a:pt x="168575" y="295871"/>
                    <a:pt x="179266" y="173890"/>
                  </a:cubicBezTo>
                  <a:lnTo>
                    <a:pt x="189293" y="58832"/>
                  </a:lnTo>
                  <a:lnTo>
                    <a:pt x="192340" y="23601"/>
                  </a:lnTo>
                  <a:cubicBezTo>
                    <a:pt x="192838" y="18006"/>
                    <a:pt x="194833" y="10472"/>
                    <a:pt x="194002" y="4877"/>
                  </a:cubicBezTo>
                  <a:cubicBezTo>
                    <a:pt x="193337" y="778"/>
                    <a:pt x="191841" y="3880"/>
                    <a:pt x="193836" y="4323"/>
                  </a:cubicBezTo>
                  <a:cubicBezTo>
                    <a:pt x="198212" y="5265"/>
                    <a:pt x="203308" y="4932"/>
                    <a:pt x="207795" y="5209"/>
                  </a:cubicBezTo>
                  <a:cubicBezTo>
                    <a:pt x="230286" y="6650"/>
                    <a:pt x="252777" y="8090"/>
                    <a:pt x="275267" y="9530"/>
                  </a:cubicBezTo>
                  <a:cubicBezTo>
                    <a:pt x="365396" y="15291"/>
                    <a:pt x="455470" y="20997"/>
                    <a:pt x="545599" y="26758"/>
                  </a:cubicBezTo>
                  <a:cubicBezTo>
                    <a:pt x="678826" y="35234"/>
                    <a:pt x="812108" y="43765"/>
                    <a:pt x="945335" y="52240"/>
                  </a:cubicBezTo>
                  <a:cubicBezTo>
                    <a:pt x="1104265" y="62378"/>
                    <a:pt x="1263141" y="72515"/>
                    <a:pt x="1422071" y="82597"/>
                  </a:cubicBezTo>
                  <a:cubicBezTo>
                    <a:pt x="1585877" y="93012"/>
                    <a:pt x="1749682" y="103481"/>
                    <a:pt x="1913432" y="113896"/>
                  </a:cubicBezTo>
                  <a:cubicBezTo>
                    <a:pt x="2064995" y="123535"/>
                    <a:pt x="2216558" y="133229"/>
                    <a:pt x="2368121" y="142868"/>
                  </a:cubicBezTo>
                  <a:cubicBezTo>
                    <a:pt x="2486778" y="150402"/>
                    <a:pt x="2605436" y="157991"/>
                    <a:pt x="2724039" y="165525"/>
                  </a:cubicBezTo>
                  <a:cubicBezTo>
                    <a:pt x="2792120" y="169845"/>
                    <a:pt x="2860201" y="174222"/>
                    <a:pt x="2928283" y="178543"/>
                  </a:cubicBezTo>
                  <a:cubicBezTo>
                    <a:pt x="2937091" y="179097"/>
                    <a:pt x="2945899" y="179651"/>
                    <a:pt x="2954707" y="180205"/>
                  </a:cubicBezTo>
                  <a:cubicBezTo>
                    <a:pt x="2957366" y="180371"/>
                    <a:pt x="2957366" y="176216"/>
                    <a:pt x="2954707" y="176050"/>
                  </a:cubicBezTo>
                  <a:cubicBezTo>
                    <a:pt x="2930056" y="174499"/>
                    <a:pt x="2905349" y="172893"/>
                    <a:pt x="2880698" y="171341"/>
                  </a:cubicBezTo>
                  <a:cubicBezTo>
                    <a:pt x="2813558" y="167076"/>
                    <a:pt x="2746474" y="162810"/>
                    <a:pt x="2679334" y="158489"/>
                  </a:cubicBezTo>
                  <a:cubicBezTo>
                    <a:pt x="2580508" y="152175"/>
                    <a:pt x="2481627" y="145915"/>
                    <a:pt x="2382800" y="139600"/>
                  </a:cubicBezTo>
                  <a:cubicBezTo>
                    <a:pt x="2261761" y="131899"/>
                    <a:pt x="2140776" y="124199"/>
                    <a:pt x="2019736" y="116444"/>
                  </a:cubicBezTo>
                  <a:cubicBezTo>
                    <a:pt x="1887174" y="108024"/>
                    <a:pt x="1754557" y="99549"/>
                    <a:pt x="1621995" y="91128"/>
                  </a:cubicBezTo>
                  <a:cubicBezTo>
                    <a:pt x="1488657" y="82653"/>
                    <a:pt x="1355319" y="74122"/>
                    <a:pt x="1221982" y="65646"/>
                  </a:cubicBezTo>
                  <a:cubicBezTo>
                    <a:pt x="1097175" y="57669"/>
                    <a:pt x="972423" y="49747"/>
                    <a:pt x="847617" y="41770"/>
                  </a:cubicBezTo>
                  <a:cubicBezTo>
                    <a:pt x="742199" y="35068"/>
                    <a:pt x="636725" y="28309"/>
                    <a:pt x="531307" y="21607"/>
                  </a:cubicBezTo>
                  <a:cubicBezTo>
                    <a:pt x="455747" y="16787"/>
                    <a:pt x="380187" y="11967"/>
                    <a:pt x="304627" y="7148"/>
                  </a:cubicBezTo>
                  <a:cubicBezTo>
                    <a:pt x="268841" y="4877"/>
                    <a:pt x="232613" y="611"/>
                    <a:pt x="196772" y="279"/>
                  </a:cubicBezTo>
                  <a:cubicBezTo>
                    <a:pt x="195220" y="279"/>
                    <a:pt x="193669" y="58"/>
                    <a:pt x="192174" y="2"/>
                  </a:cubicBezTo>
                  <a:cubicBezTo>
                    <a:pt x="191010" y="-53"/>
                    <a:pt x="190179" y="999"/>
                    <a:pt x="190069" y="2107"/>
                  </a:cubicBezTo>
                  <a:cubicBezTo>
                    <a:pt x="188351" y="21496"/>
                    <a:pt x="186689" y="40940"/>
                    <a:pt x="184972" y="60328"/>
                  </a:cubicBezTo>
                  <a:cubicBezTo>
                    <a:pt x="180374" y="113176"/>
                    <a:pt x="175776" y="165968"/>
                    <a:pt x="171123" y="218816"/>
                  </a:cubicBezTo>
                  <a:cubicBezTo>
                    <a:pt x="164310" y="296923"/>
                    <a:pt x="157496" y="375087"/>
                    <a:pt x="150682" y="453195"/>
                  </a:cubicBezTo>
                  <a:cubicBezTo>
                    <a:pt x="142373" y="548531"/>
                    <a:pt x="134063" y="643867"/>
                    <a:pt x="125699" y="739204"/>
                  </a:cubicBezTo>
                  <a:cubicBezTo>
                    <a:pt x="116614" y="843126"/>
                    <a:pt x="107529" y="947049"/>
                    <a:pt x="98499" y="1050971"/>
                  </a:cubicBezTo>
                  <a:cubicBezTo>
                    <a:pt x="89304" y="1156390"/>
                    <a:pt x="80108" y="1261752"/>
                    <a:pt x="70912" y="1367170"/>
                  </a:cubicBezTo>
                  <a:cubicBezTo>
                    <a:pt x="62326" y="1465443"/>
                    <a:pt x="53740" y="1563770"/>
                    <a:pt x="45153" y="1662042"/>
                  </a:cubicBezTo>
                  <a:cubicBezTo>
                    <a:pt x="37896" y="1745136"/>
                    <a:pt x="30639" y="1828230"/>
                    <a:pt x="23383" y="1911268"/>
                  </a:cubicBezTo>
                  <a:cubicBezTo>
                    <a:pt x="18175" y="1971040"/>
                    <a:pt x="12968" y="2030812"/>
                    <a:pt x="7761" y="2090529"/>
                  </a:cubicBezTo>
                  <a:lnTo>
                    <a:pt x="2886" y="2146146"/>
                  </a:lnTo>
                  <a:cubicBezTo>
                    <a:pt x="2055" y="2155619"/>
                    <a:pt x="-161" y="2166033"/>
                    <a:pt x="338" y="2175506"/>
                  </a:cubicBezTo>
                  <a:cubicBezTo>
                    <a:pt x="393" y="2176669"/>
                    <a:pt x="116" y="2177999"/>
                    <a:pt x="6" y="2179162"/>
                  </a:cubicBezTo>
                  <a:cubicBezTo>
                    <a:pt x="-105" y="2180602"/>
                    <a:pt x="1446" y="2181378"/>
                    <a:pt x="2609" y="2181157"/>
                  </a:cubicBezTo>
                  <a:cubicBezTo>
                    <a:pt x="85592" y="2165368"/>
                    <a:pt x="168630" y="2195171"/>
                    <a:pt x="251835" y="2184536"/>
                  </a:cubicBezTo>
                  <a:cubicBezTo>
                    <a:pt x="312493" y="2176780"/>
                    <a:pt x="366283" y="2144650"/>
                    <a:pt x="406555" y="2099282"/>
                  </a:cubicBezTo>
                  <a:cubicBezTo>
                    <a:pt x="447548" y="2053082"/>
                    <a:pt x="475080" y="1995359"/>
                    <a:pt x="488874" y="1935366"/>
                  </a:cubicBezTo>
                  <a:cubicBezTo>
                    <a:pt x="503332" y="1872491"/>
                    <a:pt x="499122" y="1807290"/>
                    <a:pt x="508871" y="1743696"/>
                  </a:cubicBezTo>
                  <a:cubicBezTo>
                    <a:pt x="518621" y="1680101"/>
                    <a:pt x="549089" y="1612297"/>
                    <a:pt x="618832" y="1592299"/>
                  </a:cubicBezTo>
                  <a:cubicBezTo>
                    <a:pt x="690182" y="1571803"/>
                    <a:pt x="767237" y="1602547"/>
                    <a:pt x="836427" y="1618667"/>
                  </a:cubicBezTo>
                  <a:cubicBezTo>
                    <a:pt x="900021" y="1633458"/>
                    <a:pt x="962341" y="1636173"/>
                    <a:pt x="1024772" y="1614346"/>
                  </a:cubicBezTo>
                  <a:cubicBezTo>
                    <a:pt x="1082606" y="1594127"/>
                    <a:pt x="1134678" y="1557289"/>
                    <a:pt x="1172790" y="1509261"/>
                  </a:cubicBezTo>
                  <a:cubicBezTo>
                    <a:pt x="1212177" y="1459626"/>
                    <a:pt x="1231897" y="1401239"/>
                    <a:pt x="1237382" y="1338586"/>
                  </a:cubicBezTo>
                  <a:cubicBezTo>
                    <a:pt x="1243586" y="1267846"/>
                    <a:pt x="1235110" y="1196884"/>
                    <a:pt x="1239044" y="1126088"/>
                  </a:cubicBezTo>
                  <a:cubicBezTo>
                    <a:pt x="1243253" y="1050861"/>
                    <a:pt x="1266021" y="979455"/>
                    <a:pt x="1327344" y="931538"/>
                  </a:cubicBezTo>
                  <a:cubicBezTo>
                    <a:pt x="1391936" y="881072"/>
                    <a:pt x="1479461" y="858138"/>
                    <a:pt x="1559619" y="849331"/>
                  </a:cubicBezTo>
                  <a:cubicBezTo>
                    <a:pt x="1644873" y="839913"/>
                    <a:pt x="1729019" y="850715"/>
                    <a:pt x="1811393" y="873483"/>
                  </a:cubicBezTo>
                  <a:cubicBezTo>
                    <a:pt x="1891274" y="895530"/>
                    <a:pt x="1968828" y="925666"/>
                    <a:pt x="2049595" y="944611"/>
                  </a:cubicBezTo>
                  <a:cubicBezTo>
                    <a:pt x="2209190" y="982114"/>
                    <a:pt x="2377593" y="967767"/>
                    <a:pt x="2532369" y="916138"/>
                  </a:cubicBezTo>
                  <a:cubicBezTo>
                    <a:pt x="2602722" y="892650"/>
                    <a:pt x="2671634" y="861462"/>
                    <a:pt x="2730021" y="815041"/>
                  </a:cubicBezTo>
                  <a:cubicBezTo>
                    <a:pt x="2781429" y="774214"/>
                    <a:pt x="2822699" y="722142"/>
                    <a:pt x="2853443" y="664308"/>
                  </a:cubicBezTo>
                  <a:cubicBezTo>
                    <a:pt x="2916040" y="546648"/>
                    <a:pt x="2937091" y="411260"/>
                    <a:pt x="2949112" y="280083"/>
                  </a:cubicBezTo>
                  <a:cubicBezTo>
                    <a:pt x="2952214" y="246126"/>
                    <a:pt x="2954651" y="212113"/>
                    <a:pt x="2956867" y="178100"/>
                  </a:cubicBezTo>
                  <a:cubicBezTo>
                    <a:pt x="2957033" y="175441"/>
                    <a:pt x="2952879" y="175441"/>
                    <a:pt x="2952712" y="178100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720000" y="418320"/>
            <a:ext cx="7702920" cy="62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7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27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video" Target="../media/media10.mp4"/><Relationship Id="rId2" Type="http://schemas.microsoft.com/office/2007/relationships/media" Target="../media/media10.mp4"/><Relationship Id="rId3" Type="http://schemas.openxmlformats.org/officeDocument/2006/relationships/image" Target="../media/image11.png"/><Relationship Id="rId4" Type="http://schemas.openxmlformats.org/officeDocument/2006/relationships/slideLayout" Target="../slideLayouts/slideLayout18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4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4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30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30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PlaceHolder 1"/>
          <p:cNvSpPr>
            <a:spLocks noGrp="1"/>
          </p:cNvSpPr>
          <p:nvPr>
            <p:ph type="title"/>
          </p:nvPr>
        </p:nvSpPr>
        <p:spPr>
          <a:xfrm>
            <a:off x="228600" y="1431360"/>
            <a:ext cx="8686080" cy="180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Autofit/>
          </a:bodyPr>
          <a:p>
            <a:pPr indent="0" algn="ctr">
              <a:lnSpc>
                <a:spcPct val="8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1" lang="pt-BR" sz="4500" spc="-1" strike="noStrike">
                <a:solidFill>
                  <a:schemeClr val="dk1"/>
                </a:solidFill>
                <a:latin typeface="Spline Sans"/>
                <a:ea typeface="Spline Sans"/>
              </a:rPr>
              <a:t>GPU‑Accelerated Lattice‑Boltzmann in PyTorch</a:t>
            </a:r>
            <a:endParaRPr b="0" lang="en-US" sz="45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28" name="PlaceHolder 2"/>
          <p:cNvSpPr>
            <a:spLocks noGrp="1"/>
          </p:cNvSpPr>
          <p:nvPr>
            <p:ph type="subTitle"/>
          </p:nvPr>
        </p:nvSpPr>
        <p:spPr>
          <a:xfrm>
            <a:off x="1397160" y="3236400"/>
            <a:ext cx="6348960" cy="474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800" spc="-1" strike="noStrike">
                <a:solidFill>
                  <a:schemeClr val="dk1"/>
                </a:solidFill>
                <a:latin typeface="Didact Gothic"/>
                <a:ea typeface="Didact Gothic"/>
              </a:rPr>
              <a:t>Walid Abdul Hakim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5" name="" descr=""/>
          <p:cNvPicPr/>
          <p:nvPr/>
        </p:nvPicPr>
        <p:blipFill>
          <a:blip r:embed="rId1"/>
          <a:srcRect l="0" t="23913" r="0" b="10665"/>
          <a:stretch/>
        </p:blipFill>
        <p:spPr>
          <a:xfrm>
            <a:off x="1147680" y="457200"/>
            <a:ext cx="6852960" cy="4480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2920" cy="571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pt-BR" sz="3000" spc="-1" strike="noStrike">
                <a:solidFill>
                  <a:schemeClr val="dk1"/>
                </a:solidFill>
                <a:latin typeface="Spline Sans"/>
                <a:ea typeface="Spline Sans"/>
              </a:rPr>
              <a:t>Demo</a:t>
            </a:r>
            <a:endParaRPr b="0" lang="en-US" sz="30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747" name="" descr="">
            <a:hlinkClick r:id="" action="ppaction://media"/>
          </p:cNvPr>
          <p:cNvPicPr/>
          <p:nvPr>
            <a:videoFile r:link="rId1"/>
            <p:extLst>
              <p:ext uri="{DAA4B4D4-6D71-4841-9C94-3DE7FCFB9230}">
                <p14:media r:embed="rId2"/>
              </p:ext>
            </p:extLst>
          </p:nvPr>
        </p:nvPicPr>
        <p:blipFill>
          <a:blip r:embed="rId3"/>
          <a:stretch>
            <a:fillRect/>
          </a:stretch>
        </p:blipFill>
        <p:spPr>
          <a:xfrm>
            <a:off x="2788560" y="685800"/>
            <a:ext cx="3840120" cy="3885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PlaceHolder 1"/>
          <p:cNvSpPr>
            <a:spLocks noGrp="1"/>
          </p:cNvSpPr>
          <p:nvPr>
            <p:ph type="title"/>
          </p:nvPr>
        </p:nvSpPr>
        <p:spPr>
          <a:xfrm>
            <a:off x="685800" y="2170800"/>
            <a:ext cx="7702920" cy="571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000" spc="-1" strike="noStrike">
                <a:solidFill>
                  <a:srgbClr val="ffffff"/>
                </a:solidFill>
                <a:latin typeface="Arial"/>
              </a:rPr>
              <a:t>Thank you for your attention</a:t>
            </a:r>
            <a:endParaRPr b="0" lang="en-US" sz="3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PlaceHolder 1"/>
          <p:cNvSpPr>
            <a:spLocks noGrp="1"/>
          </p:cNvSpPr>
          <p:nvPr>
            <p:ph type="title"/>
          </p:nvPr>
        </p:nvSpPr>
        <p:spPr>
          <a:xfrm>
            <a:off x="720000" y="418320"/>
            <a:ext cx="7702920" cy="62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Goal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30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Build a trustworthy PyTorch‑based LBM solver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Have acceptable results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Decrease the dev-time.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PlaceHolder 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7702920" cy="571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1" lang="pt-BR" sz="3000" spc="-1" strike="noStrike">
                <a:solidFill>
                  <a:schemeClr val="dk1"/>
                </a:solidFill>
                <a:latin typeface="Spline Sans"/>
                <a:ea typeface="Spline Sans"/>
              </a:rPr>
              <a:t>Verification</a:t>
            </a:r>
            <a:endParaRPr b="0" lang="en-US" sz="3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32" name="Google Shape;543;p27"/>
          <p:cNvSpPr/>
          <p:nvPr/>
        </p:nvSpPr>
        <p:spPr>
          <a:xfrm>
            <a:off x="2238840" y="4134600"/>
            <a:ext cx="1668240" cy="49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</a:pPr>
            <a:endParaRPr b="0" lang="en-US" sz="14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733" name="Google Shape;544;p27"/>
          <p:cNvSpPr/>
          <p:nvPr/>
        </p:nvSpPr>
        <p:spPr>
          <a:xfrm>
            <a:off x="3905280" y="4134600"/>
            <a:ext cx="2998800" cy="49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pt-BR" sz="1100" spc="-1" strike="noStrike">
                <a:solidFill>
                  <a:schemeClr val="dk1"/>
                </a:solidFill>
                <a:latin typeface="Didact Gothic"/>
                <a:ea typeface="Didact Gothic"/>
              </a:rPr>
              <a:t> </a:t>
            </a:r>
            <a:endParaRPr b="0" lang="en-US" sz="11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34" name=""/>
          <p:cNvSpPr/>
          <p:nvPr/>
        </p:nvSpPr>
        <p:spPr>
          <a:xfrm>
            <a:off x="685800" y="1828800"/>
            <a:ext cx="7771680" cy="2305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2920" cy="571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1" lang="pt-BR" sz="3000" spc="-1" strike="noStrike">
                <a:solidFill>
                  <a:schemeClr val="dk1"/>
                </a:solidFill>
                <a:latin typeface="Spline Sans"/>
                <a:ea typeface="Spline Sans"/>
              </a:rPr>
              <a:t>Verification I: Shear‑Wave Decay</a:t>
            </a:r>
            <a:endParaRPr b="0" lang="en-US" sz="30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736" name="" descr=""/>
          <p:cNvPicPr/>
          <p:nvPr/>
        </p:nvPicPr>
        <p:blipFill>
          <a:blip r:embed="rId1"/>
          <a:stretch/>
        </p:blipFill>
        <p:spPr>
          <a:xfrm>
            <a:off x="1143000" y="1143000"/>
            <a:ext cx="7085880" cy="3713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PlaceHolder 1"/>
          <p:cNvSpPr>
            <a:spLocks noGrp="1"/>
          </p:cNvSpPr>
          <p:nvPr>
            <p:ph type="title"/>
          </p:nvPr>
        </p:nvSpPr>
        <p:spPr>
          <a:xfrm>
            <a:off x="754560" y="342000"/>
            <a:ext cx="7702920" cy="571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1" lang="pt-BR" sz="3000" spc="-1" strike="noStrike">
                <a:solidFill>
                  <a:schemeClr val="dk1"/>
                </a:solidFill>
                <a:latin typeface="Spline Sans"/>
                <a:ea typeface="Spline Sans"/>
              </a:rPr>
              <a:t>Verification II: Viscosity</a:t>
            </a:r>
            <a:endParaRPr b="0" lang="en-US" sz="30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738" name="" descr=""/>
          <p:cNvPicPr/>
          <p:nvPr/>
        </p:nvPicPr>
        <p:blipFill>
          <a:blip r:embed="rId1"/>
          <a:stretch/>
        </p:blipFill>
        <p:spPr>
          <a:xfrm>
            <a:off x="2057400" y="1037160"/>
            <a:ext cx="5070960" cy="3762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9" name="" descr=""/>
          <p:cNvPicPr/>
          <p:nvPr/>
        </p:nvPicPr>
        <p:blipFill>
          <a:blip r:embed="rId1"/>
          <a:stretch/>
        </p:blipFill>
        <p:spPr>
          <a:xfrm>
            <a:off x="1463400" y="587520"/>
            <a:ext cx="5393880" cy="3994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2920" cy="571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1" lang="pt-BR" sz="3500" spc="-1" strike="noStrike">
                <a:solidFill>
                  <a:schemeClr val="dk1"/>
                </a:solidFill>
                <a:latin typeface="Spline Sans"/>
                <a:ea typeface="Spline Sans"/>
              </a:rPr>
              <a:t>Improvements</a:t>
            </a:r>
            <a:endParaRPr b="0" lang="en-US" sz="35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4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520" cy="298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Fusing collision + streaming + BC 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Micro-tuning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Mixed precisions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Memory format-channels_last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Switching torch,compile modes 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 marL="864000" indent="0">
              <a:lnSpc>
                <a:spcPct val="100000"/>
              </a:lnSpc>
              <a:spcBef>
                <a:spcPts val="1134"/>
              </a:spcBef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no significant increase in performance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2" name="" descr=""/>
          <p:cNvPicPr/>
          <p:nvPr/>
        </p:nvPicPr>
        <p:blipFill>
          <a:blip r:embed="rId1"/>
          <a:stretch/>
        </p:blipFill>
        <p:spPr>
          <a:xfrm>
            <a:off x="1600200" y="457200"/>
            <a:ext cx="6156000" cy="4199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3" name="" descr=""/>
          <p:cNvPicPr/>
          <p:nvPr/>
        </p:nvPicPr>
        <p:blipFill>
          <a:blip r:embed="rId1"/>
          <a:stretch/>
        </p:blipFill>
        <p:spPr>
          <a:xfrm>
            <a:off x="501480" y="573480"/>
            <a:ext cx="8173800" cy="4022640"/>
          </a:xfrm>
          <a:prstGeom prst="rect">
            <a:avLst/>
          </a:prstGeom>
          <a:ln w="0">
            <a:noFill/>
          </a:ln>
        </p:spPr>
      </p:pic>
      <p:sp>
        <p:nvSpPr>
          <p:cNvPr id="744" name=""/>
          <p:cNvSpPr/>
          <p:nvPr/>
        </p:nvSpPr>
        <p:spPr>
          <a:xfrm>
            <a:off x="1143000" y="4800600"/>
            <a:ext cx="7341480" cy="373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666666"/>
                </a:solidFill>
                <a:latin typeface="Arial"/>
              </a:rPr>
              <a:t>arXiv:2106.12929v2 [physics.comp-ph] 17 Nov 2021</a:t>
            </a:r>
            <a:br>
              <a:rPr sz="1000"/>
            </a:br>
            <a:r>
              <a:rPr b="0" lang="en-US" sz="1000" spc="-1" strike="noStrike">
                <a:solidFill>
                  <a:srgbClr val="666666"/>
                </a:solidFill>
                <a:latin typeface="Arial"/>
              </a:rPr>
              <a:t>https://pycodegen.pages.i10git.cs.fau.de/lbmpy/notebooks/00_tutorial_lbmpy_walberla_overview.html?utm_source=chatgpt.com</a:t>
            </a:r>
            <a:endParaRPr b="0" lang="en-US" sz="1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Dark Waves Pitch Deck by Slidesgo">
  <a:themeElements>
    <a:clrScheme name="Simple Light">
      <a:dk1>
        <a:srgbClr val="ffffff"/>
      </a:dk1>
      <a:lt1>
        <a:srgbClr val="000000"/>
      </a:lt1>
      <a:dk2>
        <a:srgbClr val="636363"/>
      </a:dk2>
      <a:lt2>
        <a:srgbClr val="a2a2a2"/>
      </a:lt2>
      <a:accent1>
        <a:srgbClr val="c3c3c3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Dark Waves Pitch Deck by Slidesgo">
  <a:themeElements>
    <a:clrScheme name="Simple Light">
      <a:dk1>
        <a:srgbClr val="ffffff"/>
      </a:dk1>
      <a:lt1>
        <a:srgbClr val="000000"/>
      </a:lt1>
      <a:dk2>
        <a:srgbClr val="636363"/>
      </a:dk2>
      <a:lt2>
        <a:srgbClr val="a2a2a2"/>
      </a:lt2>
      <a:accent1>
        <a:srgbClr val="c3c3c3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Dark Waves Pitch Deck by Slidesgo">
  <a:themeElements>
    <a:clrScheme name="Simple Light">
      <a:dk1>
        <a:srgbClr val="ffffff"/>
      </a:dk1>
      <a:lt1>
        <a:srgbClr val="000000"/>
      </a:lt1>
      <a:dk2>
        <a:srgbClr val="636363"/>
      </a:dk2>
      <a:lt2>
        <a:srgbClr val="a2a2a2"/>
      </a:lt2>
      <a:accent1>
        <a:srgbClr val="c3c3c3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Dark Waves Pitch Deck by Slidesgo">
  <a:themeElements>
    <a:clrScheme name="Simple Light">
      <a:dk1>
        <a:srgbClr val="ffffff"/>
      </a:dk1>
      <a:lt1>
        <a:srgbClr val="000000"/>
      </a:lt1>
      <a:dk2>
        <a:srgbClr val="636363"/>
      </a:dk2>
      <a:lt2>
        <a:srgbClr val="a2a2a2"/>
      </a:lt2>
      <a:accent1>
        <a:srgbClr val="c3c3c3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Dark Waves Pitch Deck by Slidesgo">
  <a:themeElements>
    <a:clrScheme name="Simple Light">
      <a:dk1>
        <a:srgbClr val="ffffff"/>
      </a:dk1>
      <a:lt1>
        <a:srgbClr val="000000"/>
      </a:lt1>
      <a:dk2>
        <a:srgbClr val="636363"/>
      </a:dk2>
      <a:lt2>
        <a:srgbClr val="a2a2a2"/>
      </a:lt2>
      <a:accent1>
        <a:srgbClr val="c3c3c3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4.xml><?xml version="1.0" encoding="utf-8"?>
<a:theme xmlns:a="http://schemas.openxmlformats.org/drawingml/2006/main" xmlns:r="http://schemas.openxmlformats.org/officeDocument/2006/relationships" name="Dark Waves Pitch Deck by Slidesgo">
  <a:themeElements>
    <a:clrScheme name="Simple Light">
      <a:dk1>
        <a:srgbClr val="ffffff"/>
      </a:dk1>
      <a:lt1>
        <a:srgbClr val="000000"/>
      </a:lt1>
      <a:dk2>
        <a:srgbClr val="636363"/>
      </a:dk2>
      <a:lt2>
        <a:srgbClr val="a2a2a2"/>
      </a:lt2>
      <a:accent1>
        <a:srgbClr val="c3c3c3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5.xml><?xml version="1.0" encoding="utf-8"?>
<a:theme xmlns:a="http://schemas.openxmlformats.org/drawingml/2006/main" xmlns:r="http://schemas.openxmlformats.org/officeDocument/2006/relationships" name="Dark Waves Pitch Deck by Slidesgo">
  <a:themeElements>
    <a:clrScheme name="Simple Light">
      <a:dk1>
        <a:srgbClr val="ffffff"/>
      </a:dk1>
      <a:lt1>
        <a:srgbClr val="000000"/>
      </a:lt1>
      <a:dk2>
        <a:srgbClr val="636363"/>
      </a:dk2>
      <a:lt2>
        <a:srgbClr val="a2a2a2"/>
      </a:lt2>
      <a:accent1>
        <a:srgbClr val="c3c3c3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6.xml><?xml version="1.0" encoding="utf-8"?>
<a:theme xmlns:a="http://schemas.openxmlformats.org/drawingml/2006/main" xmlns:r="http://schemas.openxmlformats.org/officeDocument/2006/relationships" name="Dark Waves Pitch Deck by Slidesgo">
  <a:themeElements>
    <a:clrScheme name="Simple Light">
      <a:dk1>
        <a:srgbClr val="ffffff"/>
      </a:dk1>
      <a:lt1>
        <a:srgbClr val="000000"/>
      </a:lt1>
      <a:dk2>
        <a:srgbClr val="636363"/>
      </a:dk2>
      <a:lt2>
        <a:srgbClr val="a2a2a2"/>
      </a:lt2>
      <a:accent1>
        <a:srgbClr val="c3c3c3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7.xml><?xml version="1.0" encoding="utf-8"?>
<a:theme xmlns:a="http://schemas.openxmlformats.org/drawingml/2006/main" xmlns:r="http://schemas.openxmlformats.org/officeDocument/2006/relationships" name="Dark Waves Pitch Deck by Slidesgo">
  <a:themeElements>
    <a:clrScheme name="Simple Light">
      <a:dk1>
        <a:srgbClr val="ffffff"/>
      </a:dk1>
      <a:lt1>
        <a:srgbClr val="000000"/>
      </a:lt1>
      <a:dk2>
        <a:srgbClr val="636363"/>
      </a:dk2>
      <a:lt2>
        <a:srgbClr val="a2a2a2"/>
      </a:lt2>
      <a:accent1>
        <a:srgbClr val="c3c3c3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8.xml><?xml version="1.0" encoding="utf-8"?>
<a:theme xmlns:a="http://schemas.openxmlformats.org/drawingml/2006/main" xmlns:r="http://schemas.openxmlformats.org/officeDocument/2006/relationships" name="Dark Waves Pitch Deck by Slidesgo">
  <a:themeElements>
    <a:clrScheme name="Simple Light">
      <a:dk1>
        <a:srgbClr val="ffffff"/>
      </a:dk1>
      <a:lt1>
        <a:srgbClr val="000000"/>
      </a:lt1>
      <a:dk2>
        <a:srgbClr val="636363"/>
      </a:dk2>
      <a:lt2>
        <a:srgbClr val="a2a2a2"/>
      </a:lt2>
      <a:accent1>
        <a:srgbClr val="c3c3c3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9.xml><?xml version="1.0" encoding="utf-8"?>
<a:theme xmlns:a="http://schemas.openxmlformats.org/drawingml/2006/main" xmlns:r="http://schemas.openxmlformats.org/officeDocument/2006/relationships" name="Dark Waves Pitch Deck by Slidesgo">
  <a:themeElements>
    <a:clrScheme name="Simple Light">
      <a:dk1>
        <a:srgbClr val="ffffff"/>
      </a:dk1>
      <a:lt1>
        <a:srgbClr val="000000"/>
      </a:lt1>
      <a:dk2>
        <a:srgbClr val="636363"/>
      </a:dk2>
      <a:lt2>
        <a:srgbClr val="a2a2a2"/>
      </a:lt2>
      <a:accent1>
        <a:srgbClr val="c3c3c3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ark Waves Pitch Deck by Slidesgo">
  <a:themeElements>
    <a:clrScheme name="Simple Light">
      <a:dk1>
        <a:srgbClr val="ffffff"/>
      </a:dk1>
      <a:lt1>
        <a:srgbClr val="000000"/>
      </a:lt1>
      <a:dk2>
        <a:srgbClr val="636363"/>
      </a:dk2>
      <a:lt2>
        <a:srgbClr val="a2a2a2"/>
      </a:lt2>
      <a:accent1>
        <a:srgbClr val="c3c3c3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0.xml><?xml version="1.0" encoding="utf-8"?>
<a:theme xmlns:a="http://schemas.openxmlformats.org/drawingml/2006/main" xmlns:r="http://schemas.openxmlformats.org/officeDocument/2006/relationships" name="Dark Waves Pitch Deck by Slidesgo">
  <a:themeElements>
    <a:clrScheme name="Simple Light">
      <a:dk1>
        <a:srgbClr val="ffffff"/>
      </a:dk1>
      <a:lt1>
        <a:srgbClr val="000000"/>
      </a:lt1>
      <a:dk2>
        <a:srgbClr val="636363"/>
      </a:dk2>
      <a:lt2>
        <a:srgbClr val="a2a2a2"/>
      </a:lt2>
      <a:accent1>
        <a:srgbClr val="c3c3c3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1.xml><?xml version="1.0" encoding="utf-8"?>
<a:theme xmlns:a="http://schemas.openxmlformats.org/drawingml/2006/main" xmlns:r="http://schemas.openxmlformats.org/officeDocument/2006/relationships" name="Dark Waves Pitch Deck by Slidesgo">
  <a:themeElements>
    <a:clrScheme name="Simple Light">
      <a:dk1>
        <a:srgbClr val="ffffff"/>
      </a:dk1>
      <a:lt1>
        <a:srgbClr val="000000"/>
      </a:lt1>
      <a:dk2>
        <a:srgbClr val="636363"/>
      </a:dk2>
      <a:lt2>
        <a:srgbClr val="a2a2a2"/>
      </a:lt2>
      <a:accent1>
        <a:srgbClr val="c3c3c3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2.xml><?xml version="1.0" encoding="utf-8"?>
<a:theme xmlns:a="http://schemas.openxmlformats.org/drawingml/2006/main" xmlns:r="http://schemas.openxmlformats.org/officeDocument/2006/relationships" name="Dark Waves Pitch Deck by Slidesgo">
  <a:themeElements>
    <a:clrScheme name="Simple Light">
      <a:dk1>
        <a:srgbClr val="ffffff"/>
      </a:dk1>
      <a:lt1>
        <a:srgbClr val="000000"/>
      </a:lt1>
      <a:dk2>
        <a:srgbClr val="636363"/>
      </a:dk2>
      <a:lt2>
        <a:srgbClr val="a2a2a2"/>
      </a:lt2>
      <a:accent1>
        <a:srgbClr val="c3c3c3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3.xml><?xml version="1.0" encoding="utf-8"?>
<a:theme xmlns:a="http://schemas.openxmlformats.org/drawingml/2006/main" xmlns:r="http://schemas.openxmlformats.org/officeDocument/2006/relationships" name="Dark Waves Pitch Deck by Slidesgo">
  <a:themeElements>
    <a:clrScheme name="Simple Light">
      <a:dk1>
        <a:srgbClr val="ffffff"/>
      </a:dk1>
      <a:lt1>
        <a:srgbClr val="000000"/>
      </a:lt1>
      <a:dk2>
        <a:srgbClr val="636363"/>
      </a:dk2>
      <a:lt2>
        <a:srgbClr val="a2a2a2"/>
      </a:lt2>
      <a:accent1>
        <a:srgbClr val="c3c3c3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4.xml><?xml version="1.0" encoding="utf-8"?>
<a:theme xmlns:a="http://schemas.openxmlformats.org/drawingml/2006/main" xmlns:r="http://schemas.openxmlformats.org/officeDocument/2006/relationships" name="Dark Waves Pitch Deck by Slidesgo">
  <a:themeElements>
    <a:clrScheme name="Simple Light">
      <a:dk1>
        <a:srgbClr val="ffffff"/>
      </a:dk1>
      <a:lt1>
        <a:srgbClr val="000000"/>
      </a:lt1>
      <a:dk2>
        <a:srgbClr val="636363"/>
      </a:dk2>
      <a:lt2>
        <a:srgbClr val="a2a2a2"/>
      </a:lt2>
      <a:accent1>
        <a:srgbClr val="c3c3c3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5.xml><?xml version="1.0" encoding="utf-8"?>
<a:theme xmlns:a="http://schemas.openxmlformats.org/drawingml/2006/main" xmlns:r="http://schemas.openxmlformats.org/officeDocument/2006/relationships" name="Dark Waves Pitch Deck by Slidesgo">
  <a:themeElements>
    <a:clrScheme name="Simple Light">
      <a:dk1>
        <a:srgbClr val="ffffff"/>
      </a:dk1>
      <a:lt1>
        <a:srgbClr val="000000"/>
      </a:lt1>
      <a:dk2>
        <a:srgbClr val="636363"/>
      </a:dk2>
      <a:lt2>
        <a:srgbClr val="a2a2a2"/>
      </a:lt2>
      <a:accent1>
        <a:srgbClr val="c3c3c3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6.xml><?xml version="1.0" encoding="utf-8"?>
<a:theme xmlns:a="http://schemas.openxmlformats.org/drawingml/2006/main" xmlns:r="http://schemas.openxmlformats.org/officeDocument/2006/relationships" name="Dark Waves Pitch Deck by Slidesgo">
  <a:themeElements>
    <a:clrScheme name="Simple Light">
      <a:dk1>
        <a:srgbClr val="ffffff"/>
      </a:dk1>
      <a:lt1>
        <a:srgbClr val="000000"/>
      </a:lt1>
      <a:dk2>
        <a:srgbClr val="636363"/>
      </a:dk2>
      <a:lt2>
        <a:srgbClr val="a2a2a2"/>
      </a:lt2>
      <a:accent1>
        <a:srgbClr val="c3c3c3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7.xml><?xml version="1.0" encoding="utf-8"?>
<a:theme xmlns:a="http://schemas.openxmlformats.org/drawingml/2006/main" xmlns:r="http://schemas.openxmlformats.org/officeDocument/2006/relationships" name="Dark Waves Pitch Deck by Slidesgo">
  <a:themeElements>
    <a:clrScheme name="Simple Light">
      <a:dk1>
        <a:srgbClr val="ffffff"/>
      </a:dk1>
      <a:lt1>
        <a:srgbClr val="000000"/>
      </a:lt1>
      <a:dk2>
        <a:srgbClr val="636363"/>
      </a:dk2>
      <a:lt2>
        <a:srgbClr val="a2a2a2"/>
      </a:lt2>
      <a:accent1>
        <a:srgbClr val="c3c3c3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8.xml><?xml version="1.0" encoding="utf-8"?>
<a:theme xmlns:a="http://schemas.openxmlformats.org/drawingml/2006/main" xmlns:r="http://schemas.openxmlformats.org/officeDocument/2006/relationships" name="Dark Waves Pitch Deck by Slidesgo">
  <a:themeElements>
    <a:clrScheme name="Simple Light">
      <a:dk1>
        <a:srgbClr val="ffffff"/>
      </a:dk1>
      <a:lt1>
        <a:srgbClr val="000000"/>
      </a:lt1>
      <a:dk2>
        <a:srgbClr val="636363"/>
      </a:dk2>
      <a:lt2>
        <a:srgbClr val="a2a2a2"/>
      </a:lt2>
      <a:accent1>
        <a:srgbClr val="c3c3c3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9.xml><?xml version="1.0" encoding="utf-8"?>
<a:theme xmlns:a="http://schemas.openxmlformats.org/drawingml/2006/main" xmlns:r="http://schemas.openxmlformats.org/officeDocument/2006/relationships" name="Dark Waves Pitch Deck by Slidesgo">
  <a:themeElements>
    <a:clrScheme name="Simple Light">
      <a:dk1>
        <a:srgbClr val="ffffff"/>
      </a:dk1>
      <a:lt1>
        <a:srgbClr val="000000"/>
      </a:lt1>
      <a:dk2>
        <a:srgbClr val="636363"/>
      </a:dk2>
      <a:lt2>
        <a:srgbClr val="a2a2a2"/>
      </a:lt2>
      <a:accent1>
        <a:srgbClr val="c3c3c3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Dark Waves Pitch Deck by Slidesgo">
  <a:themeElements>
    <a:clrScheme name="Simple Light">
      <a:dk1>
        <a:srgbClr val="ffffff"/>
      </a:dk1>
      <a:lt1>
        <a:srgbClr val="000000"/>
      </a:lt1>
      <a:dk2>
        <a:srgbClr val="636363"/>
      </a:dk2>
      <a:lt2>
        <a:srgbClr val="a2a2a2"/>
      </a:lt2>
      <a:accent1>
        <a:srgbClr val="c3c3c3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30.xml><?xml version="1.0" encoding="utf-8"?>
<a:theme xmlns:a="http://schemas.openxmlformats.org/drawingml/2006/main" xmlns:r="http://schemas.openxmlformats.org/officeDocument/2006/relationships" name="Dark Waves Pitch Deck by Slidesgo">
  <a:themeElements>
    <a:clrScheme name="Simple Light">
      <a:dk1>
        <a:srgbClr val="ffffff"/>
      </a:dk1>
      <a:lt1>
        <a:srgbClr val="000000"/>
      </a:lt1>
      <a:dk2>
        <a:srgbClr val="636363"/>
      </a:dk2>
      <a:lt2>
        <a:srgbClr val="a2a2a2"/>
      </a:lt2>
      <a:accent1>
        <a:srgbClr val="c3c3c3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Dark Waves Pitch Deck by Slidesgo">
  <a:themeElements>
    <a:clrScheme name="Simple Light">
      <a:dk1>
        <a:srgbClr val="ffffff"/>
      </a:dk1>
      <a:lt1>
        <a:srgbClr val="000000"/>
      </a:lt1>
      <a:dk2>
        <a:srgbClr val="636363"/>
      </a:dk2>
      <a:lt2>
        <a:srgbClr val="a2a2a2"/>
      </a:lt2>
      <a:accent1>
        <a:srgbClr val="c3c3c3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Dark Waves Pitch Deck by Slidesgo">
  <a:themeElements>
    <a:clrScheme name="Simple Light">
      <a:dk1>
        <a:srgbClr val="ffffff"/>
      </a:dk1>
      <a:lt1>
        <a:srgbClr val="000000"/>
      </a:lt1>
      <a:dk2>
        <a:srgbClr val="636363"/>
      </a:dk2>
      <a:lt2>
        <a:srgbClr val="a2a2a2"/>
      </a:lt2>
      <a:accent1>
        <a:srgbClr val="c3c3c3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Dark Waves Pitch Deck by Slidesgo">
  <a:themeElements>
    <a:clrScheme name="Simple Light">
      <a:dk1>
        <a:srgbClr val="ffffff"/>
      </a:dk1>
      <a:lt1>
        <a:srgbClr val="000000"/>
      </a:lt1>
      <a:dk2>
        <a:srgbClr val="636363"/>
      </a:dk2>
      <a:lt2>
        <a:srgbClr val="a2a2a2"/>
      </a:lt2>
      <a:accent1>
        <a:srgbClr val="c3c3c3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Dark Waves Pitch Deck by Slidesgo">
  <a:themeElements>
    <a:clrScheme name="Simple Light">
      <a:dk1>
        <a:srgbClr val="ffffff"/>
      </a:dk1>
      <a:lt1>
        <a:srgbClr val="000000"/>
      </a:lt1>
      <a:dk2>
        <a:srgbClr val="636363"/>
      </a:dk2>
      <a:lt2>
        <a:srgbClr val="a2a2a2"/>
      </a:lt2>
      <a:accent1>
        <a:srgbClr val="c3c3c3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Dark Waves Pitch Deck by Slidesgo">
  <a:themeElements>
    <a:clrScheme name="Simple Light">
      <a:dk1>
        <a:srgbClr val="ffffff"/>
      </a:dk1>
      <a:lt1>
        <a:srgbClr val="000000"/>
      </a:lt1>
      <a:dk2>
        <a:srgbClr val="636363"/>
      </a:dk2>
      <a:lt2>
        <a:srgbClr val="a2a2a2"/>
      </a:lt2>
      <a:accent1>
        <a:srgbClr val="c3c3c3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Dark Waves Pitch Deck by Slidesgo">
  <a:themeElements>
    <a:clrScheme name="Simple Light">
      <a:dk1>
        <a:srgbClr val="ffffff"/>
      </a:dk1>
      <a:lt1>
        <a:srgbClr val="000000"/>
      </a:lt1>
      <a:dk2>
        <a:srgbClr val="636363"/>
      </a:dk2>
      <a:lt2>
        <a:srgbClr val="a2a2a2"/>
      </a:lt2>
      <a:accent1>
        <a:srgbClr val="c3c3c3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</TotalTime>
  <Application>LibreOffice/24.2.7.2$Linux_X86_64 LibreOffice_project/420$Build-2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2025-07-16T08:36:46Z</dcterms:modified>
  <cp:revision>7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