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61" r:id="rId2"/>
    <p:sldId id="257" r:id="rId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0" d="100"/>
          <a:sy n="80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כותרת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כותרת משנה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0" name="מציין מיקום של תאריך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כ"ח/תמוז/תשע"ז</a:t>
            </a:fld>
            <a:endParaRPr lang="he-IL" dirty="0"/>
          </a:p>
        </p:txBody>
      </p:sp>
      <p:sp>
        <p:nvSpPr>
          <p:cNvPr id="19" name="מציין מיקום של כותרת תחתונה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כ"ח/תמוז/תשע"ז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כ"ח/תמוז/תשע"ז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כ"ח/תמוז/תשע"ז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כ"ח/תמוז/תשע"ז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כ"ח/תמוז/תשע"ז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כ"ח/תמוז/תשע"ז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כ"ח/תמוז/תשע"ז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כ"ח/תמוז/תשע"ז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כ"ח/תמוז/תשע"ז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עם פינה יחידה חתוכה ומעוגלת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משולש ישר-זווית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כ"ח/תמוז/תשע"ז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dirty="0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10" name="צורה חופשית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צורה חופשית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צורה חופשית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צורה חופשית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מציין מיקום של כותרת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מציין מיקום טקסט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2AE442-6A82-461B-B901-A08C65C7F226}" type="datetimeFigureOut">
              <a:rPr lang="he-IL" smtClean="0"/>
              <a:pPr/>
              <a:t>כ"ח/תמוז/תשע"ז</a:t>
            </a:fld>
            <a:endParaRPr lang="he-IL" dirty="0"/>
          </a:p>
        </p:txBody>
      </p:sp>
      <p:sp>
        <p:nvSpPr>
          <p:cNvPr id="22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  <p:grpSp>
        <p:nvGrpSpPr>
          <p:cNvPr id="2" name="קבוצה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צורה חופשית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צורה חופשית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Selenium </a:t>
            </a:r>
            <a:r>
              <a:rPr lang="en-US" dirty="0" smtClean="0"/>
              <a:t>Testing Practice</a:t>
            </a:r>
            <a:endParaRPr lang="he-IL" dirty="0"/>
          </a:p>
        </p:txBody>
      </p:sp>
      <p:pic>
        <p:nvPicPr>
          <p:cNvPr id="5" name="תמונה 4" descr="Seleniu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3501008"/>
            <a:ext cx="2625080" cy="262508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692696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תמונה 9" descr="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3933056"/>
            <a:ext cx="2953511" cy="22151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Running Tests </a:t>
            </a:r>
            <a:r>
              <a:rPr lang="en-US" b="1" smtClean="0"/>
              <a:t>on various </a:t>
            </a:r>
            <a:r>
              <a:rPr lang="en-US" b="1" dirty="0" smtClean="0"/>
              <a:t>Browsers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זרימה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זרימה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זרימ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209</TotalTime>
  <Words>8</Words>
  <Application>Microsoft Office PowerPoint</Application>
  <PresentationFormat>‫הצגה על המסך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3" baseType="lpstr">
      <vt:lpstr>זרימה</vt:lpstr>
      <vt:lpstr>Selenium Testing Practice</vt:lpstr>
      <vt:lpstr>Running Tests on various Browsers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lenovo</dc:creator>
  <cp:lastModifiedBy>lenovo</cp:lastModifiedBy>
  <cp:revision>18</cp:revision>
  <dcterms:created xsi:type="dcterms:W3CDTF">2017-06-30T06:11:18Z</dcterms:created>
  <dcterms:modified xsi:type="dcterms:W3CDTF">2017-07-22T20:46:48Z</dcterms:modified>
</cp:coreProperties>
</file>