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0" d="100"/>
          <a:sy n="80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pPr/>
              <a:t>כ"ח/תמוז/תשע"ז</a:t>
            </a:fld>
            <a:endParaRPr lang="he-IL" dirty="0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Selenium </a:t>
            </a:r>
            <a:r>
              <a:rPr lang="en-US" dirty="0" smtClean="0"/>
              <a:t>Testing Practice</a:t>
            </a:r>
            <a:endParaRPr lang="he-IL" dirty="0"/>
          </a:p>
        </p:txBody>
      </p:sp>
      <p:pic>
        <p:nvPicPr>
          <p:cNvPr id="5" name="תמונה 4" descr="Seleniu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3501008"/>
            <a:ext cx="2625080" cy="262508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תמונה 9" descr="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3933056"/>
            <a:ext cx="2953511" cy="2215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</a:t>
            </a:r>
            <a:r>
              <a:rPr lang="en-US" dirty="0" err="1" smtClean="0"/>
              <a:t>TakesScreenshot</a:t>
            </a:r>
            <a:r>
              <a:rPr lang="en-US" dirty="0" smtClean="0"/>
              <a:t> of Selenium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Running Tests on various Browsers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מציין מיקום תוכן 5" descr="browser-logo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79922" y="1935163"/>
            <a:ext cx="658415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Multiple </a:t>
            </a:r>
            <a:r>
              <a:rPr lang="en-US" b="1" dirty="0" smtClean="0"/>
              <a:t>Ways To Locate Elements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מציין מיקום תוכן 6" descr="הורד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2348880"/>
            <a:ext cx="3124200" cy="1457325"/>
          </a:xfrm>
        </p:spPr>
      </p:pic>
      <p:pic>
        <p:nvPicPr>
          <p:cNvPr id="8" name="תמונה 7" descr="650x350xCSS_Selectors_650x3501.jpg.pagespeed.ic.bMgBvlHzY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2420888"/>
            <a:ext cx="3496812" cy="1882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Web Driver / Web Element Basics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276872"/>
            <a:ext cx="7344816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Get/Navigate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Click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err="1" smtClean="0"/>
              <a:t>SendKeys</a:t>
            </a: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Enabled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Selected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Web Elements Basics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276872"/>
            <a:ext cx="734481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Multi Selection or get elements.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Select from Drop Down List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Select / De Select from multi select</a:t>
            </a:r>
          </a:p>
          <a:p>
            <a:pPr algn="l" rtl="0">
              <a:buFont typeface="Arial" pitchFamily="34" charset="0"/>
              <a:buChar char="•"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Switch To command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276872"/>
            <a:ext cx="734481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Switch To Frame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Switch To Window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/>
          </a:p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Switch To Alert</a:t>
            </a:r>
          </a:p>
          <a:p>
            <a:pPr algn="l" rtl="0">
              <a:buFont typeface="Arial" pitchFamily="34" charset="0"/>
              <a:buChar char="•"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Wait Types - Handling Synchronization Issues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276872"/>
            <a:ext cx="73448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Implicit Wait vs. Explicit Wait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Wait Types - Handling Synchronization Issues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276872"/>
            <a:ext cx="73448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/>
              <a:t>Implicit Wait vs. Explicit Wait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JS for scrolling and Highlight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</TotalTime>
  <Words>91</Words>
  <Application>Microsoft Office PowerPoint</Application>
  <PresentationFormat>‫הצגה על המסך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1" baseType="lpstr">
      <vt:lpstr>זרימה</vt:lpstr>
      <vt:lpstr>Selenium Testing Practice</vt:lpstr>
      <vt:lpstr>Running Tests on various Browsers</vt:lpstr>
      <vt:lpstr>Multiple Ways To Locate Elements</vt:lpstr>
      <vt:lpstr>Web Driver / Web Element Basics</vt:lpstr>
      <vt:lpstr>Web Elements Basics</vt:lpstr>
      <vt:lpstr>Switch To command</vt:lpstr>
      <vt:lpstr>Wait Types - Handling Synchronization Issues</vt:lpstr>
      <vt:lpstr>Wait Types - Handling Synchronization Issues</vt:lpstr>
      <vt:lpstr>Using JS for scrolling and Highlight</vt:lpstr>
      <vt:lpstr>Using TakesScreenshot of Selenium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lenovo</cp:lastModifiedBy>
  <cp:revision>21</cp:revision>
  <dcterms:created xsi:type="dcterms:W3CDTF">2017-06-30T06:11:18Z</dcterms:created>
  <dcterms:modified xsi:type="dcterms:W3CDTF">2017-07-22T21:23:01Z</dcterms:modified>
</cp:coreProperties>
</file>