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ב'/אב/תשע"ז</a:t>
            </a:fld>
            <a:endParaRPr lang="he-IL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Selenium Testing Practice</a:t>
            </a:r>
            <a:endParaRPr lang="he-IL" dirty="0"/>
          </a:p>
        </p:txBody>
      </p:sp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3501008"/>
            <a:ext cx="2625080" cy="262508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תמונה 9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933056"/>
            <a:ext cx="2953511" cy="2215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Java Scripts in our Java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11560" y="2708920"/>
            <a:ext cx="7272808" cy="3525024"/>
          </a:xfrm>
        </p:spPr>
        <p:txBody>
          <a:bodyPr/>
          <a:lstStyle/>
          <a:p>
            <a:pPr algn="l" rtl="0"/>
            <a:r>
              <a:rPr lang="en-US" dirty="0" smtClean="0"/>
              <a:t>Highlight Web Elements.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Scrolling to hidden elements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Screen Image Method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11560" y="2708920"/>
            <a:ext cx="7272808" cy="3525024"/>
          </a:xfrm>
        </p:spPr>
        <p:txBody>
          <a:bodyPr/>
          <a:lstStyle/>
          <a:p>
            <a:pPr algn="l" rtl="0"/>
            <a:r>
              <a:rPr lang="en-US" dirty="0" smtClean="0"/>
              <a:t>In case of an Error.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Using in Report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Special Action Library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11560" y="2708920"/>
            <a:ext cx="7272808" cy="3525024"/>
          </a:xfrm>
        </p:spPr>
        <p:txBody>
          <a:bodyPr/>
          <a:lstStyle/>
          <a:p>
            <a:pPr algn="l" rtl="0"/>
            <a:r>
              <a:rPr lang="en-US" dirty="0" smtClean="0"/>
              <a:t>Move to.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Hold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Reading from </a:t>
            </a:r>
            <a:r>
              <a:rPr lang="en-US" b="1" dirty="0" err="1" smtClean="0"/>
              <a:t>Config.property</a:t>
            </a:r>
            <a:r>
              <a:rPr lang="en-US" b="1" dirty="0" smtClean="0"/>
              <a:t> file (txt)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11560" y="2708920"/>
            <a:ext cx="7272808" cy="3525024"/>
          </a:xfrm>
        </p:spPr>
        <p:txBody>
          <a:bodyPr/>
          <a:lstStyle/>
          <a:p>
            <a:pPr algn="l" rtl="0"/>
            <a:r>
              <a:rPr lang="en-US" dirty="0" smtClean="0"/>
              <a:t>Get value by Key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Properties prop = </a:t>
            </a:r>
            <a:r>
              <a:rPr lang="en-US" b="1" dirty="0" smtClean="0"/>
              <a:t>new Properties(); </a:t>
            </a:r>
            <a:r>
              <a:rPr lang="en-US" dirty="0" smtClean="0"/>
              <a:t>Scan the Cells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InputStream</a:t>
            </a:r>
            <a:r>
              <a:rPr lang="en-US" dirty="0" smtClean="0"/>
              <a:t> input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Excel As Data Driven using POI Library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11560" y="2708920"/>
            <a:ext cx="7272808" cy="3525024"/>
          </a:xfrm>
        </p:spPr>
        <p:txBody>
          <a:bodyPr/>
          <a:lstStyle/>
          <a:p>
            <a:pPr algn="l" rtl="0"/>
            <a:r>
              <a:rPr lang="en-US" dirty="0" smtClean="0"/>
              <a:t>Import Excel File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Import Excel Style Sheet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Scan the Cells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Using Page Object Design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11560" y="2708920"/>
            <a:ext cx="7272808" cy="352502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Project structure by packages name:</a:t>
            </a:r>
          </a:p>
          <a:p>
            <a:pPr lvl="1" algn="l" rtl="0"/>
            <a:r>
              <a:rPr lang="en-US" dirty="0" smtClean="0"/>
              <a:t>Pages</a:t>
            </a:r>
          </a:p>
          <a:p>
            <a:pPr lvl="1" algn="l" rtl="0"/>
            <a:r>
              <a:rPr lang="en-US" dirty="0" smtClean="0"/>
              <a:t>Data</a:t>
            </a:r>
          </a:p>
          <a:p>
            <a:pPr lvl="2" algn="l" rtl="0"/>
            <a:r>
              <a:rPr lang="en-US" dirty="0" smtClean="0"/>
              <a:t>Excel, </a:t>
            </a:r>
            <a:r>
              <a:rPr lang="en-US" dirty="0" err="1" smtClean="0"/>
              <a:t>config.property</a:t>
            </a:r>
            <a:endParaRPr lang="en-US" dirty="0" smtClean="0"/>
          </a:p>
          <a:p>
            <a:pPr lvl="1" algn="l" rtl="0"/>
            <a:r>
              <a:rPr lang="en-US" dirty="0" smtClean="0"/>
              <a:t>Utility</a:t>
            </a:r>
          </a:p>
          <a:p>
            <a:pPr lvl="1" algn="l" rtl="0"/>
            <a:r>
              <a:rPr lang="en-US" dirty="0" smtClean="0"/>
              <a:t>Tests</a:t>
            </a:r>
          </a:p>
          <a:p>
            <a:pPr lvl="2" algn="l" rtl="0"/>
            <a:r>
              <a:rPr lang="en-US" dirty="0" smtClean="0"/>
              <a:t>Regression, Sanity, Combine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Using TestNG XML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11560" y="2708920"/>
            <a:ext cx="7272808" cy="352502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Set your Execution using xml file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Grouping test by topics or types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smtClean="0"/>
              <a:t>Parallel </a:t>
            </a:r>
            <a:r>
              <a:rPr lang="en-US" dirty="0" smtClean="0"/>
              <a:t>execution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951</TotalTime>
  <Words>89</Words>
  <Application>Microsoft Office PowerPoint</Application>
  <PresentationFormat>‫הצגה על המסך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זרימה</vt:lpstr>
      <vt:lpstr>Selenium Testing Practice</vt:lpstr>
      <vt:lpstr>Using Java Scripts in our Java</vt:lpstr>
      <vt:lpstr>Screen Image Method</vt:lpstr>
      <vt:lpstr>Special Action Library</vt:lpstr>
      <vt:lpstr>Reading from Config.property file (txt)</vt:lpstr>
      <vt:lpstr>Using Excel As Data Driven using POI Library</vt:lpstr>
      <vt:lpstr>Using Page Object Design</vt:lpstr>
      <vt:lpstr>Using TestNG 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24</cp:revision>
  <dcterms:created xsi:type="dcterms:W3CDTF">2017-06-30T06:11:18Z</dcterms:created>
  <dcterms:modified xsi:type="dcterms:W3CDTF">2017-07-26T07:20:21Z</dcterms:modified>
</cp:coreProperties>
</file>