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3" r:id="rId2"/>
    <p:sldId id="264" r:id="rId3"/>
    <p:sldId id="261" r:id="rId4"/>
    <p:sldId id="262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3" d="100"/>
          <a:sy n="103" d="100"/>
        </p:scale>
        <p:origin x="2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ט"ו/תמוז/תשע"ז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ט"ו/תמוז/תשע"ז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ט"ו/תמוז/תשע"ז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ט"ו/תמוז/תשע"ז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ט"ו/תמוז/תשע"ז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ט"ו/תמוז/תשע"ז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ט"ו/תמוז/תשע"ז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ט"ו/תמוז/תשע"ז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ט"ו/תמוז/תשע"ז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ט"ו/תמוז/תשע"ז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ט"ו/תמוז/תשע"ז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AE442-6A82-461B-B901-A08C65C7F226}" type="datetimeFigureOut">
              <a:rPr lang="he-IL" smtClean="0"/>
              <a:pPr/>
              <a:t>ט"ו/תמוז/תשע"ז</a:t>
            </a:fld>
            <a:endParaRPr lang="he-IL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FDDE6E-61F8-40AE-B188-6C2B98A9996D}" type="slidenum">
              <a:rPr lang="he-IL" smtClean="0"/>
              <a:pPr/>
              <a:t>‹#›</a:t>
            </a:fld>
            <a:endParaRPr lang="he-IL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Evolution</a:t>
            </a:r>
            <a:endParaRPr lang="he-IL" dirty="0"/>
          </a:p>
        </p:txBody>
      </p:sp>
      <p:pic>
        <p:nvPicPr>
          <p:cNvPr id="4" name="מציין מיקום תוכן 3" descr="Life-of-an-automation-testing-engine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916832"/>
            <a:ext cx="5809630" cy="45239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מציין מיקום תוכן 5" descr="High-level-diagram-to-demontrate-design-concepts-of-Appiu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1484784"/>
            <a:ext cx="7237960" cy="44977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Appium &amp; Selenium Testing Practice</a:t>
            </a:r>
            <a:endParaRPr lang="he-IL" dirty="0"/>
          </a:p>
        </p:txBody>
      </p:sp>
      <p:pic>
        <p:nvPicPr>
          <p:cNvPr id="4" name="מציין מיקום תוכן 3" descr="appium-train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2060848"/>
            <a:ext cx="3810000" cy="2276475"/>
          </a:xfrm>
        </p:spPr>
      </p:pic>
      <p:pic>
        <p:nvPicPr>
          <p:cNvPr id="5" name="תמונה 4" descr="Seleniu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700808"/>
            <a:ext cx="2625080" cy="2625080"/>
          </a:xfrm>
          <a:prstGeom prst="rect">
            <a:avLst/>
          </a:prstGeom>
        </p:spPr>
      </p:pic>
      <p:pic>
        <p:nvPicPr>
          <p:cNvPr id="6" name="תמונה 5" descr="Androi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4725144"/>
            <a:ext cx="3291858" cy="1851670"/>
          </a:xfrm>
          <a:prstGeom prst="rect">
            <a:avLst/>
          </a:prstGeom>
        </p:spPr>
      </p:pic>
      <p:pic>
        <p:nvPicPr>
          <p:cNvPr id="7" name="תמונה 6" descr="io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4509120"/>
            <a:ext cx="2143125" cy="214312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מציין מיקום תוכן 7" descr="appium_summer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03648" y="1700808"/>
            <a:ext cx="6489531" cy="35347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Appium Introduction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2136224"/>
            <a:ext cx="8229600" cy="4389120"/>
          </a:xfrm>
        </p:spPr>
        <p:txBody>
          <a:bodyPr/>
          <a:lstStyle/>
          <a:p>
            <a:pPr algn="l" rtl="0"/>
            <a:r>
              <a:rPr lang="en-IN" dirty="0" smtClean="0"/>
              <a:t>APPIUM :</a:t>
            </a:r>
            <a:endParaRPr lang="en-US" dirty="0" smtClean="0"/>
          </a:p>
          <a:p>
            <a:pPr lvl="1" algn="l" rtl="0"/>
            <a:r>
              <a:rPr lang="en-IN" dirty="0" smtClean="0"/>
              <a:t>Selenium Web driver + Mobile Features = </a:t>
            </a:r>
            <a:r>
              <a:rPr lang="en-IN" b="1" dirty="0" smtClean="0"/>
              <a:t>Appium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lvl="1" algn="l" rtl="0"/>
            <a:r>
              <a:rPr lang="en-IN" dirty="0" smtClean="0"/>
              <a:t>Appium is an open source, cross-platform test automation tool for native, hybrid and mobile web apps, tested on simulators (iOS, FirefoxOS), emulators (Android), and real devices (iOS, Android, FirefoxOS).</a:t>
            </a:r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Appium Introduction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IN" dirty="0" smtClean="0"/>
              <a:t>Supported Platforms</a:t>
            </a:r>
            <a:br>
              <a:rPr lang="en-IN" dirty="0" smtClean="0"/>
            </a:br>
            <a:endParaRPr lang="en-US" dirty="0" smtClean="0"/>
          </a:p>
          <a:p>
            <a:pPr lvl="1" algn="l" rtl="0"/>
            <a:r>
              <a:rPr lang="en-IN" dirty="0" smtClean="0"/>
              <a:t>iOS</a:t>
            </a:r>
            <a:endParaRPr lang="en-US" dirty="0" smtClean="0"/>
          </a:p>
          <a:p>
            <a:pPr lvl="1" algn="l" rtl="0"/>
            <a:r>
              <a:rPr lang="en-IN" dirty="0" smtClean="0"/>
              <a:t>Android</a:t>
            </a:r>
            <a:endParaRPr lang="en-US" dirty="0" smtClean="0"/>
          </a:p>
          <a:p>
            <a:pPr lvl="1" algn="l" rtl="0"/>
            <a:r>
              <a:rPr lang="en-IN" dirty="0" smtClean="0"/>
              <a:t>FirefoxOS</a:t>
            </a:r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Appium Introduction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IN" dirty="0" smtClean="0"/>
              <a:t>Why Appium?</a:t>
            </a:r>
            <a:endParaRPr lang="en-US" dirty="0" smtClean="0"/>
          </a:p>
          <a:p>
            <a:pPr lvl="1" algn="l" rtl="0"/>
            <a:r>
              <a:rPr lang="en-IN" dirty="0" smtClean="0"/>
              <a:t>You don't have to recompile your app or modify it in any way, due to use of standard automation APIs on all platforms.</a:t>
            </a:r>
            <a:endParaRPr lang="en-US" dirty="0" smtClean="0"/>
          </a:p>
          <a:p>
            <a:pPr lvl="1" algn="l" rtl="0"/>
            <a:r>
              <a:rPr lang="en-IN" dirty="0" smtClean="0"/>
              <a:t>You can use any testing framework.</a:t>
            </a:r>
            <a:endParaRPr lang="en-US" dirty="0" smtClean="0"/>
          </a:p>
          <a:p>
            <a:pPr lvl="1" algn="l" rtl="0"/>
            <a:r>
              <a:rPr lang="en-IN" dirty="0" smtClean="0"/>
              <a:t>You can write the code in any language Supported by </a:t>
            </a:r>
            <a:r>
              <a:rPr lang="en-IN" dirty="0" err="1" smtClean="0"/>
              <a:t>Webdriver</a:t>
            </a:r>
            <a:r>
              <a:rPr lang="en-IN" dirty="0" smtClean="0"/>
              <a:t> (Java, C#, Python, JavaScript and etc.)</a:t>
            </a:r>
            <a:endParaRPr lang="en-US" dirty="0" smtClean="0"/>
          </a:p>
          <a:p>
            <a:pPr lvl="1" algn="l" rtl="0"/>
            <a:r>
              <a:rPr lang="en-IN" dirty="0" smtClean="0"/>
              <a:t>If you use Apple's </a:t>
            </a:r>
            <a:r>
              <a:rPr lang="en-IN" dirty="0" err="1" smtClean="0"/>
              <a:t>UIAutomation</a:t>
            </a:r>
            <a:r>
              <a:rPr lang="en-IN" dirty="0" smtClean="0"/>
              <a:t> library without Appium you can only write tests using JavaScript and you can only run tests through the Instruments application. Similarly, with Google's </a:t>
            </a:r>
            <a:r>
              <a:rPr lang="en-IN" dirty="0" err="1" smtClean="0"/>
              <a:t>UiAutomator</a:t>
            </a:r>
            <a:r>
              <a:rPr lang="en-IN" dirty="0" smtClean="0"/>
              <a:t> you can only write tests in Java. Appium opens up the possibility of true cross-platform native mobile automation.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1143000"/>
          </a:xfrm>
        </p:spPr>
        <p:txBody>
          <a:bodyPr/>
          <a:lstStyle/>
          <a:p>
            <a:r>
              <a:rPr lang="en-US" dirty="0" smtClean="0"/>
              <a:t>Appium Concept</a:t>
            </a:r>
            <a:endParaRPr lang="he-I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6792"/>
            <a:ext cx="8229600" cy="436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134</Words>
  <Application>Microsoft Office PowerPoint</Application>
  <PresentationFormat>‫הצגה על המסך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Constantia</vt:lpstr>
      <vt:lpstr>David</vt:lpstr>
      <vt:lpstr>Wingdings 2</vt:lpstr>
      <vt:lpstr>זרימה</vt:lpstr>
      <vt:lpstr>Evolution</vt:lpstr>
      <vt:lpstr>מצגת של PowerPoint</vt:lpstr>
      <vt:lpstr>Appium &amp; Selenium Testing Practice</vt:lpstr>
      <vt:lpstr>מצגת של PowerPoint</vt:lpstr>
      <vt:lpstr>Appium Introduction</vt:lpstr>
      <vt:lpstr>Appium Introduction</vt:lpstr>
      <vt:lpstr>Appium Introduction</vt:lpstr>
      <vt:lpstr>Appium Concept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lenovo</dc:creator>
  <cp:lastModifiedBy>jbt</cp:lastModifiedBy>
  <cp:revision>12</cp:revision>
  <dcterms:created xsi:type="dcterms:W3CDTF">2017-06-30T06:11:18Z</dcterms:created>
  <dcterms:modified xsi:type="dcterms:W3CDTF">2017-07-09T14:37:48Z</dcterms:modified>
</cp:coreProperties>
</file>