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t>‹#›</a:t>
            </a:fld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Autofit/>
          </a:bodyPr>
          <a:lstStyle/>
          <a:p>
            <a:pPr algn="ctr" rtl="0"/>
            <a:r>
              <a:rPr lang="en-US" sz="5400" b="1" dirty="0" smtClean="0"/>
              <a:t>Step </a:t>
            </a:r>
            <a:r>
              <a:rPr lang="en-US" sz="5400" b="1" dirty="0" smtClean="0"/>
              <a:t>by Step Instructions to Configure and run Mobile </a:t>
            </a:r>
            <a:r>
              <a:rPr lang="en-US" sz="5400" b="1" dirty="0" smtClean="0"/>
              <a:t>Automation - Android</a:t>
            </a:r>
            <a:endParaRPr lang="he-IL" sz="5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3284984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Download Java </a:t>
            </a:r>
            <a:r>
              <a:rPr lang="en-US" dirty="0" smtClean="0"/>
              <a:t>SDK: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u="sng" dirty="0" smtClean="0"/>
              <a:t>http://</a:t>
            </a:r>
            <a:r>
              <a:rPr lang="en-US" sz="3600" b="1" u="sng" dirty="0" smtClean="0"/>
              <a:t>www.oracle.com/technetwork/java/javase/downloads/jdk8-downloads-2133151.html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000" dirty="0" smtClean="0"/>
              <a:t>set </a:t>
            </a:r>
            <a:r>
              <a:rPr lang="en-US" sz="2000" dirty="0" err="1" smtClean="0"/>
              <a:t>Java_Home</a:t>
            </a:r>
            <a:r>
              <a:rPr lang="en-US" sz="2000" dirty="0" smtClean="0"/>
              <a:t> in environmental </a:t>
            </a:r>
            <a:r>
              <a:rPr lang="en-US" sz="2000" dirty="0" smtClean="0"/>
              <a:t>variables, for example: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u="sng" dirty="0" smtClean="0"/>
              <a:t>JAVA_HOME</a:t>
            </a:r>
            <a:r>
              <a:rPr lang="en-US" sz="2000" b="1" u="sng" dirty="0" smtClean="0"/>
              <a:t>: d:\Java\jdk1.8.0_121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he-IL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תמונה 4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4869160"/>
            <a:ext cx="273367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438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Android </a:t>
            </a:r>
            <a:r>
              <a:rPr lang="en-US" dirty="0" smtClean="0"/>
              <a:t>Studio: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https://developer.android.com/studio/index.html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437112"/>
            <a:ext cx="820891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/>
                </a:solidFill>
              </a:rPr>
              <a:t>Check Android installation path in Machine</a:t>
            </a:r>
          </a:p>
          <a:p>
            <a:pPr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Set </a:t>
            </a:r>
            <a:r>
              <a:rPr lang="en-US" b="1" dirty="0" smtClean="0">
                <a:solidFill>
                  <a:schemeClr val="tx2"/>
                </a:solidFill>
              </a:rPr>
              <a:t>ANDROID_HOME </a:t>
            </a:r>
            <a:r>
              <a:rPr lang="en-US" b="1" dirty="0">
                <a:solidFill>
                  <a:schemeClr val="tx2"/>
                </a:solidFill>
              </a:rPr>
              <a:t>Environmental variables path to SDK </a:t>
            </a:r>
            <a:r>
              <a:rPr lang="en-US" b="1" dirty="0" smtClean="0">
                <a:solidFill>
                  <a:schemeClr val="tx2"/>
                </a:solidFill>
              </a:rPr>
              <a:t>location: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C:\Users\lenovo\AppData\Local\Android\sdk</a:t>
            </a:r>
          </a:p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include bin folder paths in PATH </a:t>
            </a:r>
            <a:r>
              <a:rPr lang="en-US" b="1" dirty="0" smtClean="0">
                <a:solidFill>
                  <a:schemeClr val="tx2"/>
                </a:solidFill>
              </a:rPr>
              <a:t>variable, for example: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C:\Users\lenovo\AppData\Local\Android\sdk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C:\Users\lenovo\AppData\Local\Android\sdk\tools\bin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C:\Users\lenovo\AppData\Local\Android\sdk\platform-tools</a:t>
            </a:r>
            <a:endParaRPr lang="en-US" dirty="0">
              <a:solidFill>
                <a:schemeClr val="tx2"/>
              </a:solidFill>
            </a:endParaRPr>
          </a:p>
          <a:p>
            <a:pPr algn="l" rtl="0"/>
            <a:endParaRPr lang="he-IL" dirty="0"/>
          </a:p>
        </p:txBody>
      </p:sp>
      <p:pic>
        <p:nvPicPr>
          <p:cNvPr id="6" name="תמונה 5" descr="Android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1763688" cy="176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2069976"/>
            <a:ext cx="8229600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Android Studio and configure Virtual device/Emulator</a:t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כותרת 1"/>
          <p:cNvSpPr txBox="1">
            <a:spLocks/>
          </p:cNvSpPr>
          <p:nvPr/>
        </p:nvSpPr>
        <p:spPr>
          <a:xfrm>
            <a:off x="683568" y="2564904"/>
            <a:ext cx="8157592" cy="288032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Android Studio </a:t>
            </a:r>
            <a:r>
              <a:rPr lang="en-US" dirty="0" smtClean="0">
                <a:solidFill>
                  <a:schemeClr val="tx2"/>
                </a:solidFill>
              </a:rPr>
              <a:t>go to: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	Tools-&gt;Android-&gt;AVD manager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Choose Nexus 5, Android 7.1.1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Download Node.JS</a:t>
            </a:r>
            <a:br>
              <a:rPr lang="en-US" sz="5400" dirty="0" smtClean="0"/>
            </a:b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6912768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>
              <a:buFont typeface="Arial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https://nodejs.org/en/download</a:t>
            </a:r>
            <a:r>
              <a:rPr lang="en-US" u="sng" dirty="0" smtClean="0">
                <a:solidFill>
                  <a:schemeClr val="tx2"/>
                </a:solidFill>
              </a:rPr>
              <a:t>/</a:t>
            </a:r>
            <a:br>
              <a:rPr lang="en-US" u="sng" dirty="0" smtClean="0">
                <a:solidFill>
                  <a:schemeClr val="tx2"/>
                </a:solidFill>
              </a:rPr>
            </a:br>
            <a:endParaRPr lang="en-US" u="sng" dirty="0">
              <a:solidFill>
                <a:schemeClr val="tx2"/>
              </a:solidFill>
            </a:endParaRPr>
          </a:p>
          <a:p>
            <a:pPr lvl="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Set </a:t>
            </a:r>
            <a:r>
              <a:rPr lang="en-US" dirty="0" err="1">
                <a:solidFill>
                  <a:schemeClr val="tx2"/>
                </a:solidFill>
              </a:rPr>
              <a:t>Node_Home</a:t>
            </a:r>
            <a:r>
              <a:rPr lang="en-US" dirty="0">
                <a:solidFill>
                  <a:schemeClr val="tx2"/>
                </a:solidFill>
              </a:rPr>
              <a:t> Environmental variables </a:t>
            </a:r>
            <a:r>
              <a:rPr lang="en-US" dirty="0" smtClean="0">
                <a:solidFill>
                  <a:schemeClr val="tx2"/>
                </a:solidFill>
              </a:rPr>
              <a:t>path: for example: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C:\Program Files\</a:t>
            </a:r>
            <a:r>
              <a:rPr lang="en-US" dirty="0" err="1" smtClean="0">
                <a:solidFill>
                  <a:schemeClr val="tx2"/>
                </a:solidFill>
              </a:rPr>
              <a:t>nodejs</a:t>
            </a:r>
            <a:endParaRPr lang="en-US" dirty="0" smtClean="0">
              <a:solidFill>
                <a:schemeClr val="tx2"/>
              </a:solidFill>
            </a:endParaRPr>
          </a:p>
          <a:p>
            <a:pPr lvl="0" algn="l" rtl="0"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Set npm Environmental variables </a:t>
            </a:r>
            <a:r>
              <a:rPr lang="en-US" dirty="0" smtClean="0">
                <a:solidFill>
                  <a:schemeClr val="tx2"/>
                </a:solidFill>
              </a:rPr>
              <a:t>path: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C:\Program Files\</a:t>
            </a:r>
            <a:r>
              <a:rPr lang="en-US" dirty="0" err="1" smtClean="0">
                <a:solidFill>
                  <a:schemeClr val="tx2"/>
                </a:solidFill>
              </a:rPr>
              <a:t>nodejs</a:t>
            </a:r>
            <a:r>
              <a:rPr lang="en-US" dirty="0" smtClean="0">
                <a:solidFill>
                  <a:schemeClr val="tx2"/>
                </a:solidFill>
              </a:rPr>
              <a:t>\</a:t>
            </a:r>
            <a:r>
              <a:rPr lang="en-US" dirty="0" err="1" smtClean="0">
                <a:solidFill>
                  <a:schemeClr val="tx2"/>
                </a:solidFill>
              </a:rPr>
              <a:t>node_modules</a:t>
            </a:r>
            <a:r>
              <a:rPr lang="en-US" dirty="0" smtClean="0">
                <a:solidFill>
                  <a:schemeClr val="tx2"/>
                </a:solidFill>
              </a:rPr>
              <a:t>\npm\bin</a:t>
            </a:r>
            <a:endParaRPr lang="en-US" dirty="0">
              <a:solidFill>
                <a:schemeClr val="tx2"/>
              </a:solidFill>
            </a:endParaRPr>
          </a:p>
          <a:p>
            <a:pPr lvl="0" algn="l" rtl="0"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sz="3200" dirty="0"/>
          </a:p>
        </p:txBody>
      </p:sp>
      <p:pic>
        <p:nvPicPr>
          <p:cNvPr id="11" name="תמונה 10" descr="nodejs-framework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941168"/>
            <a:ext cx="2555776" cy="1514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כותרת 7"/>
          <p:cNvSpPr txBox="1">
            <a:spLocks/>
          </p:cNvSpPr>
          <p:nvPr/>
        </p:nvSpPr>
        <p:spPr>
          <a:xfrm>
            <a:off x="467544" y="1844824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Appium Server using npm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command line tool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636912"/>
            <a:ext cx="6912768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Open your CMD window:</a:t>
            </a:r>
            <a:br>
              <a:rPr lang="en-US" u="sng" dirty="0" smtClean="0">
                <a:solidFill>
                  <a:schemeClr val="tx2"/>
                </a:solidFill>
              </a:rPr>
            </a:br>
            <a:r>
              <a:rPr lang="en-US" u="sng" dirty="0" smtClean="0"/>
              <a:t> npm install -g </a:t>
            </a:r>
            <a:r>
              <a:rPr lang="en-US" u="sng" dirty="0" err="1" smtClean="0"/>
              <a:t>appium</a:t>
            </a:r>
            <a:endParaRPr lang="en-US" u="sng" dirty="0" smtClean="0"/>
          </a:p>
          <a:p>
            <a:pPr lvl="0" algn="l" rtl="0">
              <a:buFont typeface="Arial" pitchFamily="34" charset="0"/>
              <a:buChar char="•"/>
            </a:pPr>
            <a:endParaRPr lang="en-US" u="sng" dirty="0"/>
          </a:p>
          <a:p>
            <a:pPr lvl="0" algn="l" rtl="0">
              <a:buFont typeface="Arial" pitchFamily="34" charset="0"/>
              <a:buChar char="•"/>
            </a:pPr>
            <a:endParaRPr lang="en-US" u="sng" dirty="0" smtClean="0"/>
          </a:p>
          <a:p>
            <a:pPr lvl="0" algn="l" rtl="0">
              <a:buFont typeface="Arial" pitchFamily="34" charset="0"/>
              <a:buChar char="•"/>
            </a:pPr>
            <a:r>
              <a:rPr lang="en-US" u="sng" dirty="0" smtClean="0"/>
              <a:t>Check Appium installation successfully by type </a:t>
            </a:r>
            <a:r>
              <a:rPr lang="en-US" b="1" u="sng" dirty="0" err="1" smtClean="0"/>
              <a:t>appium</a:t>
            </a:r>
            <a:r>
              <a:rPr lang="en-US" u="sng" dirty="0" smtClean="0"/>
              <a:t> in the CMD</a:t>
            </a:r>
          </a:p>
          <a:p>
            <a:pPr lvl="0" algn="l" rtl="0">
              <a:buFont typeface="Arial" pitchFamily="34" charset="0"/>
              <a:buChar char="•"/>
            </a:pPr>
            <a:endParaRPr lang="en-US" dirty="0"/>
          </a:p>
          <a:p>
            <a:pPr lvl="0" algn="l" rtl="0"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sz="3200" dirty="0"/>
          </a:p>
        </p:txBody>
      </p:sp>
      <p:pic>
        <p:nvPicPr>
          <p:cNvPr id="11" name="תמונה 10" descr="appium-train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581525"/>
            <a:ext cx="381000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כותרת 7"/>
          <p:cNvSpPr txBox="1">
            <a:spLocks/>
          </p:cNvSpPr>
          <p:nvPr/>
        </p:nvSpPr>
        <p:spPr>
          <a:xfrm>
            <a:off x="467544" y="2492896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solidFill>
                  <a:schemeClr val="tx2"/>
                </a:solidFill>
              </a:rPr>
              <a:t>Download Appium and Selenium Java client library</a:t>
            </a: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636912"/>
            <a:ext cx="6912768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Download the jars for Appium client testing in Eclipse.</a:t>
            </a:r>
          </a:p>
          <a:p>
            <a:pPr lvl="0"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https://search.maven.org/#search%7Cga%7C1%7Cg%3Aio.appium%20a%3Ajava-client</a:t>
            </a:r>
          </a:p>
          <a:p>
            <a:pPr lvl="0" algn="l" rtl="0"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כותרת 7"/>
          <p:cNvSpPr txBox="1">
            <a:spLocks/>
          </p:cNvSpPr>
          <p:nvPr/>
        </p:nvSpPr>
        <p:spPr>
          <a:xfrm>
            <a:off x="467544" y="2492896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Download Eclipse and create a Selenium </a:t>
            </a:r>
            <a:r>
              <a:rPr lang="en-US" sz="4800" dirty="0">
                <a:solidFill>
                  <a:schemeClr val="tx2"/>
                </a:solidFill>
              </a:rPr>
              <a:t>Java </a:t>
            </a:r>
            <a:r>
              <a:rPr lang="en-US" sz="4800" dirty="0" smtClean="0">
                <a:solidFill>
                  <a:schemeClr val="tx2"/>
                </a:solidFill>
              </a:rPr>
              <a:t>Project</a:t>
            </a:r>
            <a:endParaRPr lang="en-US" sz="4800" dirty="0">
              <a:solidFill>
                <a:schemeClr val="tx2"/>
              </a:solidFill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636912"/>
            <a:ext cx="6912768" cy="33547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New -&gt; Project -&gt; Java Project </a:t>
            </a:r>
          </a:p>
          <a:p>
            <a:pPr algn="l" rtl="0">
              <a:buFont typeface="Arial" pitchFamily="34" charset="0"/>
              <a:buChar char="•"/>
            </a:pPr>
            <a:endParaRPr lang="en-US" u="sng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Create new -&gt; Package</a:t>
            </a:r>
          </a:p>
          <a:p>
            <a:pPr algn="l" rtl="0">
              <a:buFont typeface="Arial" pitchFamily="34" charset="0"/>
              <a:buChar char="•"/>
            </a:pPr>
            <a:endParaRPr lang="en-US" u="sng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Create new -&gt; class</a:t>
            </a:r>
          </a:p>
          <a:p>
            <a:pPr algn="l" rtl="0">
              <a:buFont typeface="Arial" pitchFamily="34" charset="0"/>
              <a:buChar char="•"/>
            </a:pPr>
            <a:endParaRPr lang="en-US" u="sng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Add the required jars for Selenium and for the Appium from the Project property and using : Java build path -&gt; Libraries -&gt; Add external JARs</a:t>
            </a:r>
          </a:p>
          <a:p>
            <a:pPr lvl="0" algn="l" rtl="0"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sz="3200" dirty="0"/>
          </a:p>
        </p:txBody>
      </p:sp>
      <p:pic>
        <p:nvPicPr>
          <p:cNvPr id="6" name="תמונה 5" descr="Ec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5229200"/>
            <a:ext cx="4419600" cy="1038225"/>
          </a:xfrm>
          <a:prstGeom prst="rect">
            <a:avLst/>
          </a:prstGeom>
        </p:spPr>
      </p:pic>
      <p:pic>
        <p:nvPicPr>
          <p:cNvPr id="7" name="תמונה 6" descr="Seleniu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328936" cy="1328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8864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5137</TotalTime>
  <Words>130</Words>
  <Application>Microsoft Office PowerPoint</Application>
  <PresentationFormat>‫הצגה על המסך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זרימה</vt:lpstr>
      <vt:lpstr>Step by Step Instructions to Configure and run Mobile Automation - Android</vt:lpstr>
      <vt:lpstr>Download Java SDK: http://www.oracle.com/technetwork/java/javase/downloads/jdk8-downloads-2133151.html  set Java_Home in environmental variables, for example: JAVA_HOME: d:\Java\jdk1.8.0_121 </vt:lpstr>
      <vt:lpstr>Download Android Studio: https://developer.android.com/studio/index.html </vt:lpstr>
      <vt:lpstr> Open Android Studio and configure Virtual device/Emulator </vt:lpstr>
      <vt:lpstr>Download Node.JS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24</cp:revision>
  <dcterms:created xsi:type="dcterms:W3CDTF">2017-06-30T06:11:18Z</dcterms:created>
  <dcterms:modified xsi:type="dcterms:W3CDTF">2017-07-03T19:49:03Z</dcterms:modified>
</cp:coreProperties>
</file>