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1" r:id="rId2"/>
    <p:sldId id="257" r:id="rId3"/>
    <p:sldId id="262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0" d="100"/>
          <a:sy n="80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AE442-6A82-461B-B901-A08C65C7F226}" type="datetimeFigureOut">
              <a:rPr lang="he-IL" smtClean="0"/>
              <a:pPr/>
              <a:t>י"ט/תמוז/תשע"ז</a:t>
            </a:fld>
            <a:endParaRPr lang="he-IL" dirty="0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Appium &amp; Selenium Testing Practice</a:t>
            </a:r>
            <a:endParaRPr lang="he-IL" dirty="0"/>
          </a:p>
        </p:txBody>
      </p:sp>
      <p:pic>
        <p:nvPicPr>
          <p:cNvPr id="4" name="מציין מיקום תוכן 3" descr="appium-train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060848"/>
            <a:ext cx="3810000" cy="2276475"/>
          </a:xfrm>
        </p:spPr>
      </p:pic>
      <p:pic>
        <p:nvPicPr>
          <p:cNvPr id="5" name="תמונה 4" descr="Seleniu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700808"/>
            <a:ext cx="2625080" cy="2625080"/>
          </a:xfrm>
          <a:prstGeom prst="rect">
            <a:avLst/>
          </a:prstGeom>
        </p:spPr>
      </p:pic>
      <p:pic>
        <p:nvPicPr>
          <p:cNvPr id="6" name="תמונה 5" descr="Androi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725144"/>
            <a:ext cx="3291858" cy="1851670"/>
          </a:xfrm>
          <a:prstGeom prst="rect">
            <a:avLst/>
          </a:prstGeom>
        </p:spPr>
      </p:pic>
      <p:pic>
        <p:nvPicPr>
          <p:cNvPr id="7" name="תמונה 6" descr="i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509120"/>
            <a:ext cx="2143125" cy="214312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Device Shortcut: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b="1" i="1" dirty="0" smtClean="0"/>
          </a:p>
          <a:p>
            <a:pPr algn="l" rtl="0">
              <a:buNone/>
            </a:pPr>
            <a:endParaRPr lang="he-IL" dirty="0"/>
          </a:p>
        </p:txBody>
      </p:sp>
      <p:pic>
        <p:nvPicPr>
          <p:cNvPr id="6" name="תמונה 5" descr="81JdDrSf0LL._SX425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348880"/>
            <a:ext cx="4048125" cy="4048125"/>
          </a:xfrm>
          <a:prstGeom prst="rect">
            <a:avLst/>
          </a:prstGeom>
        </p:spPr>
      </p:pic>
      <p:sp>
        <p:nvSpPr>
          <p:cNvPr id="8" name="אליפסה 7"/>
          <p:cNvSpPr/>
          <p:nvPr/>
        </p:nvSpPr>
        <p:spPr>
          <a:xfrm>
            <a:off x="4572000" y="5733256"/>
            <a:ext cx="432048" cy="360040"/>
          </a:xfrm>
          <a:prstGeom prst="ellipse">
            <a:avLst/>
          </a:prstGeom>
          <a:solidFill>
            <a:srgbClr val="FFFF0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5148064" y="5733256"/>
            <a:ext cx="432048" cy="360040"/>
          </a:xfrm>
          <a:prstGeom prst="ellipse">
            <a:avLst/>
          </a:prstGeom>
          <a:solidFill>
            <a:srgbClr val="FFFF0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Device Shortcut: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driver.pressKeyCode</a:t>
            </a:r>
            <a:r>
              <a:rPr lang="en-US" dirty="0" smtClean="0"/>
              <a:t>(</a:t>
            </a:r>
            <a:r>
              <a:rPr lang="en-US" dirty="0" err="1" smtClean="0"/>
              <a:t>AndroidKeyCode.</a:t>
            </a:r>
            <a:r>
              <a:rPr lang="en-US" b="1" i="1" dirty="0" err="1" smtClean="0"/>
              <a:t>BACK</a:t>
            </a:r>
            <a:r>
              <a:rPr lang="en-US" b="1" i="1" dirty="0" smtClean="0"/>
              <a:t>);</a:t>
            </a:r>
          </a:p>
          <a:p>
            <a:pPr algn="l" rtl="0"/>
            <a:endParaRPr lang="en-US" b="1" i="1" dirty="0" smtClean="0"/>
          </a:p>
          <a:p>
            <a:pPr algn="l" rtl="0"/>
            <a:r>
              <a:rPr lang="en-US" dirty="0" err="1" smtClean="0"/>
              <a:t>driver.pressKeyCode</a:t>
            </a:r>
            <a:r>
              <a:rPr lang="en-US" dirty="0" smtClean="0"/>
              <a:t>(</a:t>
            </a:r>
            <a:r>
              <a:rPr lang="en-US" dirty="0" err="1" smtClean="0"/>
              <a:t>AndroidKeyCode.</a:t>
            </a:r>
            <a:r>
              <a:rPr lang="en-US" b="1" i="1" dirty="0" err="1" smtClean="0"/>
              <a:t>HOME</a:t>
            </a:r>
            <a:r>
              <a:rPr lang="en-US" b="1" i="1" dirty="0" smtClean="0"/>
              <a:t>);</a:t>
            </a:r>
            <a:endParaRPr lang="en-US" b="1" i="1" dirty="0" smtClean="0"/>
          </a:p>
          <a:p>
            <a:pPr algn="l" rtl="0"/>
            <a:endParaRPr lang="en-US" b="1" i="1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271</TotalTime>
  <Words>15</Words>
  <Application>Microsoft Office PowerPoint</Application>
  <PresentationFormat>‫הצגה על המסך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זרימה</vt:lpstr>
      <vt:lpstr>Appium &amp; Selenium Testing Practice</vt:lpstr>
      <vt:lpstr>Device Shortcut:</vt:lpstr>
      <vt:lpstr>Device Shortcut: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lenovo</dc:creator>
  <cp:lastModifiedBy>lenovo</cp:lastModifiedBy>
  <cp:revision>17</cp:revision>
  <dcterms:created xsi:type="dcterms:W3CDTF">2017-06-30T06:11:18Z</dcterms:created>
  <dcterms:modified xsi:type="dcterms:W3CDTF">2017-07-13T10:10:34Z</dcterms:modified>
</cp:coreProperties>
</file>