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61" r:id="rId2"/>
    <p:sldId id="257" r:id="rId3"/>
    <p:sldId id="262" r:id="rId4"/>
    <p:sldId id="263" r:id="rId5"/>
    <p:sldId id="264" r:id="rId6"/>
    <p:sldId id="265" r:id="rId7"/>
    <p:sldId id="266" r:id="rId8"/>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0" d="100"/>
          <a:sy n="80" d="100"/>
        </p:scale>
        <p:origin x="-158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2">
        <a:schemeClr val="bg2"/>
      </p:bgRef>
    </p:bg>
    <p:spTree>
      <p:nvGrpSpPr>
        <p:cNvPr id="1" name=""/>
        <p:cNvGrpSpPr/>
        <p:nvPr/>
      </p:nvGrpSpPr>
      <p:grpSpPr>
        <a:xfrm>
          <a:off x="0" y="0"/>
          <a:ext cx="0" cy="0"/>
          <a:chOff x="0" y="0"/>
          <a:chExt cx="0" cy="0"/>
        </a:xfrm>
      </p:grpSpPr>
      <p:sp>
        <p:nvSpPr>
          <p:cNvPr id="9" name="כותרת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17" name="כותרת משנה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30" name="מציין מיקום של תאריך 29"/>
          <p:cNvSpPr>
            <a:spLocks noGrp="1"/>
          </p:cNvSpPr>
          <p:nvPr>
            <p:ph type="dt" sz="half" idx="10"/>
          </p:nvPr>
        </p:nvSpPr>
        <p:spPr/>
        <p:txBody>
          <a:bodyPr/>
          <a:lstStyle/>
          <a:p>
            <a:fld id="{772AE442-6A82-461B-B901-A08C65C7F226}" type="datetimeFigureOut">
              <a:rPr lang="he-IL" smtClean="0"/>
              <a:pPr/>
              <a:t>י"ח/תמוז/תשע"ז</a:t>
            </a:fld>
            <a:endParaRPr lang="he-IL" dirty="0"/>
          </a:p>
        </p:txBody>
      </p:sp>
      <p:sp>
        <p:nvSpPr>
          <p:cNvPr id="19" name="מציין מיקום של כותרת תחתונה 18"/>
          <p:cNvSpPr>
            <a:spLocks noGrp="1"/>
          </p:cNvSpPr>
          <p:nvPr>
            <p:ph type="ftr" sz="quarter" idx="11"/>
          </p:nvPr>
        </p:nvSpPr>
        <p:spPr/>
        <p:txBody>
          <a:bodyPr/>
          <a:lstStyle/>
          <a:p>
            <a:endParaRPr lang="he-IL" dirty="0"/>
          </a:p>
        </p:txBody>
      </p:sp>
      <p:sp>
        <p:nvSpPr>
          <p:cNvPr id="27" name="מציין מיקום של מספר שקופית 26"/>
          <p:cNvSpPr>
            <a:spLocks noGrp="1"/>
          </p:cNvSpPr>
          <p:nvPr>
            <p:ph type="sldNum" sz="quarter" idx="12"/>
          </p:nvPr>
        </p:nvSpPr>
        <p:spPr/>
        <p:txBody>
          <a:bodyPr/>
          <a:lstStyle/>
          <a:p>
            <a:fld id="{C4FDDE6E-61F8-40AE-B188-6C2B98A9996D}" type="slidenum">
              <a:rPr lang="he-IL" smtClean="0"/>
              <a:pPr/>
              <a:t>‹#›</a:t>
            </a:fld>
            <a:endParaRPr lang="he-IL"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772AE442-6A82-461B-B901-A08C65C7F226}" type="datetimeFigureOut">
              <a:rPr lang="he-IL" smtClean="0"/>
              <a:pPr/>
              <a:t>י"ח/תמוז/תשע"ז</a:t>
            </a:fld>
            <a:endParaRPr lang="he-IL" dirty="0"/>
          </a:p>
        </p:txBody>
      </p:sp>
      <p:sp>
        <p:nvSpPr>
          <p:cNvPr id="5" name="מציין מיקום של כותרת תחתונה 4"/>
          <p:cNvSpPr>
            <a:spLocks noGrp="1"/>
          </p:cNvSpPr>
          <p:nvPr>
            <p:ph type="ftr" sz="quarter" idx="11"/>
          </p:nvPr>
        </p:nvSpPr>
        <p:spPr/>
        <p:txBody>
          <a:bodyPr/>
          <a:lstStyle/>
          <a:p>
            <a:endParaRPr lang="he-IL" dirty="0"/>
          </a:p>
        </p:txBody>
      </p:sp>
      <p:sp>
        <p:nvSpPr>
          <p:cNvPr id="6" name="מציין מיקום של מספר שקופית 5"/>
          <p:cNvSpPr>
            <a:spLocks noGrp="1"/>
          </p:cNvSpPr>
          <p:nvPr>
            <p:ph type="sldNum" sz="quarter" idx="12"/>
          </p:nvPr>
        </p:nvSpPr>
        <p:spPr/>
        <p:txBody>
          <a:bodyPr/>
          <a:lstStyle/>
          <a:p>
            <a:fld id="{C4FDDE6E-61F8-40AE-B188-6C2B98A9996D}" type="slidenum">
              <a:rPr lang="he-IL" smtClean="0"/>
              <a:pPr/>
              <a:t>‹#›</a:t>
            </a:fld>
            <a:endParaRPr lang="he-I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914401"/>
            <a:ext cx="2057400" cy="5211763"/>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914401"/>
            <a:ext cx="6019800" cy="5211763"/>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772AE442-6A82-461B-B901-A08C65C7F226}" type="datetimeFigureOut">
              <a:rPr lang="he-IL" smtClean="0"/>
              <a:pPr/>
              <a:t>י"ח/תמוז/תשע"ז</a:t>
            </a:fld>
            <a:endParaRPr lang="he-IL" dirty="0"/>
          </a:p>
        </p:txBody>
      </p:sp>
      <p:sp>
        <p:nvSpPr>
          <p:cNvPr id="5" name="מציין מיקום של כותרת תחתונה 4"/>
          <p:cNvSpPr>
            <a:spLocks noGrp="1"/>
          </p:cNvSpPr>
          <p:nvPr>
            <p:ph type="ftr" sz="quarter" idx="11"/>
          </p:nvPr>
        </p:nvSpPr>
        <p:spPr/>
        <p:txBody>
          <a:bodyPr/>
          <a:lstStyle/>
          <a:p>
            <a:endParaRPr lang="he-IL" dirty="0"/>
          </a:p>
        </p:txBody>
      </p:sp>
      <p:sp>
        <p:nvSpPr>
          <p:cNvPr id="6" name="מציין מיקום של מספר שקופית 5"/>
          <p:cNvSpPr>
            <a:spLocks noGrp="1"/>
          </p:cNvSpPr>
          <p:nvPr>
            <p:ph type="sldNum" sz="quarter" idx="12"/>
          </p:nvPr>
        </p:nvSpPr>
        <p:spPr/>
        <p:txBody>
          <a:bodyPr/>
          <a:lstStyle/>
          <a:p>
            <a:fld id="{C4FDDE6E-61F8-40AE-B188-6C2B98A9996D}" type="slidenum">
              <a:rPr lang="he-IL" smtClean="0"/>
              <a:pPr/>
              <a:t>‹#›</a:t>
            </a:fld>
            <a:endParaRPr lang="he-I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idx="1"/>
          </p:nvPr>
        </p:nvSpPr>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772AE442-6A82-461B-B901-A08C65C7F226}" type="datetimeFigureOut">
              <a:rPr lang="he-IL" smtClean="0"/>
              <a:pPr/>
              <a:t>י"ח/תמוז/תשע"ז</a:t>
            </a:fld>
            <a:endParaRPr lang="he-IL" dirty="0"/>
          </a:p>
        </p:txBody>
      </p:sp>
      <p:sp>
        <p:nvSpPr>
          <p:cNvPr id="5" name="מציין מיקום של כותרת תחתונה 4"/>
          <p:cNvSpPr>
            <a:spLocks noGrp="1"/>
          </p:cNvSpPr>
          <p:nvPr>
            <p:ph type="ftr" sz="quarter" idx="11"/>
          </p:nvPr>
        </p:nvSpPr>
        <p:spPr/>
        <p:txBody>
          <a:bodyPr/>
          <a:lstStyle/>
          <a:p>
            <a:endParaRPr lang="he-IL" dirty="0"/>
          </a:p>
        </p:txBody>
      </p:sp>
      <p:sp>
        <p:nvSpPr>
          <p:cNvPr id="6" name="מציין מיקום של מספר שקופית 5"/>
          <p:cNvSpPr>
            <a:spLocks noGrp="1"/>
          </p:cNvSpPr>
          <p:nvPr>
            <p:ph type="sldNum" sz="quarter" idx="12"/>
          </p:nvPr>
        </p:nvSpPr>
        <p:spPr/>
        <p:txBody>
          <a:bodyPr/>
          <a:lstStyle/>
          <a:p>
            <a:fld id="{C4FDDE6E-61F8-40AE-B188-6C2B98A9996D}" type="slidenum">
              <a:rPr lang="he-IL" smtClean="0"/>
              <a:pPr/>
              <a:t>‹#›</a:t>
            </a:fld>
            <a:endParaRPr lang="he-I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772AE442-6A82-461B-B901-A08C65C7F226}" type="datetimeFigureOut">
              <a:rPr lang="he-IL" smtClean="0"/>
              <a:pPr/>
              <a:t>י"ח/תמוז/תשע"ז</a:t>
            </a:fld>
            <a:endParaRPr lang="he-IL" dirty="0"/>
          </a:p>
        </p:txBody>
      </p:sp>
      <p:sp>
        <p:nvSpPr>
          <p:cNvPr id="5" name="מציין מיקום של כותרת תחתונה 4"/>
          <p:cNvSpPr>
            <a:spLocks noGrp="1"/>
          </p:cNvSpPr>
          <p:nvPr>
            <p:ph type="ftr" sz="quarter" idx="11"/>
          </p:nvPr>
        </p:nvSpPr>
        <p:spPr/>
        <p:txBody>
          <a:bodyPr/>
          <a:lstStyle/>
          <a:p>
            <a:endParaRPr lang="he-IL" dirty="0"/>
          </a:p>
        </p:txBody>
      </p:sp>
      <p:sp>
        <p:nvSpPr>
          <p:cNvPr id="6" name="מציין מיקום של מספר שקופית 5"/>
          <p:cNvSpPr>
            <a:spLocks noGrp="1"/>
          </p:cNvSpPr>
          <p:nvPr>
            <p:ph type="sldNum" sz="quarter" idx="12"/>
          </p:nvPr>
        </p:nvSpPr>
        <p:spPr/>
        <p:txBody>
          <a:bodyPr/>
          <a:lstStyle/>
          <a:p>
            <a:fld id="{C4FDDE6E-61F8-40AE-B188-6C2B98A9996D}" type="slidenum">
              <a:rPr lang="he-IL" smtClean="0"/>
              <a:pPr/>
              <a:t>‹#›</a:t>
            </a:fld>
            <a:endParaRPr lang="he-IL"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תוכן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772AE442-6A82-461B-B901-A08C65C7F226}" type="datetimeFigureOut">
              <a:rPr lang="he-IL" smtClean="0"/>
              <a:pPr/>
              <a:t>י"ח/תמוז/תשע"ז</a:t>
            </a:fld>
            <a:endParaRPr lang="he-IL" dirty="0"/>
          </a:p>
        </p:txBody>
      </p:sp>
      <p:sp>
        <p:nvSpPr>
          <p:cNvPr id="6" name="מציין מיקום של כותרת תחתונה 5"/>
          <p:cNvSpPr>
            <a:spLocks noGrp="1"/>
          </p:cNvSpPr>
          <p:nvPr>
            <p:ph type="ftr" sz="quarter" idx="11"/>
          </p:nvPr>
        </p:nvSpPr>
        <p:spPr/>
        <p:txBody>
          <a:bodyPr/>
          <a:lstStyle/>
          <a:p>
            <a:endParaRPr lang="he-IL" dirty="0"/>
          </a:p>
        </p:txBody>
      </p:sp>
      <p:sp>
        <p:nvSpPr>
          <p:cNvPr id="7" name="מציין מיקום של מספר שקופית 6"/>
          <p:cNvSpPr>
            <a:spLocks noGrp="1"/>
          </p:cNvSpPr>
          <p:nvPr>
            <p:ph type="sldNum" sz="quarter" idx="12"/>
          </p:nvPr>
        </p:nvSpPr>
        <p:spPr/>
        <p:txBody>
          <a:bodyPr/>
          <a:lstStyle/>
          <a:p>
            <a:fld id="{C4FDDE6E-61F8-40AE-B188-6C2B98A9996D}" type="slidenum">
              <a:rPr lang="he-IL" smtClean="0"/>
              <a:pPr/>
              <a:t>‹#›</a:t>
            </a:fld>
            <a:endParaRPr lang="he-I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tIns="45720" anchor="b"/>
          <a:lstStyle>
            <a:lvl1pPr>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מציין מיקום טקסט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5" name="מציין מיקום תוכן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6" name="מציין מיקום תוכן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מציין מיקום של תאריך 6"/>
          <p:cNvSpPr>
            <a:spLocks noGrp="1"/>
          </p:cNvSpPr>
          <p:nvPr>
            <p:ph type="dt" sz="half" idx="10"/>
          </p:nvPr>
        </p:nvSpPr>
        <p:spPr/>
        <p:txBody>
          <a:bodyPr/>
          <a:lstStyle/>
          <a:p>
            <a:fld id="{772AE442-6A82-461B-B901-A08C65C7F226}" type="datetimeFigureOut">
              <a:rPr lang="he-IL" smtClean="0"/>
              <a:pPr/>
              <a:t>י"ח/תמוז/תשע"ז</a:t>
            </a:fld>
            <a:endParaRPr lang="he-IL" dirty="0"/>
          </a:p>
        </p:txBody>
      </p:sp>
      <p:sp>
        <p:nvSpPr>
          <p:cNvPr id="8" name="מציין מיקום של כותרת תחתונה 7"/>
          <p:cNvSpPr>
            <a:spLocks noGrp="1"/>
          </p:cNvSpPr>
          <p:nvPr>
            <p:ph type="ftr" sz="quarter" idx="11"/>
          </p:nvPr>
        </p:nvSpPr>
        <p:spPr/>
        <p:txBody>
          <a:bodyPr/>
          <a:lstStyle/>
          <a:p>
            <a:endParaRPr lang="he-IL" dirty="0"/>
          </a:p>
        </p:txBody>
      </p:sp>
      <p:sp>
        <p:nvSpPr>
          <p:cNvPr id="9" name="מציין מיקום של מספר שקופית 8"/>
          <p:cNvSpPr>
            <a:spLocks noGrp="1"/>
          </p:cNvSpPr>
          <p:nvPr>
            <p:ph type="sldNum" sz="quarter" idx="12"/>
          </p:nvPr>
        </p:nvSpPr>
        <p:spPr/>
        <p:txBody>
          <a:bodyPr/>
          <a:lstStyle/>
          <a:p>
            <a:fld id="{C4FDDE6E-61F8-40AE-B188-6C2B98A9996D}" type="slidenum">
              <a:rPr lang="he-IL" smtClean="0"/>
              <a:pPr/>
              <a:t>‹#›</a:t>
            </a:fld>
            <a:endParaRPr lang="he-I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772AE442-6A82-461B-B901-A08C65C7F226}" type="datetimeFigureOut">
              <a:rPr lang="he-IL" smtClean="0"/>
              <a:pPr/>
              <a:t>י"ח/תמוז/תשע"ז</a:t>
            </a:fld>
            <a:endParaRPr lang="he-IL" dirty="0"/>
          </a:p>
        </p:txBody>
      </p:sp>
      <p:sp>
        <p:nvSpPr>
          <p:cNvPr id="4" name="מציין מיקום של כותרת תחתונה 3"/>
          <p:cNvSpPr>
            <a:spLocks noGrp="1"/>
          </p:cNvSpPr>
          <p:nvPr>
            <p:ph type="ftr" sz="quarter" idx="11"/>
          </p:nvPr>
        </p:nvSpPr>
        <p:spPr/>
        <p:txBody>
          <a:bodyPr/>
          <a:lstStyle/>
          <a:p>
            <a:endParaRPr lang="he-IL" dirty="0"/>
          </a:p>
        </p:txBody>
      </p:sp>
      <p:sp>
        <p:nvSpPr>
          <p:cNvPr id="5" name="מציין מיקום של מספר שקופית 4"/>
          <p:cNvSpPr>
            <a:spLocks noGrp="1"/>
          </p:cNvSpPr>
          <p:nvPr>
            <p:ph type="sldNum" sz="quarter" idx="12"/>
          </p:nvPr>
        </p:nvSpPr>
        <p:spPr/>
        <p:txBody>
          <a:bodyPr/>
          <a:lstStyle/>
          <a:p>
            <a:fld id="{C4FDDE6E-61F8-40AE-B188-6C2B98A9996D}" type="slidenum">
              <a:rPr lang="he-IL" smtClean="0"/>
              <a:pPr/>
              <a:t>‹#›</a:t>
            </a:fld>
            <a:endParaRPr lang="he-I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772AE442-6A82-461B-B901-A08C65C7F226}" type="datetimeFigureOut">
              <a:rPr lang="he-IL" smtClean="0"/>
              <a:pPr/>
              <a:t>י"ח/תמוז/תשע"ז</a:t>
            </a:fld>
            <a:endParaRPr lang="he-IL" dirty="0"/>
          </a:p>
        </p:txBody>
      </p:sp>
      <p:sp>
        <p:nvSpPr>
          <p:cNvPr id="3" name="מציין מיקום של כותרת תחתונה 2"/>
          <p:cNvSpPr>
            <a:spLocks noGrp="1"/>
          </p:cNvSpPr>
          <p:nvPr>
            <p:ph type="ftr" sz="quarter" idx="11"/>
          </p:nvPr>
        </p:nvSpPr>
        <p:spPr/>
        <p:txBody>
          <a:bodyPr/>
          <a:lstStyle/>
          <a:p>
            <a:endParaRPr lang="he-IL" dirty="0"/>
          </a:p>
        </p:txBody>
      </p:sp>
      <p:sp>
        <p:nvSpPr>
          <p:cNvPr id="4" name="מציין מיקום של מספר שקופית 3"/>
          <p:cNvSpPr>
            <a:spLocks noGrp="1"/>
          </p:cNvSpPr>
          <p:nvPr>
            <p:ph type="sldNum" sz="quarter" idx="12"/>
          </p:nvPr>
        </p:nvSpPr>
        <p:spPr/>
        <p:txBody>
          <a:bodyPr/>
          <a:lstStyle/>
          <a:p>
            <a:fld id="{C4FDDE6E-61F8-40AE-B188-6C2B98A9996D}" type="slidenum">
              <a:rPr lang="he-IL" smtClean="0"/>
              <a:pPr/>
              <a:t>‹#›</a:t>
            </a:fld>
            <a:endParaRPr lang="he-I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he-IL" smtClean="0"/>
              <a:t>לחץ כדי לערוך סגנונות טקסט של תבנית בסיס</a:t>
            </a:r>
          </a:p>
        </p:txBody>
      </p:sp>
      <p:sp>
        <p:nvSpPr>
          <p:cNvPr id="4" name="מציין מיקום תוכן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772AE442-6A82-461B-B901-A08C65C7F226}" type="datetimeFigureOut">
              <a:rPr lang="he-IL" smtClean="0"/>
              <a:pPr/>
              <a:t>י"ח/תמוז/תשע"ז</a:t>
            </a:fld>
            <a:endParaRPr lang="he-IL" dirty="0"/>
          </a:p>
        </p:txBody>
      </p:sp>
      <p:sp>
        <p:nvSpPr>
          <p:cNvPr id="6" name="מציין מיקום של כותרת תחתונה 5"/>
          <p:cNvSpPr>
            <a:spLocks noGrp="1"/>
          </p:cNvSpPr>
          <p:nvPr>
            <p:ph type="ftr" sz="quarter" idx="11"/>
          </p:nvPr>
        </p:nvSpPr>
        <p:spPr/>
        <p:txBody>
          <a:bodyPr/>
          <a:lstStyle/>
          <a:p>
            <a:endParaRPr lang="he-IL" dirty="0"/>
          </a:p>
        </p:txBody>
      </p:sp>
      <p:sp>
        <p:nvSpPr>
          <p:cNvPr id="7" name="מציין מיקום של מספר שקופית 6"/>
          <p:cNvSpPr>
            <a:spLocks noGrp="1"/>
          </p:cNvSpPr>
          <p:nvPr>
            <p:ph type="sldNum" sz="quarter" idx="12"/>
          </p:nvPr>
        </p:nvSpPr>
        <p:spPr/>
        <p:txBody>
          <a:bodyPr/>
          <a:lstStyle/>
          <a:p>
            <a:fld id="{C4FDDE6E-61F8-40AE-B188-6C2B98A9996D}" type="slidenum">
              <a:rPr lang="he-IL" smtClean="0"/>
              <a:pPr/>
              <a:t>‹#›</a:t>
            </a:fld>
            <a:endParaRPr lang="he-I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מלבן עם פינה יחידה חתוכה ומעוגלת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משולש ישר-זווית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כותרת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he-IL" smtClean="0"/>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72AE442-6A82-461B-B901-A08C65C7F226}" type="datetimeFigureOut">
              <a:rPr lang="he-IL" smtClean="0"/>
              <a:pPr/>
              <a:t>י"ח/תמוז/תשע"ז</a:t>
            </a:fld>
            <a:endParaRPr lang="he-IL" dirty="0"/>
          </a:p>
        </p:txBody>
      </p:sp>
      <p:sp>
        <p:nvSpPr>
          <p:cNvPr id="6" name="מציין מיקום של כותרת תחתונה 5"/>
          <p:cNvSpPr>
            <a:spLocks noGrp="1"/>
          </p:cNvSpPr>
          <p:nvPr>
            <p:ph type="ftr" sz="quarter" idx="11"/>
          </p:nvPr>
        </p:nvSpPr>
        <p:spPr/>
        <p:txBody>
          <a:bodyPr/>
          <a:lstStyle/>
          <a:p>
            <a:endParaRPr lang="he-IL" dirty="0"/>
          </a:p>
        </p:txBody>
      </p:sp>
      <p:sp>
        <p:nvSpPr>
          <p:cNvPr id="7" name="מציין מיקום של מספר שקופית 6"/>
          <p:cNvSpPr>
            <a:spLocks noGrp="1"/>
          </p:cNvSpPr>
          <p:nvPr>
            <p:ph type="sldNum" sz="quarter" idx="12"/>
          </p:nvPr>
        </p:nvSpPr>
        <p:spPr>
          <a:xfrm>
            <a:off x="8077200" y="6356350"/>
            <a:ext cx="609600" cy="365125"/>
          </a:xfrm>
        </p:spPr>
        <p:txBody>
          <a:bodyPr/>
          <a:lstStyle/>
          <a:p>
            <a:fld id="{C4FDDE6E-61F8-40AE-B188-6C2B98A9996D}" type="slidenum">
              <a:rPr lang="he-IL" smtClean="0"/>
              <a:pPr/>
              <a:t>‹#›</a:t>
            </a:fld>
            <a:endParaRPr lang="he-IL" dirty="0"/>
          </a:p>
        </p:txBody>
      </p:sp>
      <p:sp>
        <p:nvSpPr>
          <p:cNvPr id="3" name="מציין מיקום של תמונה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he-IL" dirty="0" smtClean="0"/>
              <a:t>לחץ על הסמל כדי להוסיף תמונה</a:t>
            </a:r>
            <a:endParaRPr kumimoji="0" lang="en-US" dirty="0"/>
          </a:p>
        </p:txBody>
      </p:sp>
      <p:sp>
        <p:nvSpPr>
          <p:cNvPr id="10" name="צורה חופשית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צורה חופשית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צורה חופשית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צורה חופשית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מציין מיקום של כותרת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he-IL" smtClean="0"/>
              <a:t>לחץ כדי לערוך סגנון כותרת של תבנית בסיס</a:t>
            </a:r>
            <a:endParaRPr kumimoji="0" lang="en-US"/>
          </a:p>
        </p:txBody>
      </p:sp>
      <p:sp>
        <p:nvSpPr>
          <p:cNvPr id="30" name="מציין מיקום טקסט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0" name="מציין מיקום של תאריך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72AE442-6A82-461B-B901-A08C65C7F226}" type="datetimeFigureOut">
              <a:rPr lang="he-IL" smtClean="0"/>
              <a:pPr/>
              <a:t>י"ח/תמוז/תשע"ז</a:t>
            </a:fld>
            <a:endParaRPr lang="he-IL" dirty="0"/>
          </a:p>
        </p:txBody>
      </p:sp>
      <p:sp>
        <p:nvSpPr>
          <p:cNvPr id="22" name="מציין מיקום של כותרת תחתונה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he-IL" dirty="0"/>
          </a:p>
        </p:txBody>
      </p:sp>
      <p:sp>
        <p:nvSpPr>
          <p:cNvPr id="18" name="מציין מיקום של מספר שקופית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4FDDE6E-61F8-40AE-B188-6C2B98A9996D}" type="slidenum">
              <a:rPr lang="he-IL" smtClean="0"/>
              <a:pPr/>
              <a:t>‹#›</a:t>
            </a:fld>
            <a:endParaRPr lang="he-IL" dirty="0"/>
          </a:p>
        </p:txBody>
      </p:sp>
      <p:grpSp>
        <p:nvGrpSpPr>
          <p:cNvPr id="2" name="קבוצה 1"/>
          <p:cNvGrpSpPr/>
          <p:nvPr/>
        </p:nvGrpSpPr>
        <p:grpSpPr>
          <a:xfrm>
            <a:off x="-19017" y="202408"/>
            <a:ext cx="9180548" cy="649224"/>
            <a:chOff x="-19045" y="216550"/>
            <a:chExt cx="9180548" cy="649224"/>
          </a:xfrm>
        </p:grpSpPr>
        <p:sp>
          <p:nvSpPr>
            <p:cNvPr id="12" name="צורה חופשית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צורה חופשית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917848"/>
            <a:ext cx="8229600" cy="1143000"/>
          </a:xfrm>
        </p:spPr>
        <p:txBody>
          <a:bodyPr>
            <a:normAutofit fontScale="90000"/>
          </a:bodyPr>
          <a:lstStyle/>
          <a:p>
            <a:r>
              <a:rPr lang="en-US" dirty="0" smtClean="0"/>
              <a:t>Appium &amp; Selenium Testing Practice</a:t>
            </a:r>
            <a:endParaRPr lang="he-IL" dirty="0"/>
          </a:p>
        </p:txBody>
      </p:sp>
      <p:pic>
        <p:nvPicPr>
          <p:cNvPr id="4" name="מציין מיקום תוכן 3" descr="appium-training.png"/>
          <p:cNvPicPr>
            <a:picLocks noGrp="1" noChangeAspect="1"/>
          </p:cNvPicPr>
          <p:nvPr>
            <p:ph idx="1"/>
          </p:nvPr>
        </p:nvPicPr>
        <p:blipFill>
          <a:blip r:embed="rId2" cstate="print"/>
          <a:stretch>
            <a:fillRect/>
          </a:stretch>
        </p:blipFill>
        <p:spPr>
          <a:xfrm>
            <a:off x="755576" y="2060848"/>
            <a:ext cx="3810000" cy="2276475"/>
          </a:xfrm>
        </p:spPr>
      </p:pic>
      <p:pic>
        <p:nvPicPr>
          <p:cNvPr id="5" name="תמונה 4" descr="Selenium.png"/>
          <p:cNvPicPr>
            <a:picLocks noChangeAspect="1"/>
          </p:cNvPicPr>
          <p:nvPr/>
        </p:nvPicPr>
        <p:blipFill>
          <a:blip r:embed="rId3" cstate="print"/>
          <a:stretch>
            <a:fillRect/>
          </a:stretch>
        </p:blipFill>
        <p:spPr>
          <a:xfrm>
            <a:off x="5796136" y="1700808"/>
            <a:ext cx="2625080" cy="2625080"/>
          </a:xfrm>
          <a:prstGeom prst="rect">
            <a:avLst/>
          </a:prstGeom>
        </p:spPr>
      </p:pic>
      <p:pic>
        <p:nvPicPr>
          <p:cNvPr id="6" name="תמונה 5" descr="Android.jpg"/>
          <p:cNvPicPr>
            <a:picLocks noChangeAspect="1"/>
          </p:cNvPicPr>
          <p:nvPr/>
        </p:nvPicPr>
        <p:blipFill>
          <a:blip r:embed="rId4" cstate="print"/>
          <a:stretch>
            <a:fillRect/>
          </a:stretch>
        </p:blipFill>
        <p:spPr>
          <a:xfrm>
            <a:off x="899592" y="4725144"/>
            <a:ext cx="3291858" cy="1851670"/>
          </a:xfrm>
          <a:prstGeom prst="rect">
            <a:avLst/>
          </a:prstGeom>
        </p:spPr>
      </p:pic>
      <p:pic>
        <p:nvPicPr>
          <p:cNvPr id="7" name="תמונה 6" descr="ios.jpg"/>
          <p:cNvPicPr>
            <a:picLocks noChangeAspect="1"/>
          </p:cNvPicPr>
          <p:nvPr/>
        </p:nvPicPr>
        <p:blipFill>
          <a:blip r:embed="rId5" cstate="print"/>
          <a:stretch>
            <a:fillRect/>
          </a:stretch>
        </p:blipFill>
        <p:spPr>
          <a:xfrm>
            <a:off x="4644008" y="4509120"/>
            <a:ext cx="2143125" cy="2143125"/>
          </a:xfrm>
          <a:prstGeom prst="rect">
            <a:avLst/>
          </a:prstGeom>
        </p:spPr>
      </p:pic>
      <p:pic>
        <p:nvPicPr>
          <p:cNvPr id="8" name="Picture 2"/>
          <p:cNvPicPr>
            <a:picLocks noChangeAspect="1" noChangeArrowheads="1"/>
          </p:cNvPicPr>
          <p:nvPr/>
        </p:nvPicPr>
        <p:blipFill>
          <a:blip r:embed="rId6" cstate="print"/>
          <a:srcRect/>
          <a:stretch>
            <a:fillRect/>
          </a:stretch>
        </p:blipFill>
        <p:spPr bwMode="auto">
          <a:xfrm>
            <a:off x="7524328" y="692696"/>
            <a:ext cx="1419225" cy="5905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836712"/>
            <a:ext cx="8229600" cy="1143000"/>
          </a:xfrm>
        </p:spPr>
        <p:txBody>
          <a:bodyPr>
            <a:normAutofit fontScale="90000"/>
          </a:bodyPr>
          <a:lstStyle/>
          <a:p>
            <a:r>
              <a:rPr lang="en-US" dirty="0" smtClean="0"/>
              <a:t>Types of Application or Testing methods</a:t>
            </a:r>
            <a:endParaRPr lang="he-IL" dirty="0"/>
          </a:p>
        </p:txBody>
      </p:sp>
      <p:pic>
        <p:nvPicPr>
          <p:cNvPr id="4" name="Picture 2"/>
          <p:cNvPicPr>
            <a:picLocks noChangeAspect="1" noChangeArrowheads="1"/>
          </p:cNvPicPr>
          <p:nvPr/>
        </p:nvPicPr>
        <p:blipFill>
          <a:blip r:embed="rId2" cstate="print"/>
          <a:srcRect/>
          <a:stretch>
            <a:fillRect/>
          </a:stretch>
        </p:blipFill>
        <p:spPr bwMode="auto">
          <a:xfrm>
            <a:off x="7524328" y="260648"/>
            <a:ext cx="1419225" cy="590550"/>
          </a:xfrm>
          <a:prstGeom prst="rect">
            <a:avLst/>
          </a:prstGeom>
          <a:noFill/>
          <a:ln w="9525">
            <a:noFill/>
            <a:miter lim="800000"/>
            <a:headEnd/>
            <a:tailEnd/>
          </a:ln>
        </p:spPr>
      </p:pic>
      <p:sp>
        <p:nvSpPr>
          <p:cNvPr id="6" name="מציין מיקום תוכן 5"/>
          <p:cNvSpPr>
            <a:spLocks noGrp="1"/>
          </p:cNvSpPr>
          <p:nvPr>
            <p:ph idx="1"/>
          </p:nvPr>
        </p:nvSpPr>
        <p:spPr/>
        <p:txBody>
          <a:bodyPr/>
          <a:lstStyle/>
          <a:p>
            <a:pPr algn="l" rtl="0"/>
            <a:r>
              <a:rPr lang="en-US" dirty="0" smtClean="0"/>
              <a:t>Mobile devices: </a:t>
            </a:r>
            <a:r>
              <a:rPr lang="en-US" dirty="0" smtClean="0"/>
              <a:t>This includes </a:t>
            </a:r>
            <a:r>
              <a:rPr lang="en-US" dirty="0" err="1" smtClean="0"/>
              <a:t>smartphones</a:t>
            </a:r>
            <a:r>
              <a:rPr lang="en-US" dirty="0" smtClean="0"/>
              <a:t>, </a:t>
            </a:r>
            <a:r>
              <a:rPr lang="en-US" dirty="0" err="1" smtClean="0"/>
              <a:t>phablets</a:t>
            </a:r>
            <a:r>
              <a:rPr lang="en-US" dirty="0" smtClean="0"/>
              <a:t>, and tablets</a:t>
            </a:r>
            <a:r>
              <a:rPr lang="en-US" dirty="0" smtClean="0"/>
              <a:t>.</a:t>
            </a:r>
            <a:br>
              <a:rPr lang="en-US" dirty="0" smtClean="0"/>
            </a:br>
            <a:endParaRPr lang="en-US" dirty="0" smtClean="0"/>
          </a:p>
          <a:p>
            <a:pPr algn="l" rtl="0"/>
            <a:r>
              <a:rPr lang="en-US" dirty="0" smtClean="0"/>
              <a:t>Mobile </a:t>
            </a:r>
            <a:r>
              <a:rPr lang="en-US" dirty="0" smtClean="0"/>
              <a:t>devices run one of two operating systems: iOS and Android.</a:t>
            </a:r>
            <a:endParaRPr lang="en-US" dirty="0" smtClean="0"/>
          </a:p>
          <a:p>
            <a:pPr algn="l" rtl="0"/>
            <a:endParaRPr lang="en-US" dirty="0" smtClean="0"/>
          </a:p>
          <a:p>
            <a:pPr algn="l" rtl="0"/>
            <a:endParaRPr lang="he-I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989856"/>
            <a:ext cx="8229600" cy="1143000"/>
          </a:xfrm>
        </p:spPr>
        <p:txBody>
          <a:bodyPr>
            <a:normAutofit fontScale="90000"/>
          </a:bodyPr>
          <a:lstStyle/>
          <a:p>
            <a:r>
              <a:rPr lang="en-US" dirty="0" smtClean="0"/>
              <a:t>OS on Mobile</a:t>
            </a:r>
            <a:br>
              <a:rPr lang="en-US" dirty="0" smtClean="0"/>
            </a:br>
            <a:endParaRPr lang="he-IL" dirty="0"/>
          </a:p>
        </p:txBody>
      </p:sp>
      <p:pic>
        <p:nvPicPr>
          <p:cNvPr id="4" name="Picture 2"/>
          <p:cNvPicPr>
            <a:picLocks noChangeAspect="1" noChangeArrowheads="1"/>
          </p:cNvPicPr>
          <p:nvPr/>
        </p:nvPicPr>
        <p:blipFill>
          <a:blip r:embed="rId2" cstate="print"/>
          <a:srcRect/>
          <a:stretch>
            <a:fillRect/>
          </a:stretch>
        </p:blipFill>
        <p:spPr bwMode="auto">
          <a:xfrm>
            <a:off x="7524328" y="260648"/>
            <a:ext cx="1419225" cy="590550"/>
          </a:xfrm>
          <a:prstGeom prst="rect">
            <a:avLst/>
          </a:prstGeom>
          <a:noFill/>
          <a:ln w="9525">
            <a:noFill/>
            <a:miter lim="800000"/>
            <a:headEnd/>
            <a:tailEnd/>
          </a:ln>
        </p:spPr>
      </p:pic>
      <p:sp>
        <p:nvSpPr>
          <p:cNvPr id="6" name="מציין מיקום תוכן 5"/>
          <p:cNvSpPr>
            <a:spLocks noGrp="1"/>
          </p:cNvSpPr>
          <p:nvPr>
            <p:ph idx="1"/>
          </p:nvPr>
        </p:nvSpPr>
        <p:spPr>
          <a:xfrm>
            <a:off x="457200" y="1992208"/>
            <a:ext cx="8229600" cy="4389120"/>
          </a:xfrm>
        </p:spPr>
        <p:txBody>
          <a:bodyPr/>
          <a:lstStyle/>
          <a:p>
            <a:pPr algn="l" rtl="0"/>
            <a:r>
              <a:rPr lang="en-US" dirty="0" smtClean="0"/>
              <a:t> iOS is developed and supported by Apple and is used on only on their own </a:t>
            </a:r>
            <a:r>
              <a:rPr lang="en-US" dirty="0" err="1" smtClean="0"/>
              <a:t>iPhones</a:t>
            </a:r>
            <a:r>
              <a:rPr lang="en-US" dirty="0" smtClean="0"/>
              <a:t> and </a:t>
            </a:r>
            <a:r>
              <a:rPr lang="en-US" dirty="0" err="1" smtClean="0"/>
              <a:t>iPads</a:t>
            </a:r>
            <a:endParaRPr lang="en-US" dirty="0" smtClean="0"/>
          </a:p>
          <a:p>
            <a:pPr algn="l" rtl="0"/>
            <a:endParaRPr lang="he-IL" dirty="0"/>
          </a:p>
        </p:txBody>
      </p:sp>
      <p:pic>
        <p:nvPicPr>
          <p:cNvPr id="5" name="תמונה 4" descr="ios.jpg"/>
          <p:cNvPicPr>
            <a:picLocks noChangeAspect="1"/>
          </p:cNvPicPr>
          <p:nvPr/>
        </p:nvPicPr>
        <p:blipFill>
          <a:blip r:embed="rId3" cstate="print"/>
          <a:stretch>
            <a:fillRect/>
          </a:stretch>
        </p:blipFill>
        <p:spPr>
          <a:xfrm>
            <a:off x="6156176" y="4221088"/>
            <a:ext cx="2143125" cy="21431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989856"/>
            <a:ext cx="8229600" cy="1143000"/>
          </a:xfrm>
        </p:spPr>
        <p:txBody>
          <a:bodyPr>
            <a:normAutofit fontScale="90000"/>
          </a:bodyPr>
          <a:lstStyle/>
          <a:p>
            <a:r>
              <a:rPr lang="en-US" dirty="0" smtClean="0"/>
              <a:t>OS on Mobile</a:t>
            </a:r>
            <a:br>
              <a:rPr lang="en-US" dirty="0" smtClean="0"/>
            </a:br>
            <a:endParaRPr lang="he-IL" dirty="0"/>
          </a:p>
        </p:txBody>
      </p:sp>
      <p:pic>
        <p:nvPicPr>
          <p:cNvPr id="4" name="Picture 2"/>
          <p:cNvPicPr>
            <a:picLocks noChangeAspect="1" noChangeArrowheads="1"/>
          </p:cNvPicPr>
          <p:nvPr/>
        </p:nvPicPr>
        <p:blipFill>
          <a:blip r:embed="rId2" cstate="print"/>
          <a:srcRect/>
          <a:stretch>
            <a:fillRect/>
          </a:stretch>
        </p:blipFill>
        <p:spPr bwMode="auto">
          <a:xfrm>
            <a:off x="7524328" y="260648"/>
            <a:ext cx="1419225" cy="590550"/>
          </a:xfrm>
          <a:prstGeom prst="rect">
            <a:avLst/>
          </a:prstGeom>
          <a:noFill/>
          <a:ln w="9525">
            <a:noFill/>
            <a:miter lim="800000"/>
            <a:headEnd/>
            <a:tailEnd/>
          </a:ln>
        </p:spPr>
      </p:pic>
      <p:sp>
        <p:nvSpPr>
          <p:cNvPr id="6" name="מציין מיקום תוכן 5"/>
          <p:cNvSpPr>
            <a:spLocks noGrp="1"/>
          </p:cNvSpPr>
          <p:nvPr>
            <p:ph idx="1"/>
          </p:nvPr>
        </p:nvSpPr>
        <p:spPr>
          <a:xfrm>
            <a:off x="457200" y="1992208"/>
            <a:ext cx="8229600" cy="4389120"/>
          </a:xfrm>
        </p:spPr>
        <p:txBody>
          <a:bodyPr/>
          <a:lstStyle/>
          <a:p>
            <a:pPr algn="l" rtl="0"/>
            <a:r>
              <a:rPr lang="en-US" dirty="0" smtClean="0"/>
              <a:t>  Android is developed and supported by Google, often considered a more open platform compared to Apple. </a:t>
            </a:r>
            <a:endParaRPr lang="en-US" dirty="0" smtClean="0"/>
          </a:p>
          <a:p>
            <a:pPr algn="l" rtl="0"/>
            <a:r>
              <a:rPr lang="en-US" dirty="0" smtClean="0"/>
              <a:t>Android </a:t>
            </a:r>
            <a:r>
              <a:rPr lang="en-US" dirty="0" smtClean="0"/>
              <a:t>is an open source operating </a:t>
            </a:r>
            <a:r>
              <a:rPr lang="en-US" dirty="0" smtClean="0"/>
              <a:t>system. </a:t>
            </a:r>
          </a:p>
          <a:p>
            <a:pPr algn="l" rtl="0"/>
            <a:r>
              <a:rPr lang="en-US" dirty="0" smtClean="0"/>
              <a:t>Google </a:t>
            </a:r>
            <a:r>
              <a:rPr lang="en-US" dirty="0" smtClean="0"/>
              <a:t>sells a few devices of its own, but Android normally runs on devices built by other companies like Samsung, </a:t>
            </a:r>
            <a:r>
              <a:rPr lang="en-US" dirty="0" err="1" smtClean="0"/>
              <a:t>Huawei</a:t>
            </a:r>
            <a:r>
              <a:rPr lang="en-US" dirty="0" smtClean="0"/>
              <a:t>, LG, HTC, etc.</a:t>
            </a:r>
          </a:p>
          <a:p>
            <a:pPr algn="l" rtl="0"/>
            <a:endParaRPr lang="he-IL" dirty="0"/>
          </a:p>
        </p:txBody>
      </p:sp>
      <p:pic>
        <p:nvPicPr>
          <p:cNvPr id="7" name="תמונה 6" descr="Android.jpg"/>
          <p:cNvPicPr>
            <a:picLocks noChangeAspect="1"/>
          </p:cNvPicPr>
          <p:nvPr/>
        </p:nvPicPr>
        <p:blipFill>
          <a:blip r:embed="rId3" cstate="print"/>
          <a:stretch>
            <a:fillRect/>
          </a:stretch>
        </p:blipFill>
        <p:spPr>
          <a:xfrm>
            <a:off x="5852142" y="5006330"/>
            <a:ext cx="3291858" cy="18516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989856"/>
            <a:ext cx="8229600" cy="1143000"/>
          </a:xfrm>
        </p:spPr>
        <p:txBody>
          <a:bodyPr>
            <a:normAutofit fontScale="90000"/>
          </a:bodyPr>
          <a:lstStyle/>
          <a:p>
            <a:pPr rtl="0"/>
            <a:r>
              <a:rPr lang="en-US" dirty="0" smtClean="0"/>
              <a:t>OS Mobile: Android vs. </a:t>
            </a:r>
            <a:r>
              <a:rPr lang="en-US" dirty="0" smtClean="0"/>
              <a:t>iOS</a:t>
            </a:r>
            <a:r>
              <a:rPr lang="en-US" dirty="0" smtClean="0"/>
              <a:t/>
            </a:r>
            <a:br>
              <a:rPr lang="en-US" dirty="0" smtClean="0"/>
            </a:br>
            <a:endParaRPr lang="he-IL" dirty="0"/>
          </a:p>
        </p:txBody>
      </p:sp>
      <p:pic>
        <p:nvPicPr>
          <p:cNvPr id="4" name="Picture 2"/>
          <p:cNvPicPr>
            <a:picLocks noChangeAspect="1" noChangeArrowheads="1"/>
          </p:cNvPicPr>
          <p:nvPr/>
        </p:nvPicPr>
        <p:blipFill>
          <a:blip r:embed="rId2" cstate="print"/>
          <a:srcRect/>
          <a:stretch>
            <a:fillRect/>
          </a:stretch>
        </p:blipFill>
        <p:spPr bwMode="auto">
          <a:xfrm>
            <a:off x="7524328" y="260648"/>
            <a:ext cx="1419225" cy="590550"/>
          </a:xfrm>
          <a:prstGeom prst="rect">
            <a:avLst/>
          </a:prstGeom>
          <a:noFill/>
          <a:ln w="9525">
            <a:noFill/>
            <a:miter lim="800000"/>
            <a:headEnd/>
            <a:tailEnd/>
          </a:ln>
        </p:spPr>
      </p:pic>
      <p:sp>
        <p:nvSpPr>
          <p:cNvPr id="6" name="מציין מיקום תוכן 5"/>
          <p:cNvSpPr>
            <a:spLocks noGrp="1"/>
          </p:cNvSpPr>
          <p:nvPr>
            <p:ph idx="1"/>
          </p:nvPr>
        </p:nvSpPr>
        <p:spPr>
          <a:xfrm>
            <a:off x="457200" y="1992208"/>
            <a:ext cx="8229600" cy="4389120"/>
          </a:xfrm>
        </p:spPr>
        <p:txBody>
          <a:bodyPr/>
          <a:lstStyle/>
          <a:p>
            <a:pPr algn="l" rtl="0"/>
            <a:r>
              <a:rPr lang="en-US" dirty="0" smtClean="0"/>
              <a:t>  As of Q3 2016, Android controls about 88% of the mobile device market worldwide, and Apple owns most of the rest. </a:t>
            </a:r>
            <a:endParaRPr lang="he-IL" dirty="0"/>
          </a:p>
        </p:txBody>
      </p:sp>
      <p:pic>
        <p:nvPicPr>
          <p:cNvPr id="7" name="תמונה 6" descr="Android.jpg"/>
          <p:cNvPicPr>
            <a:picLocks noChangeAspect="1"/>
          </p:cNvPicPr>
          <p:nvPr/>
        </p:nvPicPr>
        <p:blipFill>
          <a:blip r:embed="rId3" cstate="print"/>
          <a:stretch>
            <a:fillRect/>
          </a:stretch>
        </p:blipFill>
        <p:spPr>
          <a:xfrm>
            <a:off x="5292080" y="3861048"/>
            <a:ext cx="3291858" cy="1851670"/>
          </a:xfrm>
          <a:prstGeom prst="rect">
            <a:avLst/>
          </a:prstGeom>
        </p:spPr>
      </p:pic>
      <p:pic>
        <p:nvPicPr>
          <p:cNvPr id="8" name="תמונה 7" descr="ios.jpg"/>
          <p:cNvPicPr>
            <a:picLocks noChangeAspect="1"/>
          </p:cNvPicPr>
          <p:nvPr/>
        </p:nvPicPr>
        <p:blipFill>
          <a:blip r:embed="rId4" cstate="print"/>
          <a:stretch>
            <a:fillRect/>
          </a:stretch>
        </p:blipFill>
        <p:spPr>
          <a:xfrm>
            <a:off x="971600" y="3717032"/>
            <a:ext cx="2143125" cy="21431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989856"/>
            <a:ext cx="8229600" cy="1143000"/>
          </a:xfrm>
        </p:spPr>
        <p:txBody>
          <a:bodyPr>
            <a:normAutofit fontScale="90000"/>
          </a:bodyPr>
          <a:lstStyle/>
          <a:p>
            <a:pPr rtl="0"/>
            <a:r>
              <a:rPr lang="en-US" dirty="0" smtClean="0"/>
              <a:t>OS Testing: Web App</a:t>
            </a:r>
            <a:br>
              <a:rPr lang="en-US" dirty="0" smtClean="0"/>
            </a:br>
            <a:endParaRPr lang="he-IL" dirty="0"/>
          </a:p>
        </p:txBody>
      </p:sp>
      <p:pic>
        <p:nvPicPr>
          <p:cNvPr id="4" name="Picture 2"/>
          <p:cNvPicPr>
            <a:picLocks noChangeAspect="1" noChangeArrowheads="1"/>
          </p:cNvPicPr>
          <p:nvPr/>
        </p:nvPicPr>
        <p:blipFill>
          <a:blip r:embed="rId2" cstate="print"/>
          <a:srcRect/>
          <a:stretch>
            <a:fillRect/>
          </a:stretch>
        </p:blipFill>
        <p:spPr bwMode="auto">
          <a:xfrm>
            <a:off x="7524328" y="260648"/>
            <a:ext cx="1419225" cy="590550"/>
          </a:xfrm>
          <a:prstGeom prst="rect">
            <a:avLst/>
          </a:prstGeom>
          <a:noFill/>
          <a:ln w="9525">
            <a:noFill/>
            <a:miter lim="800000"/>
            <a:headEnd/>
            <a:tailEnd/>
          </a:ln>
        </p:spPr>
      </p:pic>
      <p:sp>
        <p:nvSpPr>
          <p:cNvPr id="6" name="מציין מיקום תוכן 5"/>
          <p:cNvSpPr>
            <a:spLocks noGrp="1"/>
          </p:cNvSpPr>
          <p:nvPr>
            <p:ph idx="1"/>
          </p:nvPr>
        </p:nvSpPr>
        <p:spPr>
          <a:xfrm>
            <a:off x="457200" y="1992208"/>
            <a:ext cx="8229600" cy="4389120"/>
          </a:xfrm>
        </p:spPr>
        <p:txBody>
          <a:bodyPr/>
          <a:lstStyle/>
          <a:p>
            <a:pPr algn="l" rtl="0"/>
            <a:r>
              <a:rPr lang="en-US" dirty="0" smtClean="0"/>
              <a:t>  Web apps don’t need to be downloaded like mobile apps do. Web apps load in browsers like Chrome, Safari, or Firefox and they don’t take up any memory or storage on the user’s device.</a:t>
            </a:r>
            <a:endParaRPr lang="he-IL"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989856"/>
            <a:ext cx="8229600" cy="1143000"/>
          </a:xfrm>
        </p:spPr>
        <p:txBody>
          <a:bodyPr>
            <a:normAutofit fontScale="90000"/>
          </a:bodyPr>
          <a:lstStyle/>
          <a:p>
            <a:pPr rtl="0"/>
            <a:r>
              <a:rPr lang="en-US" dirty="0" smtClean="0"/>
              <a:t>OS Testing: Native and Hybrid</a:t>
            </a:r>
            <a:br>
              <a:rPr lang="en-US" dirty="0" smtClean="0"/>
            </a:br>
            <a:endParaRPr lang="he-IL" dirty="0"/>
          </a:p>
        </p:txBody>
      </p:sp>
      <p:pic>
        <p:nvPicPr>
          <p:cNvPr id="4" name="Picture 2"/>
          <p:cNvPicPr>
            <a:picLocks noChangeAspect="1" noChangeArrowheads="1"/>
          </p:cNvPicPr>
          <p:nvPr/>
        </p:nvPicPr>
        <p:blipFill>
          <a:blip r:embed="rId2" cstate="print"/>
          <a:srcRect/>
          <a:stretch>
            <a:fillRect/>
          </a:stretch>
        </p:blipFill>
        <p:spPr bwMode="auto">
          <a:xfrm>
            <a:off x="7524328" y="260648"/>
            <a:ext cx="1419225" cy="590550"/>
          </a:xfrm>
          <a:prstGeom prst="rect">
            <a:avLst/>
          </a:prstGeom>
          <a:noFill/>
          <a:ln w="9525">
            <a:noFill/>
            <a:miter lim="800000"/>
            <a:headEnd/>
            <a:tailEnd/>
          </a:ln>
        </p:spPr>
      </p:pic>
      <p:sp>
        <p:nvSpPr>
          <p:cNvPr id="6" name="מציין מיקום תוכן 5"/>
          <p:cNvSpPr>
            <a:spLocks noGrp="1"/>
          </p:cNvSpPr>
          <p:nvPr>
            <p:ph idx="1"/>
          </p:nvPr>
        </p:nvSpPr>
        <p:spPr>
          <a:xfrm>
            <a:off x="457200" y="1992208"/>
            <a:ext cx="8229600" cy="4389120"/>
          </a:xfrm>
        </p:spPr>
        <p:txBody>
          <a:bodyPr/>
          <a:lstStyle/>
          <a:p>
            <a:pPr algn="l" rtl="0"/>
            <a:r>
              <a:rPr lang="en-US" dirty="0" smtClean="0"/>
              <a:t>  There are two kinds of mobile apps: native and hybrid. When we talk about mobile apps in this article, we’re talking about apps you download from an app store</a:t>
            </a:r>
            <a:r>
              <a:rPr lang="en-US" dirty="0" smtClean="0"/>
              <a:t>.</a:t>
            </a:r>
          </a:p>
          <a:p>
            <a:pPr algn="l" rtl="0"/>
            <a:r>
              <a:rPr lang="en-US" dirty="0" smtClean="0"/>
              <a:t>Most of the most popular apps out there like </a:t>
            </a:r>
            <a:r>
              <a:rPr lang="en-US" dirty="0" err="1" smtClean="0"/>
              <a:t>Pokemon</a:t>
            </a:r>
            <a:r>
              <a:rPr lang="en-US" dirty="0" smtClean="0"/>
              <a:t> Go, Twitter, and </a:t>
            </a:r>
            <a:r>
              <a:rPr lang="en-US" dirty="0" err="1" smtClean="0"/>
              <a:t>Waze</a:t>
            </a:r>
            <a:r>
              <a:rPr lang="en-US" dirty="0" smtClean="0"/>
              <a:t>, are fully native. </a:t>
            </a:r>
            <a:endParaRPr lang="en-US" dirty="0" smtClean="0"/>
          </a:p>
          <a:p>
            <a:pPr algn="l" rtl="0"/>
            <a:r>
              <a:rPr lang="en-US" dirty="0" smtClean="0"/>
              <a:t>If a native app and a web app got married and had a kid, it would be a hybrid app. </a:t>
            </a:r>
            <a:endParaRPr lang="he-IL"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זרימה">
  <a:themeElements>
    <a:clrScheme name="זרימה">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זרימה">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זרימה">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191</TotalTime>
  <Words>47</Words>
  <Application>Microsoft Office PowerPoint</Application>
  <PresentationFormat>‫הצגה על המסך (4:3)</PresentationFormat>
  <Paragraphs>18</Paragraphs>
  <Slides>7</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7</vt:i4>
      </vt:variant>
    </vt:vector>
  </HeadingPairs>
  <TitlesOfParts>
    <vt:vector size="8" baseType="lpstr">
      <vt:lpstr>זרימה</vt:lpstr>
      <vt:lpstr>Appium &amp; Selenium Testing Practice</vt:lpstr>
      <vt:lpstr>Types of Application or Testing methods</vt:lpstr>
      <vt:lpstr>OS on Mobile </vt:lpstr>
      <vt:lpstr>OS on Mobile </vt:lpstr>
      <vt:lpstr>OS Mobile: Android vs. iOS </vt:lpstr>
      <vt:lpstr>OS Testing: Web App </vt:lpstr>
      <vt:lpstr>OS Testing: Native and Hybrid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lenovo</dc:creator>
  <cp:lastModifiedBy>lenovo</cp:lastModifiedBy>
  <cp:revision>19</cp:revision>
  <dcterms:created xsi:type="dcterms:W3CDTF">2017-06-30T06:11:18Z</dcterms:created>
  <dcterms:modified xsi:type="dcterms:W3CDTF">2017-07-12T07:51:41Z</dcterms:modified>
</cp:coreProperties>
</file>