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Appium &amp; Selenium Testing Practice</a:t>
            </a:r>
            <a:endParaRPr lang="he-IL" dirty="0"/>
          </a:p>
        </p:txBody>
      </p:sp>
      <p:pic>
        <p:nvPicPr>
          <p:cNvPr id="4" name="מציין מיקום תוכן 3" descr="appium-trai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810000" cy="2276475"/>
          </a:xfrm>
        </p:spPr>
      </p:pic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00808"/>
            <a:ext cx="2625080" cy="2625080"/>
          </a:xfrm>
          <a:prstGeom prst="rect">
            <a:avLst/>
          </a:prstGeom>
        </p:spPr>
      </p:pic>
      <p:pic>
        <p:nvPicPr>
          <p:cNvPr id="6" name="תמונה 5" descr="Andro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3291858" cy="1851670"/>
          </a:xfrm>
          <a:prstGeom prst="rect">
            <a:avLst/>
          </a:prstGeom>
        </p:spPr>
      </p:pic>
      <p:pic>
        <p:nvPicPr>
          <p:cNvPr id="7" name="תמונה 6" descr="i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509120"/>
            <a:ext cx="2143125" cy="21431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Most common user gestures on Mobile Devices: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מציין מיקום תוכן 6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492896"/>
            <a:ext cx="6906600" cy="38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Tap: Touch surface briefly: </a:t>
            </a:r>
            <a:br>
              <a:rPr lang="en-US" dirty="0" smtClean="0"/>
            </a:br>
            <a:r>
              <a:rPr lang="en-US" sz="1600" dirty="0" err="1" smtClean="0"/>
              <a:t>TouchAction</a:t>
            </a:r>
            <a:r>
              <a:rPr lang="en-US" sz="1600" dirty="0" smtClean="0"/>
              <a:t> </a:t>
            </a:r>
            <a:r>
              <a:rPr lang="en-US" sz="1600" dirty="0" err="1" smtClean="0"/>
              <a:t>ta</a:t>
            </a:r>
            <a:r>
              <a:rPr lang="en-US" sz="1600" dirty="0" smtClean="0"/>
              <a:t> = </a:t>
            </a:r>
            <a:r>
              <a:rPr lang="en-US" sz="1600" b="1" dirty="0" smtClean="0"/>
              <a:t>new </a:t>
            </a:r>
            <a:r>
              <a:rPr lang="en-US" sz="1600" b="1" dirty="0" err="1" smtClean="0"/>
              <a:t>TouchAction</a:t>
            </a:r>
            <a:r>
              <a:rPr lang="en-US" sz="1600" b="1" dirty="0" smtClean="0"/>
              <a:t>(driver);</a:t>
            </a:r>
            <a:br>
              <a:rPr lang="en-US" sz="1600" b="1" dirty="0" smtClean="0"/>
            </a:br>
            <a:r>
              <a:rPr lang="en-US" sz="1600" dirty="0" smtClean="0"/>
              <a:t>ta.tap(</a:t>
            </a:r>
            <a:r>
              <a:rPr lang="en-US" sz="1600" dirty="0" err="1" smtClean="0"/>
              <a:t>aeExpandList</a:t>
            </a:r>
            <a:r>
              <a:rPr lang="en-US" sz="1600" dirty="0" smtClean="0"/>
              <a:t>).perform();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מציין מיקום תוכן 6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492896"/>
            <a:ext cx="6906600" cy="38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אליפסה 4"/>
          <p:cNvSpPr/>
          <p:nvPr/>
        </p:nvSpPr>
        <p:spPr>
          <a:xfrm>
            <a:off x="1115616" y="2852936"/>
            <a:ext cx="1080120" cy="1512168"/>
          </a:xfrm>
          <a:prstGeom prst="ellipse">
            <a:avLst/>
          </a:prstGeom>
          <a:noFill/>
          <a:effectLst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 fontScale="90000"/>
          </a:bodyPr>
          <a:lstStyle/>
          <a:p>
            <a:pPr lvl="0" rt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Drag and drop: Move along surface without breaking contact.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מציין מיקום תוכן 5"/>
          <p:cNvSpPr>
            <a:spLocks noGrp="1"/>
          </p:cNvSpPr>
          <p:nvPr>
            <p:ph idx="1"/>
          </p:nvPr>
        </p:nvSpPr>
        <p:spPr>
          <a:xfrm>
            <a:off x="539552" y="2492896"/>
            <a:ext cx="8424936" cy="4101088"/>
          </a:xfrm>
        </p:spPr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TouchAction</a:t>
            </a:r>
            <a:r>
              <a:rPr lang="en-US" dirty="0" smtClean="0"/>
              <a:t> action = </a:t>
            </a:r>
            <a:r>
              <a:rPr lang="en-US" b="1" dirty="0" smtClean="0"/>
              <a:t>new </a:t>
            </a:r>
            <a:r>
              <a:rPr lang="en-US" b="1" dirty="0" err="1" smtClean="0"/>
              <a:t>TouchAction</a:t>
            </a:r>
            <a:r>
              <a:rPr lang="en-US" b="1" dirty="0" smtClean="0"/>
              <a:t>(driver);</a:t>
            </a:r>
            <a:endParaRPr lang="en-US" dirty="0" smtClean="0"/>
          </a:p>
          <a:p>
            <a:pPr algn="l" rtl="0"/>
            <a:r>
              <a:rPr lang="en-US" dirty="0" err="1" smtClean="0"/>
              <a:t>action.longPress</a:t>
            </a:r>
            <a:r>
              <a:rPr lang="en-US" dirty="0" smtClean="0"/>
              <a:t>(ae2).</a:t>
            </a:r>
            <a:r>
              <a:rPr lang="en-US" dirty="0" err="1" smtClean="0"/>
              <a:t>moveTo</a:t>
            </a:r>
            <a:r>
              <a:rPr lang="en-US" dirty="0" smtClean="0"/>
              <a:t>(ae3).release().perform();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 fontScale="90000"/>
          </a:bodyPr>
          <a:lstStyle/>
          <a:p>
            <a:pPr lvl="0" rt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>Scroll: Scroll Mobile App page down and Up.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מציין מיקום תוכן 5"/>
          <p:cNvSpPr>
            <a:spLocks noGrp="1"/>
          </p:cNvSpPr>
          <p:nvPr>
            <p:ph idx="1"/>
          </p:nvPr>
        </p:nvSpPr>
        <p:spPr>
          <a:xfrm>
            <a:off x="539552" y="2492896"/>
            <a:ext cx="8424936" cy="4101088"/>
          </a:xfrm>
        </p:spPr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driver.findElementByAndroidUIAutomator</a:t>
            </a:r>
            <a:r>
              <a:rPr lang="en-US" dirty="0" smtClean="0"/>
              <a:t>("new </a:t>
            </a:r>
            <a:r>
              <a:rPr lang="en-US" dirty="0" err="1" smtClean="0"/>
              <a:t>UiScrollable</a:t>
            </a:r>
            <a:r>
              <a:rPr lang="en-US" dirty="0" smtClean="0"/>
              <a:t>(new </a:t>
            </a:r>
            <a:r>
              <a:rPr lang="en-US" dirty="0" err="1" smtClean="0"/>
              <a:t>UiSelector</a:t>
            </a:r>
            <a:r>
              <a:rPr lang="en-US" dirty="0" smtClean="0"/>
              <a:t>()).</a:t>
            </a:r>
            <a:r>
              <a:rPr lang="en-US" dirty="0" err="1" smtClean="0"/>
              <a:t>scrollIntoView</a:t>
            </a:r>
            <a:r>
              <a:rPr lang="en-US" dirty="0" smtClean="0"/>
              <a:t>(text(\"</a:t>
            </a:r>
            <a:r>
              <a:rPr lang="en-US" dirty="0" err="1" smtClean="0"/>
              <a:t>TextClock</a:t>
            </a:r>
            <a:r>
              <a:rPr lang="en-US" smtClean="0"/>
              <a:t>\"));");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37</Words>
  <Application>Microsoft Office PowerPoint</Application>
  <PresentationFormat>‫הצגה על המסך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זרימה</vt:lpstr>
      <vt:lpstr>Appium &amp; Selenium Testing Practice</vt:lpstr>
      <vt:lpstr>Most common user gestures on Mobile Devices:</vt:lpstr>
      <vt:lpstr>  Tap: Touch surface briefly:  TouchAction ta = new TouchAction(driver); ta.tap(aeExpandList).perform(); </vt:lpstr>
      <vt:lpstr>  Drag and drop: Move along surface without breaking contact.  . </vt:lpstr>
      <vt:lpstr>  Scroll: Scroll Mobile App page down and Up.  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18</cp:revision>
  <dcterms:created xsi:type="dcterms:W3CDTF">2017-06-30T06:11:18Z</dcterms:created>
  <dcterms:modified xsi:type="dcterms:W3CDTF">2017-07-13T11:02:14Z</dcterms:modified>
</cp:coreProperties>
</file>