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63" r:id="rId4"/>
    <p:sldId id="262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0" d="100"/>
          <a:sy n="80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כותרת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7" name="כותרת משנה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30" name="מציין מיקום של תאריך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19" name="מציין מיקום של כותרת תחתונה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עם פינה יחידה חתוכה ומעוגלת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משולש ישר-זווית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dirty="0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10" name="צורה חופשית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צורה חופשית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צורה חופשית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צורה חופשית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מציין מיקום של כותרת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0" name="מציין מיקום טקסט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2AE442-6A82-461B-B901-A08C65C7F226}" type="datetimeFigureOut">
              <a:rPr lang="he-IL" smtClean="0"/>
              <a:pPr/>
              <a:t>י"ח/תמוז/תשע"ז</a:t>
            </a:fld>
            <a:endParaRPr lang="he-IL" dirty="0"/>
          </a:p>
        </p:txBody>
      </p:sp>
      <p:sp>
        <p:nvSpPr>
          <p:cNvPr id="22" name="מציין מיקום של כותרת תחתונה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18" name="מציין מיקום של מספר שקופית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4FDDE6E-61F8-40AE-B188-6C2B98A9996D}" type="slidenum">
              <a:rPr lang="he-IL" smtClean="0"/>
              <a:pPr/>
              <a:t>‹#›</a:t>
            </a:fld>
            <a:endParaRPr lang="he-IL" dirty="0"/>
          </a:p>
        </p:txBody>
      </p:sp>
      <p:grpSp>
        <p:nvGrpSpPr>
          <p:cNvPr id="2" name="קבוצה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צורה חופשית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צורה חופשית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9178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Appium &amp; Selenium Testing Practice</a:t>
            </a:r>
            <a:endParaRPr lang="he-IL" dirty="0"/>
          </a:p>
        </p:txBody>
      </p:sp>
      <p:pic>
        <p:nvPicPr>
          <p:cNvPr id="4" name="מציין מיקום תוכן 3" descr="appium-train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2060848"/>
            <a:ext cx="3810000" cy="2276475"/>
          </a:xfrm>
        </p:spPr>
      </p:pic>
      <p:pic>
        <p:nvPicPr>
          <p:cNvPr id="5" name="תמונה 4" descr="Seleniu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700808"/>
            <a:ext cx="2625080" cy="2625080"/>
          </a:xfrm>
          <a:prstGeom prst="rect">
            <a:avLst/>
          </a:prstGeom>
        </p:spPr>
      </p:pic>
      <p:pic>
        <p:nvPicPr>
          <p:cNvPr id="6" name="תמונה 5" descr="Androi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4725144"/>
            <a:ext cx="3291858" cy="1851670"/>
          </a:xfrm>
          <a:prstGeom prst="rect">
            <a:avLst/>
          </a:prstGeom>
        </p:spPr>
      </p:pic>
      <p:pic>
        <p:nvPicPr>
          <p:cNvPr id="7" name="תמונה 6" descr="io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44008" y="4509120"/>
            <a:ext cx="2143125" cy="2143125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692696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Inspect WebElement using UI </a:t>
            </a:r>
            <a:r>
              <a:rPr lang="en-US" dirty="0" err="1" smtClean="0"/>
              <a:t>Automator</a:t>
            </a:r>
            <a:r>
              <a:rPr lang="en-US" dirty="0" smtClean="0"/>
              <a:t> Viewer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6363" y="1935163"/>
            <a:ext cx="593127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the UI </a:t>
            </a:r>
            <a:r>
              <a:rPr lang="en-US" dirty="0" err="1" smtClean="0"/>
              <a:t>Automator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6610" y="1935163"/>
            <a:ext cx="637078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Starting the UI </a:t>
            </a:r>
            <a:r>
              <a:rPr lang="en-US" dirty="0" err="1" smtClean="0"/>
              <a:t>Automator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76873"/>
            <a:ext cx="822512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Finding and Executed Methods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6224"/>
            <a:ext cx="8229600" cy="4389120"/>
          </a:xfrm>
        </p:spPr>
        <p:txBody>
          <a:bodyPr/>
          <a:lstStyle/>
          <a:p>
            <a:pPr algn="l" rtl="0"/>
            <a:r>
              <a:rPr lang="en-US" dirty="0" err="1" smtClean="0"/>
              <a:t>driver.findElementBy</a:t>
            </a:r>
            <a:r>
              <a:rPr lang="en-US" dirty="0" smtClean="0"/>
              <a:t>…</a:t>
            </a:r>
          </a:p>
          <a:p>
            <a:pPr lvl="1" algn="l" rtl="0"/>
            <a:r>
              <a:rPr lang="en-US" b="1" dirty="0" smtClean="0"/>
              <a:t>Id</a:t>
            </a:r>
          </a:p>
          <a:p>
            <a:pPr lvl="1" algn="l" rtl="0"/>
            <a:r>
              <a:rPr lang="en-US" b="1" dirty="0" smtClean="0"/>
              <a:t>Xpath</a:t>
            </a:r>
          </a:p>
          <a:p>
            <a:pPr lvl="1" algn="l" rtl="0"/>
            <a:r>
              <a:rPr lang="en-US" b="1" dirty="0" err="1" smtClean="0"/>
              <a:t>findElementByClassName</a:t>
            </a:r>
            <a:endParaRPr lang="en-US" b="1" dirty="0" smtClean="0"/>
          </a:p>
          <a:p>
            <a:pPr lvl="1" algn="l" rtl="0"/>
            <a:r>
              <a:rPr lang="en-US" b="1" dirty="0" err="1" smtClean="0"/>
              <a:t>AndroidUIAutomator</a:t>
            </a:r>
            <a:endParaRPr lang="en-US" b="1" dirty="0" smtClean="0"/>
          </a:p>
          <a:p>
            <a:pPr lvl="1" algn="l" rtl="0"/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in WebDriver object DOM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6224"/>
            <a:ext cx="8229600" cy="438912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dirty="0" smtClean="0"/>
              <a:t>.</a:t>
            </a:r>
            <a:r>
              <a:rPr lang="en-US" b="1" dirty="0" err="1" smtClean="0"/>
              <a:t>findElementById</a:t>
            </a:r>
            <a:r>
              <a:rPr lang="en-US" dirty="0" smtClean="0"/>
              <a:t>("</a:t>
            </a:r>
            <a:r>
              <a:rPr lang="en-US" dirty="0" err="1" smtClean="0"/>
              <a:t>android:id</a:t>
            </a:r>
            <a:r>
              <a:rPr lang="en-US" dirty="0" smtClean="0"/>
              <a:t>/title").</a:t>
            </a:r>
            <a:r>
              <a:rPr lang="en-US" dirty="0" err="1" smtClean="0"/>
              <a:t>getText</a:t>
            </a:r>
            <a:r>
              <a:rPr lang="en-US" dirty="0" smtClean="0"/>
              <a:t>()</a:t>
            </a:r>
            <a:endParaRPr lang="he-IL" b="1" dirty="0" smtClean="0"/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.</a:t>
            </a:r>
            <a:r>
              <a:rPr lang="en-US" b="1" dirty="0" err="1" smtClean="0"/>
              <a:t>findElementByXPath</a:t>
            </a:r>
            <a:r>
              <a:rPr lang="en-US" dirty="0" smtClean="0"/>
              <a:t>("//</a:t>
            </a:r>
            <a:r>
              <a:rPr lang="en-US" dirty="0" err="1" smtClean="0"/>
              <a:t>android.widget.TextView</a:t>
            </a:r>
            <a:r>
              <a:rPr lang="en-US" dirty="0" smtClean="0"/>
              <a:t>[@</a:t>
            </a:r>
            <a:r>
              <a:rPr lang="en-US" dirty="0" smtClean="0"/>
              <a:t>text</a:t>
            </a:r>
            <a:r>
              <a:rPr lang="en-US" dirty="0" smtClean="0"/>
              <a:t>='Preference']").click</a:t>
            </a:r>
            <a:r>
              <a:rPr lang="en-US" dirty="0" smtClean="0"/>
              <a:t>();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.</a:t>
            </a:r>
            <a:r>
              <a:rPr lang="en-US" b="1" dirty="0" err="1" smtClean="0"/>
              <a:t>findElementByClassName</a:t>
            </a:r>
            <a:r>
              <a:rPr lang="en-US" dirty="0" smtClean="0"/>
              <a:t>("</a:t>
            </a:r>
            <a:r>
              <a:rPr lang="en-US" dirty="0" err="1" smtClean="0"/>
              <a:t>android.widget.EditText</a:t>
            </a:r>
            <a:r>
              <a:rPr lang="en-US" dirty="0" smtClean="0"/>
              <a:t>").</a:t>
            </a:r>
            <a:r>
              <a:rPr lang="en-US" dirty="0" err="1" smtClean="0"/>
              <a:t>sendKeys</a:t>
            </a:r>
            <a:r>
              <a:rPr lang="en-US" dirty="0" smtClean="0"/>
              <a:t>("Hagai_WifiSetting1</a:t>
            </a:r>
            <a:r>
              <a:rPr lang="en-US" dirty="0" smtClean="0"/>
              <a:t>");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b="1" dirty="0" smtClean="0"/>
              <a:t>.</a:t>
            </a:r>
            <a:r>
              <a:rPr lang="en-US" b="1" dirty="0" err="1" smtClean="0"/>
              <a:t>findElementByAndroidUIAutomator</a:t>
            </a:r>
            <a:r>
              <a:rPr lang="en-US" dirty="0" smtClean="0"/>
              <a:t>("text(\"Views\")").click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Set </a:t>
            </a:r>
            <a:r>
              <a:rPr lang="en-US" dirty="0" err="1" smtClean="0"/>
              <a:t>WebElemen</a:t>
            </a:r>
            <a:r>
              <a:rPr lang="en-US" dirty="0" smtClean="0"/>
              <a:t> Object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6224"/>
            <a:ext cx="8229600" cy="4389120"/>
          </a:xfrm>
        </p:spPr>
        <p:txBody>
          <a:bodyPr/>
          <a:lstStyle/>
          <a:p>
            <a:pPr algn="l" rtl="0"/>
            <a:r>
              <a:rPr lang="sv-SE" dirty="0" smtClean="0"/>
              <a:t>AndroidElement aeExpandList = driver.findElementByAndroidUIAutomator("text(\"Expandable Lists</a:t>
            </a:r>
            <a:r>
              <a:rPr lang="sv-SE" dirty="0" smtClean="0"/>
              <a:t>\")");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sv-SE" dirty="0" smtClean="0"/>
              <a:t>aeExpandList.click();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Find Element</a:t>
            </a:r>
            <a:r>
              <a:rPr lang="en-US" b="1" dirty="0" smtClean="0"/>
              <a:t>s</a:t>
            </a:r>
            <a:r>
              <a:rPr lang="en-US" dirty="0" smtClean="0"/>
              <a:t> List</a:t>
            </a:r>
            <a:endParaRPr lang="he-I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260648"/>
            <a:ext cx="14192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136224"/>
            <a:ext cx="8229600" cy="4389120"/>
          </a:xfrm>
        </p:spPr>
        <p:txBody>
          <a:bodyPr/>
          <a:lstStyle/>
          <a:p>
            <a:pPr algn="l" rtl="0"/>
            <a:r>
              <a:rPr lang="en-US" dirty="0" smtClean="0"/>
              <a:t>.</a:t>
            </a:r>
            <a:r>
              <a:rPr lang="en-US" dirty="0" err="1" smtClean="0"/>
              <a:t>findElement</a:t>
            </a:r>
            <a:r>
              <a:rPr lang="en-US" sz="6000" b="1" dirty="0" err="1" smtClean="0"/>
              <a:t>s</a:t>
            </a:r>
            <a:r>
              <a:rPr lang="en-US" dirty="0" err="1" smtClean="0"/>
              <a:t>ByAndroidUIAutomator</a:t>
            </a:r>
            <a:r>
              <a:rPr lang="en-US" dirty="0" smtClean="0"/>
              <a:t>("new </a:t>
            </a:r>
            <a:r>
              <a:rPr lang="en-US" dirty="0" err="1" smtClean="0"/>
              <a:t>UiSelector</a:t>
            </a:r>
            <a:r>
              <a:rPr lang="en-US" dirty="0" smtClean="0"/>
              <a:t>().</a:t>
            </a:r>
            <a:r>
              <a:rPr lang="en-US" dirty="0" smtClean="0"/>
              <a:t>clickable(true)");</a:t>
            </a:r>
          </a:p>
          <a:p>
            <a:pPr algn="l" rtl="0"/>
            <a:endParaRPr lang="en-US" b="1" dirty="0" smtClean="0"/>
          </a:p>
          <a:p>
            <a:pPr algn="l" rtl="0"/>
            <a:r>
              <a:rPr lang="en-US" dirty="0" smtClean="0"/>
              <a:t>List&lt;</a:t>
            </a:r>
            <a:r>
              <a:rPr lang="en-US" dirty="0" err="1" smtClean="0"/>
              <a:t>AndroidElement</a:t>
            </a:r>
            <a:r>
              <a:rPr lang="en-US" dirty="0" smtClean="0"/>
              <a:t>&gt; </a:t>
            </a:r>
            <a:r>
              <a:rPr lang="en-US" dirty="0" err="1" smtClean="0"/>
              <a:t>aeClickableElementList</a:t>
            </a:r>
            <a:r>
              <a:rPr lang="en-US" dirty="0" smtClean="0"/>
              <a:t> </a:t>
            </a:r>
            <a:r>
              <a:rPr lang="en-US" dirty="0" smtClean="0"/>
              <a:t>= …</a:t>
            </a:r>
            <a:endParaRPr lang="he-I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זרימה">
  <a:themeElements>
    <a:clrScheme name="זרימה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זרימה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זרימ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101</Words>
  <Application>Microsoft Office PowerPoint</Application>
  <PresentationFormat>‫הצגה על המסך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זרימה</vt:lpstr>
      <vt:lpstr>Appium &amp; Selenium Testing Practice</vt:lpstr>
      <vt:lpstr>Inspect WebElement using UI Automator Viewer</vt:lpstr>
      <vt:lpstr>Starting the UI Automator</vt:lpstr>
      <vt:lpstr>Starting the UI Automator</vt:lpstr>
      <vt:lpstr>Finding and Executed Methods</vt:lpstr>
      <vt:lpstr>Finding in WebDriver object DOM</vt:lpstr>
      <vt:lpstr>Set WebElemen Object</vt:lpstr>
      <vt:lpstr>Find Elements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lenovo</dc:creator>
  <cp:lastModifiedBy>lenovo</cp:lastModifiedBy>
  <cp:revision>20</cp:revision>
  <dcterms:created xsi:type="dcterms:W3CDTF">2017-06-30T06:11:18Z</dcterms:created>
  <dcterms:modified xsi:type="dcterms:W3CDTF">2017-07-12T21:26:54Z</dcterms:modified>
</cp:coreProperties>
</file>