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Appium &amp; Selenium Testing Practice</a:t>
            </a:r>
            <a:endParaRPr lang="he-IL" dirty="0"/>
          </a:p>
        </p:txBody>
      </p:sp>
      <p:pic>
        <p:nvPicPr>
          <p:cNvPr id="4" name="מציין מיקום תוכן 3" descr="appium-trai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060848"/>
            <a:ext cx="3810000" cy="2276475"/>
          </a:xfrm>
        </p:spPr>
      </p:pic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00808"/>
            <a:ext cx="2625080" cy="2625080"/>
          </a:xfrm>
          <a:prstGeom prst="rect">
            <a:avLst/>
          </a:prstGeom>
        </p:spPr>
      </p:pic>
      <p:pic>
        <p:nvPicPr>
          <p:cNvPr id="6" name="תמונה 5" descr="Andro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725144"/>
            <a:ext cx="3291858" cy="1851670"/>
          </a:xfrm>
          <a:prstGeom prst="rect">
            <a:avLst/>
          </a:prstGeom>
        </p:spPr>
      </p:pic>
      <p:pic>
        <p:nvPicPr>
          <p:cNvPr id="7" name="תמונה 6" descr="i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509120"/>
            <a:ext cx="2143125" cy="21431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&amp; Start Appium Desktop Server</a:t>
            </a:r>
            <a:endParaRPr lang="he-IL" dirty="0"/>
          </a:p>
        </p:txBody>
      </p:sp>
      <p:pic>
        <p:nvPicPr>
          <p:cNvPr id="5" name="מציין מיקום תוכן 4" descr="Screenshot - 11_07_2017 , 16_22_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1489" y="2136775"/>
            <a:ext cx="4757198" cy="438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Emulator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2136224"/>
            <a:ext cx="8229600" cy="4389120"/>
          </a:xfrm>
        </p:spPr>
        <p:txBody>
          <a:bodyPr/>
          <a:lstStyle/>
          <a:p>
            <a:pPr algn="l" rtl="0"/>
            <a:r>
              <a:rPr lang="en-US" dirty="0" smtClean="0"/>
              <a:t>From Android Studio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From Batch:</a:t>
            </a:r>
            <a:br>
              <a:rPr lang="en-US" dirty="0" smtClean="0"/>
            </a:br>
            <a:r>
              <a:rPr lang="en-US" b="1" dirty="0" smtClean="0"/>
              <a:t>C:\Users\lenovo\AppData\Local\Android\sdk\tools\emulator.exe -avd demo1</a:t>
            </a:r>
            <a:endParaRPr lang="he-IL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Start UI Automator Viewer for identify DOM elements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2208232"/>
            <a:ext cx="8229600" cy="4389120"/>
          </a:xfrm>
        </p:spPr>
        <p:txBody>
          <a:bodyPr/>
          <a:lstStyle/>
          <a:p>
            <a:pPr algn="l" rtl="0"/>
            <a:r>
              <a:rPr lang="en-US" dirty="0" smtClean="0"/>
              <a:t>From SDK:</a:t>
            </a:r>
            <a:br>
              <a:rPr lang="en-US" dirty="0" smtClean="0"/>
            </a:br>
            <a:r>
              <a:rPr lang="en-US" dirty="0" smtClean="0"/>
              <a:t> ..\Android\sdk\tools\bin 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Start Batch:</a:t>
            </a:r>
            <a:br>
              <a:rPr lang="en-US" dirty="0" smtClean="0"/>
            </a:br>
            <a:r>
              <a:rPr lang="en-US" b="1" dirty="0" smtClean="0"/>
              <a:t>C:\Users\lenovo\AppData\Local\Android\sdk\tools\emulator.exe -avd demo1</a:t>
            </a:r>
            <a:endParaRPr lang="he-IL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4775" y="404664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Capability Instant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2136224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DesiredCapabilities cap = </a:t>
            </a:r>
            <a:r>
              <a:rPr lang="en-US" b="1" dirty="0" smtClean="0"/>
              <a:t>new DesiredCapabilities();</a:t>
            </a:r>
          </a:p>
          <a:p>
            <a:pPr algn="l" rtl="0"/>
            <a:r>
              <a:rPr lang="en-US" b="1" dirty="0" smtClean="0"/>
              <a:t>Using Selenium Remote library.</a:t>
            </a:r>
            <a:br>
              <a:rPr lang="en-US" b="1" dirty="0" smtClean="0"/>
            </a:br>
            <a:endParaRPr lang="en-US" b="1" dirty="0" smtClean="0"/>
          </a:p>
          <a:p>
            <a:pPr algn="l" rtl="0"/>
            <a:r>
              <a:rPr lang="en-US" dirty="0" err="1" smtClean="0"/>
              <a:t>cap.setCapability</a:t>
            </a:r>
            <a:r>
              <a:rPr lang="en-US" dirty="0" smtClean="0"/>
              <a:t>(</a:t>
            </a:r>
            <a:r>
              <a:rPr lang="en-US" dirty="0" err="1" smtClean="0"/>
              <a:t>MobileCapabilityType.</a:t>
            </a:r>
            <a:r>
              <a:rPr lang="en-US" b="1" i="1" dirty="0" err="1" smtClean="0"/>
              <a:t>DEVICE_NAME</a:t>
            </a:r>
            <a:r>
              <a:rPr lang="en-US" b="1" i="1" dirty="0" smtClean="0"/>
              <a:t>, "demo1");</a:t>
            </a:r>
          </a:p>
          <a:p>
            <a:pPr algn="l" rtl="0"/>
            <a:r>
              <a:rPr lang="en-US" dirty="0" err="1" smtClean="0"/>
              <a:t>cap.setCapability</a:t>
            </a:r>
            <a:r>
              <a:rPr lang="en-US" dirty="0" smtClean="0"/>
              <a:t>(</a:t>
            </a:r>
            <a:r>
              <a:rPr lang="en-US" dirty="0" err="1" smtClean="0"/>
              <a:t>MobileCapabilityType.</a:t>
            </a:r>
            <a:r>
              <a:rPr lang="en-US" b="1" i="1" dirty="0" err="1" smtClean="0"/>
              <a:t>NEW_COMMAND_TIMEOUT</a:t>
            </a:r>
            <a:r>
              <a:rPr lang="en-US" b="1" i="1" dirty="0" smtClean="0"/>
              <a:t>, "100");</a:t>
            </a:r>
          </a:p>
          <a:p>
            <a:pPr algn="l" rtl="0"/>
            <a:r>
              <a:rPr lang="en-US" dirty="0" err="1" smtClean="0"/>
              <a:t>cap.setCapability</a:t>
            </a:r>
            <a:r>
              <a:rPr lang="en-US" dirty="0" smtClean="0"/>
              <a:t>(MobileCapabilityType.</a:t>
            </a:r>
            <a:r>
              <a:rPr lang="en-US" b="1" i="1" dirty="0" smtClean="0"/>
              <a:t>APP, </a:t>
            </a:r>
            <a:r>
              <a:rPr lang="en-US" b="1" i="1" dirty="0" err="1" smtClean="0"/>
              <a:t>fs.getAbsolutePath</a:t>
            </a:r>
            <a:r>
              <a:rPr lang="en-US" b="1" i="1" dirty="0" smtClean="0"/>
              <a:t>());</a:t>
            </a:r>
            <a:br>
              <a:rPr lang="en-US" b="1" i="1" dirty="0" smtClean="0"/>
            </a:br>
            <a:endParaRPr lang="en-US" b="1" i="1" dirty="0" smtClean="0"/>
          </a:p>
          <a:p>
            <a:pPr algn="l" rtl="0"/>
            <a:r>
              <a:rPr lang="en-US" dirty="0" smtClean="0"/>
              <a:t>Sending cap to the Android Driver object:</a:t>
            </a:r>
          </a:p>
          <a:p>
            <a:pPr algn="l" rtl="0"/>
            <a:r>
              <a:rPr lang="en-US" sz="2100" dirty="0" err="1" smtClean="0"/>
              <a:t>AndroidDriver</a:t>
            </a:r>
            <a:r>
              <a:rPr lang="en-US" sz="2100" dirty="0" smtClean="0"/>
              <a:t>&lt;</a:t>
            </a:r>
            <a:r>
              <a:rPr lang="en-US" sz="2100" dirty="0" err="1" smtClean="0"/>
              <a:t>AndroidElement</a:t>
            </a:r>
            <a:r>
              <a:rPr lang="en-US" sz="2100" dirty="0" smtClean="0"/>
              <a:t>&gt; driver = </a:t>
            </a:r>
            <a:r>
              <a:rPr lang="en-US" sz="2100" b="1" dirty="0" smtClean="0"/>
              <a:t>new </a:t>
            </a:r>
            <a:r>
              <a:rPr lang="en-US" sz="2100" b="1" dirty="0" err="1" smtClean="0"/>
              <a:t>AndroidDriver</a:t>
            </a:r>
            <a:r>
              <a:rPr lang="en-US" sz="2100" b="1" dirty="0" smtClean="0"/>
              <a:t>&lt;&gt;(new URL("http://127.0.0.1:4723/wd/hub"),cap);</a:t>
            </a:r>
          </a:p>
          <a:p>
            <a:pPr algn="l" rtl="0"/>
            <a:endParaRPr lang="he-IL" dirty="0" smtClean="0"/>
          </a:p>
          <a:p>
            <a:pPr algn="l" rtl="0"/>
            <a:r>
              <a:rPr lang="en-US" dirty="0" smtClean="0"/>
              <a:t>//Setting General wait if element is not exist in first attempt</a:t>
            </a:r>
          </a:p>
          <a:p>
            <a:pPr algn="l" rtl="0"/>
            <a:r>
              <a:rPr lang="en-US" dirty="0" err="1" smtClean="0"/>
              <a:t>driver.manage</a:t>
            </a:r>
            <a:r>
              <a:rPr lang="en-US" dirty="0" smtClean="0"/>
              <a:t>().timeouts().</a:t>
            </a:r>
            <a:r>
              <a:rPr lang="en-US" dirty="0" err="1" smtClean="0"/>
              <a:t>implicitlyWait</a:t>
            </a:r>
            <a:r>
              <a:rPr lang="en-US" dirty="0" smtClean="0"/>
              <a:t>(10, </a:t>
            </a:r>
            <a:r>
              <a:rPr lang="en-US" dirty="0" err="1" smtClean="0"/>
              <a:t>TimeUnit.</a:t>
            </a:r>
            <a:r>
              <a:rPr lang="en-US" b="1" i="1" dirty="0" err="1" smtClean="0"/>
              <a:t>SECONDS</a:t>
            </a:r>
            <a:r>
              <a:rPr lang="en-US" b="1" i="1" dirty="0" smtClean="0"/>
              <a:t>);</a:t>
            </a:r>
          </a:p>
          <a:p>
            <a:pPr algn="l" rtl="0"/>
            <a:endParaRPr lang="he-IL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Base Class for reusable Code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2136224"/>
            <a:ext cx="8229600" cy="4389120"/>
          </a:xfrm>
        </p:spPr>
        <p:txBody>
          <a:bodyPr/>
          <a:lstStyle/>
          <a:p>
            <a:pPr algn="l" rtl="0"/>
            <a:r>
              <a:rPr lang="en-US" b="1" dirty="0" smtClean="0"/>
              <a:t>static  </a:t>
            </a:r>
            <a:r>
              <a:rPr lang="en-US" dirty="0" smtClean="0"/>
              <a:t>Capabilities() 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Return </a:t>
            </a:r>
            <a:r>
              <a:rPr lang="en-US" b="1" dirty="0" err="1" smtClean="0"/>
              <a:t>AndroidDriver</a:t>
            </a:r>
            <a:r>
              <a:rPr lang="en-US" b="1" dirty="0" smtClean="0"/>
              <a:t>&lt;</a:t>
            </a:r>
            <a:r>
              <a:rPr lang="en-US" b="1" dirty="0" err="1" smtClean="0"/>
              <a:t>AndroidElement</a:t>
            </a:r>
            <a:r>
              <a:rPr lang="en-US" b="1" dirty="0" smtClean="0"/>
              <a:t>&gt;</a:t>
            </a:r>
            <a:endParaRPr lang="he-IL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to use APK in our Application test 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2136224"/>
            <a:ext cx="8229600" cy="4389120"/>
          </a:xfrm>
        </p:spPr>
        <p:txBody>
          <a:bodyPr/>
          <a:lstStyle/>
          <a:p>
            <a:pPr algn="l" rtl="0"/>
            <a:r>
              <a:rPr lang="en-US" b="1" dirty="0" smtClean="0"/>
              <a:t>Stability: </a:t>
            </a:r>
            <a:r>
              <a:rPr lang="en-US" b="1" dirty="0" smtClean="0"/>
              <a:t>in case app is not installed.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Best Practice.</a:t>
            </a:r>
            <a:endParaRPr lang="he-IL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4775" y="0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70</Words>
  <Application>Microsoft Office PowerPoint</Application>
  <PresentationFormat>‫הצגה על המסך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זרימה</vt:lpstr>
      <vt:lpstr>Appium &amp; Selenium Testing Practice</vt:lpstr>
      <vt:lpstr>Install &amp; Start Appium Desktop Server</vt:lpstr>
      <vt:lpstr>Start Emulator</vt:lpstr>
      <vt:lpstr> Start UI Automator Viewer for identify DOM elements</vt:lpstr>
      <vt:lpstr>Creating our Capability Instant</vt:lpstr>
      <vt:lpstr>Use Base Class for reusable Code</vt:lpstr>
      <vt:lpstr>Why to use APK in our Application test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13</cp:revision>
  <dcterms:created xsi:type="dcterms:W3CDTF">2017-06-30T06:11:18Z</dcterms:created>
  <dcterms:modified xsi:type="dcterms:W3CDTF">2017-07-12T07:04:10Z</dcterms:modified>
</cp:coreProperties>
</file>