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61" r:id="rId2"/>
    <p:sldId id="257" r:id="rId3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80" d="100"/>
          <a:sy n="80" d="100"/>
        </p:scale>
        <p:origin x="-15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כותרת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7" name="כותרת משנה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30" name="מציין מיקום של תאריך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י"ט/תמוז/תשע"ז</a:t>
            </a:fld>
            <a:endParaRPr lang="he-IL" dirty="0"/>
          </a:p>
        </p:txBody>
      </p:sp>
      <p:sp>
        <p:nvSpPr>
          <p:cNvPr id="19" name="מציין מיקום של כותרת תחתונה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י"ט/תמוז/תשע"ז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י"ט/תמוז/תשע"ז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י"ט/תמוז/תשע"ז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י"ט/תמוז/תשע"ז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י"ט/תמוז/תשע"ז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י"ט/תמוז/תשע"ז</a:t>
            </a:fld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י"ט/תמוז/תשע"ז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י"ט/תמוז/תשע"ז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י"ט/תמוז/תשע"ז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עם פינה יחידה חתוכה ומעוגלת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משולש ישר-זווית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י"ט/תמוז/תשע"ז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dirty="0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10" name="צורה חופשית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צורה חופשית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צורה חופשית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צורה חופשית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מציין מיקום של כותרת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0" name="מציין מיקום טקסט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72AE442-6A82-461B-B901-A08C65C7F226}" type="datetimeFigureOut">
              <a:rPr lang="he-IL" smtClean="0"/>
              <a:pPr/>
              <a:t>י"ט/תמוז/תשע"ז</a:t>
            </a:fld>
            <a:endParaRPr lang="he-IL" dirty="0"/>
          </a:p>
        </p:txBody>
      </p:sp>
      <p:sp>
        <p:nvSpPr>
          <p:cNvPr id="22" name="מציין מיקום של כותרת תחתונה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18" name="מציין מיקום של מספר שקופית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  <p:grpSp>
        <p:nvGrpSpPr>
          <p:cNvPr id="2" name="קבוצה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צורה חופשית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צורה חופשית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9178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Appium &amp; Selenium Testing Practice</a:t>
            </a:r>
            <a:endParaRPr lang="he-IL" dirty="0"/>
          </a:p>
        </p:txBody>
      </p:sp>
      <p:pic>
        <p:nvPicPr>
          <p:cNvPr id="4" name="מציין מיקום תוכן 3" descr="appium-trainin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2060848"/>
            <a:ext cx="3810000" cy="2276475"/>
          </a:xfrm>
        </p:spPr>
      </p:pic>
      <p:pic>
        <p:nvPicPr>
          <p:cNvPr id="5" name="תמונה 4" descr="Seleniu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6136" y="1700808"/>
            <a:ext cx="2625080" cy="2625080"/>
          </a:xfrm>
          <a:prstGeom prst="rect">
            <a:avLst/>
          </a:prstGeom>
        </p:spPr>
      </p:pic>
      <p:pic>
        <p:nvPicPr>
          <p:cNvPr id="6" name="תמונה 5" descr="Androi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9592" y="4725144"/>
            <a:ext cx="3291858" cy="1851670"/>
          </a:xfrm>
          <a:prstGeom prst="rect">
            <a:avLst/>
          </a:prstGeom>
        </p:spPr>
      </p:pic>
      <p:pic>
        <p:nvPicPr>
          <p:cNvPr id="7" name="תמונה 6" descr="io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4008" y="4509120"/>
            <a:ext cx="2143125" cy="2143125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24328" y="692696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Most common user gestures on Mobile Devices:</a:t>
            </a:r>
            <a:endParaRPr lang="he-I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260648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מציין מיקום תוכן 6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492896"/>
            <a:ext cx="6906600" cy="386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זרימה">
  <a:themeElements>
    <a:clrScheme name="זרימה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זרימה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זרימ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171</TotalTime>
  <Words>13</Words>
  <Application>Microsoft Office PowerPoint</Application>
  <PresentationFormat>‫הצגה על המסך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3" baseType="lpstr">
      <vt:lpstr>זרימה</vt:lpstr>
      <vt:lpstr>Appium &amp; Selenium Testing Practice</vt:lpstr>
      <vt:lpstr>Most common user gestures on Mobile Devices: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lenovo</dc:creator>
  <cp:lastModifiedBy>lenovo</cp:lastModifiedBy>
  <cp:revision>16</cp:revision>
  <dcterms:created xsi:type="dcterms:W3CDTF">2017-06-30T06:11:18Z</dcterms:created>
  <dcterms:modified xsi:type="dcterms:W3CDTF">2017-07-13T08:29:56Z</dcterms:modified>
</cp:coreProperties>
</file>