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E126-3F33-9540-BC35-8DEAE40F2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5CC09-3DC6-CD40-856C-727261805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6622-C7B2-E749-8152-D2D95E80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16C-8FF7-604A-909E-1D06BCFF86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99135-3968-124B-B1CD-DDAD20FB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6CDFB-C189-4F4E-A75C-B768D3B6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79F-D50E-3F44-9B48-12D748D2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1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D2AF-5B17-FE4A-A7C1-118C1CB3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DA3CD-34AA-A145-8F06-037E4C17D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B845-8B3C-094E-8E24-21F6B328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16C-8FF7-604A-909E-1D06BCFF86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AAE7-FAA1-6446-A6EC-1929EDF6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D709-4134-7C4D-9505-721D02B4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79F-D50E-3F44-9B48-12D748D2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0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E34F9-780A-4649-9894-C39D38200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C151E-39C2-E64E-AC54-C600FDCB8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24EA-2BDB-1045-B72A-240BA251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16C-8FF7-604A-909E-1D06BCFF86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C050D-4708-FB41-847F-194074EE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9CDB-00A0-6B4D-9AA1-EAAA01B0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79F-D50E-3F44-9B48-12D748D2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6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0D0F-D2CA-0847-823C-12AE79C2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96D59-49ED-F245-9200-9BE307EE9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1389-9A83-1747-9503-88A1143B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16C-8FF7-604A-909E-1D06BCFF86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2D88-FA0B-D642-81C2-6A9A33D7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EF507-6DC8-644A-AC5E-4C0CA05C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79F-D50E-3F44-9B48-12D748D2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8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849E-7764-3D47-9EE3-FD082CC1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4F5BE-D266-F644-A1FD-65A1B193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E472-CC16-1D4B-8238-1F4F2851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16C-8FF7-604A-909E-1D06BCFF86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9814-D037-5E4E-A565-33564E05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3C64-BFA5-6D46-A9F2-C3F6AF97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79F-D50E-3F44-9B48-12D748D2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3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73C7-98B8-5A4C-990F-616A8D29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EFB3-5B09-D446-A0E6-5D0ED75EA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BA7F0-ED95-C54B-824B-9E2097B45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43088-10CD-1D4C-8D6A-13264CE3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16C-8FF7-604A-909E-1D06BCFF86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2356-637B-D446-A72A-71416966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E0137-2EA9-3F4F-A5E0-7DC2D6B3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79F-D50E-3F44-9B48-12D748D2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22DA-D12A-454B-8140-44CE481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1694-37BB-FB4C-92F0-424BB58D5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EF17A-5963-3840-BDAC-38B331B06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9E6FC-6432-9F4E-9EF7-8BD5D752F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FA976-4C62-1347-9CDB-E14FA336F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C13B4-D614-7948-9219-D6396FDE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16C-8FF7-604A-909E-1D06BCFF86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920ED-A21D-E144-8A36-08ABD82A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12BEC-4966-4547-B855-AD9B5A38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79F-D50E-3F44-9B48-12D748D2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8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7E9A-18A5-3A46-B959-63C0374F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3E5D9-BA94-0842-B870-67A96D6A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16C-8FF7-604A-909E-1D06BCFF86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C35D3-8FF4-F246-9D41-F8B7599A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D587-4523-B94C-B202-1C561810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79F-D50E-3F44-9B48-12D748D2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9FA1D-F760-EB49-9B04-74E1DEDB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16C-8FF7-604A-909E-1D06BCFF86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84072-ABB3-C34A-900C-280A201B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8B577-9FCB-9B48-94E5-A1CBD986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79F-D50E-3F44-9B48-12D748D2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A033-DEA6-8F43-93B6-84DCE164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1529-5DB4-C949-B964-2000F7FB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B470A-2BBA-D849-BC8D-8A5C642F3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DB25D-2756-7542-A174-BCB8E287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16C-8FF7-604A-909E-1D06BCFF86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4E12-9A82-8E45-9F88-B1D135A4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A4E0-0343-5240-8764-AC5D7097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79F-D50E-3F44-9B48-12D748D2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59C8-8A0D-F446-8F9B-A470DE8D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ACD88-C756-C04A-B21F-653000CFD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755F3-8621-7F4C-851D-2B43B0471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9DB60-1319-1D40-89C6-BD243DC4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16C-8FF7-604A-909E-1D06BCFF86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4AEEC-F650-AC49-9328-8D8C16D9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65F01-33E5-F240-BDDA-33DCC10E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79F-D50E-3F44-9B48-12D748D2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2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83E44-16AE-0147-968E-A2B6F2D4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D264D-91B8-974C-B39B-77E9D5B12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0E30-15C9-4444-9BAF-DE6E0C781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1916C-8FF7-604A-909E-1D06BCFF86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232C-E067-5D4B-87F3-16A04B08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1DE9F-F948-1E41-B4CD-4B71DABE7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B79F-D50E-3F44-9B48-12D748D2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9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320AF38-A4D6-7F43-9539-779C9048A484}"/>
              </a:ext>
            </a:extLst>
          </p:cNvPr>
          <p:cNvGrpSpPr/>
          <p:nvPr/>
        </p:nvGrpSpPr>
        <p:grpSpPr>
          <a:xfrm>
            <a:off x="1003299" y="0"/>
            <a:ext cx="9716245" cy="6858000"/>
            <a:chOff x="1003299" y="0"/>
            <a:chExt cx="9716245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69443C2-FC4E-8245-8765-EBC1050B9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1775" y="0"/>
              <a:ext cx="5737769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C0E5C8-2215-1A44-8529-C1DA4AD59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299" y="2123731"/>
              <a:ext cx="3310383" cy="261053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95106-154B-B24E-8E89-50512B347980}"/>
                </a:ext>
              </a:extLst>
            </p:cNvPr>
            <p:cNvSpPr txBox="1"/>
            <p:nvPr/>
          </p:nvSpPr>
          <p:spPr>
            <a:xfrm>
              <a:off x="1003299" y="1754399"/>
              <a:ext cx="3615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Distribution of PRTs in Training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666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52625AC-405F-EC49-9842-64CA8A971B0F}"/>
              </a:ext>
            </a:extLst>
          </p:cNvPr>
          <p:cNvGrpSpPr/>
          <p:nvPr/>
        </p:nvGrpSpPr>
        <p:grpSpPr>
          <a:xfrm>
            <a:off x="389624" y="526184"/>
            <a:ext cx="11186330" cy="6232962"/>
            <a:chOff x="389624" y="526184"/>
            <a:chExt cx="11186330" cy="623296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2F0EFAF-C49E-0245-80D8-B7045E626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624" y="1053662"/>
              <a:ext cx="5038596" cy="475067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2C3CF4-3136-6845-B247-88326421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4254" y="821155"/>
              <a:ext cx="5981700" cy="14605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552C120-61F3-DC48-90BC-4C35487F9E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50"/>
            <a:stretch/>
          </p:blipFill>
          <p:spPr>
            <a:xfrm>
              <a:off x="6981567" y="3323600"/>
              <a:ext cx="3082229" cy="34355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EE0B79-FA42-4445-AEE1-F31BC705A036}"/>
                </a:ext>
              </a:extLst>
            </p:cNvPr>
            <p:cNvSpPr txBox="1"/>
            <p:nvPr/>
          </p:nvSpPr>
          <p:spPr>
            <a:xfrm>
              <a:off x="5805707" y="526184"/>
              <a:ext cx="1834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Confusion Matrix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513C15-B84C-9042-B0A5-7728C1249927}"/>
                </a:ext>
              </a:extLst>
            </p:cNvPr>
            <p:cNvSpPr txBox="1"/>
            <p:nvPr/>
          </p:nvSpPr>
          <p:spPr>
            <a:xfrm>
              <a:off x="5927125" y="2821293"/>
              <a:ext cx="4371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Model parameter selection of C and gamma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BAD52A-2325-6B40-8AEC-31877492FB2A}"/>
                </a:ext>
              </a:extLst>
            </p:cNvPr>
            <p:cNvSpPr txBox="1"/>
            <p:nvPr/>
          </p:nvSpPr>
          <p:spPr>
            <a:xfrm>
              <a:off x="10063796" y="4302709"/>
              <a:ext cx="15011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Highest Accuracy:</a:t>
              </a:r>
            </a:p>
            <a:p>
              <a:r>
                <a:rPr lang="en-US" sz="1400" dirty="0"/>
                <a:t>C = 100</a:t>
              </a:r>
            </a:p>
            <a:p>
              <a:r>
                <a:rPr lang="en-US" sz="1400" dirty="0"/>
                <a:t>Gamma = 0.1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AD26D39-154F-7F45-9D76-8471E83F5287}"/>
                </a:ext>
              </a:extLst>
            </p:cNvPr>
            <p:cNvCxnSpPr/>
            <p:nvPr/>
          </p:nvCxnSpPr>
          <p:spPr>
            <a:xfrm flipH="1">
              <a:off x="8585104" y="4672041"/>
              <a:ext cx="1312658" cy="567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60D9F-9B57-4E40-8EE6-E9D19B5F4FB6}"/>
                </a:ext>
              </a:extLst>
            </p:cNvPr>
            <p:cNvSpPr txBox="1"/>
            <p:nvPr/>
          </p:nvSpPr>
          <p:spPr>
            <a:xfrm>
              <a:off x="741021" y="526184"/>
              <a:ext cx="2101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Seaborn Matrix Plot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12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FEAA76-B2FD-A14A-A22B-548C5D16F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1"/>
          <a:stretch/>
        </p:blipFill>
        <p:spPr>
          <a:xfrm>
            <a:off x="2309004" y="86496"/>
            <a:ext cx="7573992" cy="67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0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Phillips</dc:creator>
  <cp:lastModifiedBy>Craig Phillips</cp:lastModifiedBy>
  <cp:revision>4</cp:revision>
  <dcterms:created xsi:type="dcterms:W3CDTF">2021-04-09T16:54:14Z</dcterms:created>
  <dcterms:modified xsi:type="dcterms:W3CDTF">2021-04-09T17:51:11Z</dcterms:modified>
</cp:coreProperties>
</file>