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63" r:id="rId2"/>
    <p:sldId id="264" r:id="rId3"/>
    <p:sldId id="257" r:id="rId4"/>
    <p:sldId id="262" r:id="rId5"/>
    <p:sldId id="260" r:id="rId6"/>
    <p:sldId id="259" r:id="rId7"/>
    <p:sldId id="258" r:id="rId8"/>
    <p:sldId id="261" r:id="rId9"/>
  </p:sldIdLst>
  <p:sldSz cx="5543550" cy="30607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4" userDrawn="1">
          <p15:clr>
            <a:srgbClr val="A4A3A4"/>
          </p15:clr>
        </p15:guide>
        <p15:guide id="2" pos="17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77" y="67"/>
      </p:cViewPr>
      <p:guideLst>
        <p:guide orient="horz" pos="964"/>
        <p:guide pos="1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0C8B-924F-4E47-87AC-5031985D6922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AE44-21C3-46DB-AC3E-77C9785850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3821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944" y="500906"/>
            <a:ext cx="4157663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4" y="1607576"/>
            <a:ext cx="4157663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533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30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7103" y="162954"/>
            <a:ext cx="1195328" cy="2593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119" y="162954"/>
            <a:ext cx="3516690" cy="259380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5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66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2" y="763050"/>
            <a:ext cx="4781312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232" y="2048261"/>
            <a:ext cx="4781312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8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119" y="814770"/>
            <a:ext cx="2356009" cy="19419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6422" y="814770"/>
            <a:ext cx="2356009" cy="19419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238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162954"/>
            <a:ext cx="4781312" cy="591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41" y="750297"/>
            <a:ext cx="2345181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1" y="1118006"/>
            <a:ext cx="2345181" cy="1644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6422" y="750297"/>
            <a:ext cx="2356731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6422" y="1118006"/>
            <a:ext cx="2356731" cy="1644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6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37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069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04047"/>
            <a:ext cx="178793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31" y="440684"/>
            <a:ext cx="2806422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18210"/>
            <a:ext cx="178793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743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04047"/>
            <a:ext cx="178793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56731" y="440684"/>
            <a:ext cx="2806422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18210"/>
            <a:ext cx="178793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82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119" y="162954"/>
            <a:ext cx="4781312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814770"/>
            <a:ext cx="4781312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119" y="2836816"/>
            <a:ext cx="1247299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850E-279C-4CEE-A437-2ABC6D4726DD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6301" y="2836816"/>
            <a:ext cx="187094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5132" y="2836816"/>
            <a:ext cx="1247299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D0C4-52FF-4BD9-86F4-D4D0C44F050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2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8145" y="-6856"/>
            <a:ext cx="4073237" cy="30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5663" y="197472"/>
            <a:ext cx="1195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/>
              <a:t>Explanation</a:t>
            </a:r>
            <a:endParaRPr lang="de-CH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5307" y="710351"/>
            <a:ext cx="2423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Such </a:t>
            </a:r>
            <a:r>
              <a:rPr lang="de-CH" sz="1100" dirty="0" err="1" smtClean="0"/>
              <a:t>rounded</a:t>
            </a:r>
            <a:r>
              <a:rPr lang="de-CH" sz="1100" dirty="0" smtClean="0"/>
              <a:t> </a:t>
            </a:r>
            <a:r>
              <a:rPr lang="de-CH" sz="1100" dirty="0" err="1" smtClean="0"/>
              <a:t>boxes</a:t>
            </a:r>
            <a:r>
              <a:rPr lang="de-CH" sz="1100" dirty="0" smtClean="0"/>
              <a:t> </a:t>
            </a:r>
            <a:r>
              <a:rPr lang="de-CH" sz="1100" dirty="0" err="1" smtClean="0"/>
              <a:t>are</a:t>
            </a:r>
            <a:r>
              <a:rPr lang="de-CH" sz="1100" dirty="0" smtClean="0"/>
              <a:t> </a:t>
            </a:r>
            <a:r>
              <a:rPr lang="de-CH" sz="1100" dirty="0" err="1" smtClean="0"/>
              <a:t>buttons</a:t>
            </a:r>
            <a:r>
              <a:rPr lang="de-CH" sz="1100" dirty="0" smtClean="0"/>
              <a:t> </a:t>
            </a:r>
            <a:r>
              <a:rPr lang="de-CH" sz="1100" dirty="0" err="1" smtClean="0"/>
              <a:t>which</a:t>
            </a:r>
            <a:r>
              <a:rPr lang="de-CH" sz="1100" dirty="0" smtClean="0"/>
              <a:t> </a:t>
            </a:r>
            <a:r>
              <a:rPr lang="de-CH" sz="1100" dirty="0" err="1" smtClean="0"/>
              <a:t>can</a:t>
            </a:r>
            <a:r>
              <a:rPr lang="de-CH" sz="1100" dirty="0" smtClean="0"/>
              <a:t> </a:t>
            </a:r>
            <a:r>
              <a:rPr lang="de-CH" sz="1100" dirty="0" err="1" smtClean="0"/>
              <a:t>be</a:t>
            </a:r>
            <a:r>
              <a:rPr lang="de-CH" sz="1100" dirty="0" smtClean="0"/>
              <a:t> </a:t>
            </a:r>
            <a:r>
              <a:rPr lang="de-CH" sz="1100" dirty="0" err="1" smtClean="0"/>
              <a:t>pressed</a:t>
            </a:r>
            <a:endParaRPr lang="de-CH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32656" y="1357643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9" name="TextBox 8"/>
          <p:cNvSpPr txBox="1"/>
          <p:nvPr/>
        </p:nvSpPr>
        <p:spPr>
          <a:xfrm>
            <a:off x="198783" y="1363713"/>
            <a:ext cx="592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DC-X2</a:t>
            </a:r>
            <a:endParaRPr lang="de-CH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805307" y="1258458"/>
            <a:ext cx="2423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Yellow </a:t>
            </a:r>
            <a:r>
              <a:rPr lang="de-CH" sz="1100" dirty="0" err="1" smtClean="0"/>
              <a:t>boxes</a:t>
            </a:r>
            <a:r>
              <a:rPr lang="de-CH" sz="1100" dirty="0" smtClean="0"/>
              <a:t> </a:t>
            </a:r>
            <a:r>
              <a:rPr lang="de-CH" sz="1100" dirty="0" err="1" smtClean="0"/>
              <a:t>show</a:t>
            </a:r>
            <a:r>
              <a:rPr lang="de-CH" sz="1100" dirty="0" smtClean="0"/>
              <a:t> </a:t>
            </a:r>
            <a:r>
              <a:rPr lang="de-CH" sz="1100" dirty="0" err="1" smtClean="0"/>
              <a:t>information</a:t>
            </a:r>
            <a:r>
              <a:rPr lang="de-CH" sz="1100" dirty="0" smtClean="0"/>
              <a:t> but </a:t>
            </a:r>
            <a:r>
              <a:rPr lang="de-CH" sz="1100" dirty="0" err="1" smtClean="0"/>
              <a:t>cannot</a:t>
            </a:r>
            <a:r>
              <a:rPr lang="de-CH" sz="1100" dirty="0" smtClean="0"/>
              <a:t> (</a:t>
            </a:r>
            <a:r>
              <a:rPr lang="de-CH" sz="1100" dirty="0" err="1" smtClean="0"/>
              <a:t>directly</a:t>
            </a:r>
            <a:r>
              <a:rPr lang="de-CH" sz="1100" dirty="0" smtClean="0"/>
              <a:t>) </a:t>
            </a:r>
            <a:r>
              <a:rPr lang="de-CH" sz="1100" dirty="0" err="1" smtClean="0"/>
              <a:t>be</a:t>
            </a:r>
            <a:r>
              <a:rPr lang="de-CH" sz="1100" dirty="0" smtClean="0"/>
              <a:t> </a:t>
            </a:r>
            <a:r>
              <a:rPr lang="de-CH" sz="1100" dirty="0" err="1" smtClean="0"/>
              <a:t>edited</a:t>
            </a:r>
            <a:endParaRPr lang="de-CH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232656" y="1826338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12" name="TextBox 11"/>
          <p:cNvSpPr txBox="1"/>
          <p:nvPr/>
        </p:nvSpPr>
        <p:spPr>
          <a:xfrm>
            <a:off x="244089" y="1830601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10,000</a:t>
            </a:r>
            <a:endParaRPr lang="de-CH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805307" y="1735536"/>
            <a:ext cx="2423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White </a:t>
            </a:r>
            <a:r>
              <a:rPr lang="de-CH" sz="1100" dirty="0" err="1" smtClean="0"/>
              <a:t>boxes</a:t>
            </a:r>
            <a:r>
              <a:rPr lang="de-CH" sz="1100" dirty="0" smtClean="0"/>
              <a:t> </a:t>
            </a:r>
            <a:r>
              <a:rPr lang="de-CH" sz="1100" dirty="0" err="1" smtClean="0"/>
              <a:t>can</a:t>
            </a:r>
            <a:r>
              <a:rPr lang="de-CH" sz="1100" dirty="0" smtClean="0"/>
              <a:t> </a:t>
            </a:r>
            <a:r>
              <a:rPr lang="de-CH" sz="1100" dirty="0" err="1" smtClean="0"/>
              <a:t>be</a:t>
            </a:r>
            <a:r>
              <a:rPr lang="de-CH" sz="1100" dirty="0" smtClean="0"/>
              <a:t> </a:t>
            </a:r>
            <a:r>
              <a:rPr lang="de-CH" sz="1100" dirty="0" err="1" smtClean="0"/>
              <a:t>pressed</a:t>
            </a:r>
            <a:r>
              <a:rPr lang="de-CH" sz="1100" dirty="0" smtClean="0"/>
              <a:t> </a:t>
            </a:r>
            <a:r>
              <a:rPr lang="de-CH" sz="1100" dirty="0" err="1" smtClean="0"/>
              <a:t>and</a:t>
            </a:r>
            <a:r>
              <a:rPr lang="de-CH" sz="1100" dirty="0" smtClean="0"/>
              <a:t> </a:t>
            </a:r>
            <a:r>
              <a:rPr lang="de-CH" sz="1100" dirty="0" err="1" smtClean="0"/>
              <a:t>then</a:t>
            </a:r>
            <a:r>
              <a:rPr lang="de-CH" sz="1100" dirty="0" smtClean="0"/>
              <a:t> </a:t>
            </a:r>
            <a:r>
              <a:rPr lang="de-CH" sz="1100" dirty="0" err="1" smtClean="0"/>
              <a:t>be</a:t>
            </a:r>
            <a:r>
              <a:rPr lang="de-CH" sz="1100" dirty="0" smtClean="0"/>
              <a:t> </a:t>
            </a:r>
            <a:r>
              <a:rPr lang="de-CH" sz="1100" dirty="0" err="1" smtClean="0"/>
              <a:t>edited</a:t>
            </a:r>
            <a:r>
              <a:rPr lang="de-CH" sz="1100" dirty="0" smtClean="0"/>
              <a:t> </a:t>
            </a:r>
            <a:r>
              <a:rPr lang="de-CH" sz="1100" dirty="0" err="1" smtClean="0"/>
              <a:t>with</a:t>
            </a:r>
            <a:r>
              <a:rPr lang="de-CH" sz="1100" dirty="0" smtClean="0"/>
              <a:t> a </a:t>
            </a:r>
            <a:r>
              <a:rPr lang="de-CH" sz="1100" dirty="0" err="1" smtClean="0"/>
              <a:t>pop-up</a:t>
            </a:r>
            <a:r>
              <a:rPr lang="de-CH" sz="1100" dirty="0" smtClean="0"/>
              <a:t> </a:t>
            </a:r>
            <a:r>
              <a:rPr lang="de-CH" sz="1100" dirty="0" err="1" smtClean="0"/>
              <a:t>number</a:t>
            </a:r>
            <a:r>
              <a:rPr lang="de-CH" sz="1100" dirty="0" smtClean="0"/>
              <a:t> pad</a:t>
            </a:r>
            <a:endParaRPr lang="de-CH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053442" y="710351"/>
            <a:ext cx="708388" cy="467735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15" name="TextBox 14"/>
          <p:cNvSpPr txBox="1"/>
          <p:nvPr/>
        </p:nvSpPr>
        <p:spPr>
          <a:xfrm>
            <a:off x="1096919" y="815506"/>
            <a:ext cx="616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End</a:t>
            </a:r>
            <a:endParaRPr lang="de-CH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29525" y="710351"/>
            <a:ext cx="708388" cy="467735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17" name="TextBox 16"/>
          <p:cNvSpPr txBox="1"/>
          <p:nvPr/>
        </p:nvSpPr>
        <p:spPr>
          <a:xfrm>
            <a:off x="273002" y="815506"/>
            <a:ext cx="616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Start</a:t>
            </a:r>
            <a:endParaRPr lang="de-CH" sz="1100" b="1" dirty="0"/>
          </a:p>
        </p:txBody>
      </p:sp>
    </p:spTree>
    <p:extLst>
      <p:ext uri="{BB962C8B-B14F-4D97-AF65-F5344CB8AC3E}">
        <p14:creationId xmlns:p14="http://schemas.microsoft.com/office/powerpoint/2010/main" val="265354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85012" y="1029232"/>
            <a:ext cx="5247194" cy="11483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/>
          <p:cNvSpPr txBox="1"/>
          <p:nvPr/>
        </p:nvSpPr>
        <p:spPr>
          <a:xfrm>
            <a:off x="1033670" y="314833"/>
            <a:ext cx="335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Black </a:t>
            </a:r>
            <a:r>
              <a:rPr lang="de-CH" sz="2400" b="1" dirty="0" err="1" smtClean="0"/>
              <a:t>Soldier</a:t>
            </a:r>
            <a:r>
              <a:rPr lang="de-CH" sz="2400" b="1" dirty="0" smtClean="0"/>
              <a:t> Fly Counter</a:t>
            </a:r>
            <a:endParaRPr lang="de-CH" sz="24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1033670" y="1222254"/>
            <a:ext cx="4109378" cy="646301"/>
            <a:chOff x="1033670" y="1193342"/>
            <a:chExt cx="4109378" cy="804678"/>
          </a:xfrm>
        </p:grpSpPr>
        <p:sp>
          <p:nvSpPr>
            <p:cNvPr id="28" name="Rectangle 27"/>
            <p:cNvSpPr/>
            <p:nvPr/>
          </p:nvSpPr>
          <p:spPr>
            <a:xfrm>
              <a:off x="3063057" y="1193342"/>
              <a:ext cx="97585" cy="804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33670" y="1193343"/>
              <a:ext cx="798744" cy="8046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86456" y="1193342"/>
              <a:ext cx="556592" cy="804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2414" y="1452919"/>
              <a:ext cx="2754042" cy="28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9333" y="1193342"/>
              <a:ext cx="97585" cy="8046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96456" y="185967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Dark Cage</a:t>
            </a:r>
            <a:endParaRPr lang="de-CH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2757656" y="1859678"/>
            <a:ext cx="719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Sensor</a:t>
            </a:r>
            <a:endParaRPr lang="de-CH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4439471" y="185967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Love Cage</a:t>
            </a:r>
            <a:endParaRPr lang="de-CH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2844" y="185967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Gate</a:t>
            </a:r>
            <a:endParaRPr lang="de-CH" sz="1100" dirty="0"/>
          </a:p>
        </p:txBody>
      </p:sp>
      <p:sp>
        <p:nvSpPr>
          <p:cNvPr id="68" name="Rounded Rectangle 67"/>
          <p:cNvSpPr/>
          <p:nvPr/>
        </p:nvSpPr>
        <p:spPr>
          <a:xfrm>
            <a:off x="2772652" y="2495780"/>
            <a:ext cx="1543951" cy="467735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9" name="TextBox 68"/>
          <p:cNvSpPr txBox="1"/>
          <p:nvPr/>
        </p:nvSpPr>
        <p:spPr>
          <a:xfrm>
            <a:off x="3181270" y="2600935"/>
            <a:ext cx="72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Settings</a:t>
            </a:r>
            <a:endParaRPr lang="de-CH" sz="11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1078870" y="2495780"/>
            <a:ext cx="1555279" cy="467735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73" name="TextBox 72"/>
          <p:cNvSpPr txBox="1"/>
          <p:nvPr/>
        </p:nvSpPr>
        <p:spPr>
          <a:xfrm>
            <a:off x="1258734" y="2600935"/>
            <a:ext cx="1195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 smtClean="0"/>
              <a:t>Fill</a:t>
            </a:r>
            <a:r>
              <a:rPr lang="de-CH" sz="1100" b="1" dirty="0"/>
              <a:t> </a:t>
            </a:r>
            <a:r>
              <a:rPr lang="de-CH" sz="1100" b="1" dirty="0" smtClean="0"/>
              <a:t>Love Cage</a:t>
            </a:r>
            <a:endParaRPr lang="de-CH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63057" y="1430741"/>
            <a:ext cx="0" cy="2293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11850" y="1430741"/>
            <a:ext cx="0" cy="2293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60642" y="1430741"/>
            <a:ext cx="0" cy="2293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603385" y="86632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0" name="Rounded Rectangle 59"/>
          <p:cNvSpPr/>
          <p:nvPr/>
        </p:nvSpPr>
        <p:spPr>
          <a:xfrm>
            <a:off x="2454052" y="86632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1" name="Rounded Rectangle 60"/>
          <p:cNvSpPr/>
          <p:nvPr/>
        </p:nvSpPr>
        <p:spPr>
          <a:xfrm>
            <a:off x="3304719" y="86632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2" name="Rounded Rectangle 61"/>
          <p:cNvSpPr/>
          <p:nvPr/>
        </p:nvSpPr>
        <p:spPr>
          <a:xfrm>
            <a:off x="4155279" y="86632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51" name="Rectangle 50"/>
          <p:cNvSpPr/>
          <p:nvPr/>
        </p:nvSpPr>
        <p:spPr>
          <a:xfrm>
            <a:off x="85012" y="795129"/>
            <a:ext cx="5247194" cy="16698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tangle 1"/>
          <p:cNvSpPr/>
          <p:nvPr/>
        </p:nvSpPr>
        <p:spPr>
          <a:xfrm>
            <a:off x="85012" y="412554"/>
            <a:ext cx="5247194" cy="382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ounded Rectangle 36"/>
          <p:cNvSpPr/>
          <p:nvPr/>
        </p:nvSpPr>
        <p:spPr>
          <a:xfrm>
            <a:off x="1603385" y="466881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8" name="Rounded Rectangle 37"/>
          <p:cNvSpPr/>
          <p:nvPr/>
        </p:nvSpPr>
        <p:spPr>
          <a:xfrm>
            <a:off x="2454052" y="466881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9" name="Rounded Rectangle 38"/>
          <p:cNvSpPr/>
          <p:nvPr/>
        </p:nvSpPr>
        <p:spPr>
          <a:xfrm>
            <a:off x="3304719" y="466881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41" name="Rounded Rectangle 40"/>
          <p:cNvSpPr/>
          <p:nvPr/>
        </p:nvSpPr>
        <p:spPr>
          <a:xfrm>
            <a:off x="4155279" y="466881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8" name="TextBox 7"/>
          <p:cNvSpPr txBox="1"/>
          <p:nvPr/>
        </p:nvSpPr>
        <p:spPr>
          <a:xfrm>
            <a:off x="108427" y="471144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Default </a:t>
            </a:r>
            <a:r>
              <a:rPr lang="de-CH" sz="1100" b="1" dirty="0" err="1" smtClean="0"/>
              <a:t>values</a:t>
            </a:r>
            <a:endParaRPr lang="de-CH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012" y="850638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Other </a:t>
            </a:r>
            <a:r>
              <a:rPr lang="de-CH" sz="1100" b="1" dirty="0" err="1" smtClean="0"/>
              <a:t>parameters</a:t>
            </a:r>
            <a:endParaRPr lang="de-CH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31505" y="471144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30 min</a:t>
            </a:r>
            <a:endParaRPr lang="de-CH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431505" y="10034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Time 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9512" y="471144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3,500</a:t>
            </a:r>
            <a:endParaRPr lang="de-CH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9512" y="10034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#flies/DC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3498" y="471144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20</a:t>
            </a:r>
            <a:endParaRPr lang="de-CH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293498" y="10034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#flies/min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66712" y="471144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10,000</a:t>
            </a:r>
            <a:endParaRPr lang="de-CH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166712" y="10034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#flies/LC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5012" y="1143025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err="1" smtClean="0"/>
              <a:t>Number</a:t>
            </a:r>
            <a:r>
              <a:rPr lang="de-CH" sz="1100" dirty="0" smtClean="0"/>
              <a:t> </a:t>
            </a:r>
            <a:r>
              <a:rPr lang="de-CH" sz="1100" dirty="0" err="1" smtClean="0"/>
              <a:t>of</a:t>
            </a:r>
            <a:r>
              <a:rPr lang="de-CH" sz="1100" dirty="0" smtClean="0"/>
              <a:t> </a:t>
            </a:r>
            <a:r>
              <a:rPr lang="de-CH" sz="1100" dirty="0" err="1" smtClean="0"/>
              <a:t>beams</a:t>
            </a:r>
            <a:r>
              <a:rPr lang="de-CH" sz="1100" dirty="0" smtClean="0"/>
              <a:t>/</a:t>
            </a:r>
            <a:r>
              <a:rPr lang="de-CH" sz="1100" dirty="0" err="1" smtClean="0"/>
              <a:t>fly</a:t>
            </a:r>
            <a:endParaRPr lang="de-CH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1606063" y="1134763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78" name="TextBox 77"/>
          <p:cNvSpPr txBox="1"/>
          <p:nvPr/>
        </p:nvSpPr>
        <p:spPr>
          <a:xfrm>
            <a:off x="1572190" y="1139026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4</a:t>
            </a:r>
            <a:endParaRPr lang="de-CH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85012" y="1470685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Dark </a:t>
            </a:r>
            <a:r>
              <a:rPr lang="de-CH" sz="1100" dirty="0" err="1" smtClean="0"/>
              <a:t>cage</a:t>
            </a:r>
            <a:r>
              <a:rPr lang="de-CH" sz="1100" dirty="0" smtClean="0"/>
              <a:t> </a:t>
            </a:r>
            <a:r>
              <a:rPr lang="de-CH" sz="1100" dirty="0" err="1" smtClean="0"/>
              <a:t>shaking</a:t>
            </a:r>
            <a:r>
              <a:rPr lang="de-CH" sz="1100" dirty="0" smtClean="0"/>
              <a:t>:</a:t>
            </a:r>
            <a:endParaRPr lang="de-CH" sz="1100" dirty="0"/>
          </a:p>
        </p:txBody>
      </p:sp>
      <p:sp>
        <p:nvSpPr>
          <p:cNvPr id="80" name="Rounded Rectangle 79"/>
          <p:cNvSpPr/>
          <p:nvPr/>
        </p:nvSpPr>
        <p:spPr>
          <a:xfrm>
            <a:off x="1603733" y="1701779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81" name="TextBox 80"/>
          <p:cNvSpPr txBox="1"/>
          <p:nvPr/>
        </p:nvSpPr>
        <p:spPr>
          <a:xfrm>
            <a:off x="1569860" y="1706042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30</a:t>
            </a:r>
            <a:endParaRPr lang="de-CH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28467" y="1710041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err="1" smtClean="0"/>
              <a:t>Interval</a:t>
            </a:r>
            <a:r>
              <a:rPr lang="de-CH" sz="1100" dirty="0" smtClean="0"/>
              <a:t> (</a:t>
            </a:r>
            <a:r>
              <a:rPr lang="de-CH" sz="1100" dirty="0" err="1" smtClean="0"/>
              <a:t>seconds</a:t>
            </a:r>
            <a:r>
              <a:rPr lang="de-CH" sz="1100" dirty="0" smtClean="0"/>
              <a:t>):</a:t>
            </a:r>
            <a:endParaRPr lang="de-CH" sz="1100" dirty="0"/>
          </a:p>
        </p:txBody>
      </p:sp>
      <p:sp>
        <p:nvSpPr>
          <p:cNvPr id="83" name="Rounded Rectangle 82"/>
          <p:cNvSpPr/>
          <p:nvPr/>
        </p:nvSpPr>
        <p:spPr>
          <a:xfrm>
            <a:off x="1607014" y="2026927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84" name="TextBox 83"/>
          <p:cNvSpPr txBox="1"/>
          <p:nvPr/>
        </p:nvSpPr>
        <p:spPr>
          <a:xfrm>
            <a:off x="1573141" y="2031190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60</a:t>
            </a:r>
            <a:endParaRPr lang="de-CH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28467" y="2035189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Duration (</a:t>
            </a:r>
            <a:r>
              <a:rPr lang="de-CH" sz="1100" dirty="0" err="1" smtClean="0"/>
              <a:t>seconds</a:t>
            </a:r>
            <a:r>
              <a:rPr lang="de-CH" sz="1100" dirty="0" smtClean="0"/>
              <a:t>):</a:t>
            </a:r>
            <a:endParaRPr lang="de-CH" sz="1100" dirty="0"/>
          </a:p>
        </p:txBody>
      </p:sp>
      <p:sp>
        <p:nvSpPr>
          <p:cNvPr id="86" name="Rounded Rectangle 85"/>
          <p:cNvSpPr/>
          <p:nvPr/>
        </p:nvSpPr>
        <p:spPr>
          <a:xfrm>
            <a:off x="1994135" y="2495780"/>
            <a:ext cx="1555279" cy="467735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87" name="TextBox 86"/>
          <p:cNvSpPr txBox="1"/>
          <p:nvPr/>
        </p:nvSpPr>
        <p:spPr>
          <a:xfrm>
            <a:off x="2173999" y="2600935"/>
            <a:ext cx="1195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Back</a:t>
            </a:r>
            <a:endParaRPr lang="de-CH" sz="1100" b="1" dirty="0"/>
          </a:p>
        </p:txBody>
      </p:sp>
    </p:spTree>
    <p:extLst>
      <p:ext uri="{BB962C8B-B14F-4D97-AF65-F5344CB8AC3E}">
        <p14:creationId xmlns:p14="http://schemas.microsoft.com/office/powerpoint/2010/main" val="20159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19098" y="820098"/>
            <a:ext cx="1905354" cy="13574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/>
          <p:cNvSpPr txBox="1"/>
          <p:nvPr/>
        </p:nvSpPr>
        <p:spPr>
          <a:xfrm>
            <a:off x="1033670" y="314833"/>
            <a:ext cx="335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/>
              <a:t>Scan QR-code </a:t>
            </a:r>
            <a:r>
              <a:rPr lang="de-CH" sz="2000" b="1" dirty="0" err="1" smtClean="0"/>
              <a:t>of</a:t>
            </a:r>
            <a:r>
              <a:rPr lang="de-CH" sz="2000" b="1" dirty="0" smtClean="0"/>
              <a:t> Love </a:t>
            </a:r>
            <a:r>
              <a:rPr lang="de-CH" sz="2000" b="1" dirty="0"/>
              <a:t>C</a:t>
            </a:r>
            <a:r>
              <a:rPr lang="de-CH" sz="2000" b="1" dirty="0" smtClean="0"/>
              <a:t>age</a:t>
            </a:r>
            <a:endParaRPr lang="de-CH" sz="20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1994135" y="2495780"/>
            <a:ext cx="1555279" cy="467735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73" name="TextBox 72"/>
          <p:cNvSpPr txBox="1"/>
          <p:nvPr/>
        </p:nvSpPr>
        <p:spPr>
          <a:xfrm>
            <a:off x="2173999" y="2600935"/>
            <a:ext cx="1195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Next</a:t>
            </a:r>
            <a:endParaRPr lang="de-CH" sz="11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470211" y="1389860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22" name="TextBox 21"/>
          <p:cNvSpPr txBox="1"/>
          <p:nvPr/>
        </p:nvSpPr>
        <p:spPr>
          <a:xfrm>
            <a:off x="4481644" y="1399545"/>
            <a:ext cx="661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LC-X1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1130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067543" y="86632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0" name="Rounded Rectangle 59"/>
          <p:cNvSpPr/>
          <p:nvPr/>
        </p:nvSpPr>
        <p:spPr>
          <a:xfrm>
            <a:off x="1918210" y="86632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1" name="Rounded Rectangle 60"/>
          <p:cNvSpPr/>
          <p:nvPr/>
        </p:nvSpPr>
        <p:spPr>
          <a:xfrm>
            <a:off x="2768877" y="86632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2" name="Rounded Rectangle 61"/>
          <p:cNvSpPr/>
          <p:nvPr/>
        </p:nvSpPr>
        <p:spPr>
          <a:xfrm>
            <a:off x="4470211" y="86632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51" name="Rectangle 50"/>
          <p:cNvSpPr/>
          <p:nvPr/>
        </p:nvSpPr>
        <p:spPr>
          <a:xfrm>
            <a:off x="85012" y="795129"/>
            <a:ext cx="5247194" cy="16698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tangle 1"/>
          <p:cNvSpPr/>
          <p:nvPr/>
        </p:nvSpPr>
        <p:spPr>
          <a:xfrm>
            <a:off x="85012" y="412554"/>
            <a:ext cx="5247194" cy="382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ounded Rectangle 31"/>
          <p:cNvSpPr/>
          <p:nvPr/>
        </p:nvSpPr>
        <p:spPr>
          <a:xfrm>
            <a:off x="1067543" y="844568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3" name="Rounded Rectangle 32"/>
          <p:cNvSpPr/>
          <p:nvPr/>
        </p:nvSpPr>
        <p:spPr>
          <a:xfrm>
            <a:off x="1918210" y="844568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4" name="Rounded Rectangle 33"/>
          <p:cNvSpPr/>
          <p:nvPr/>
        </p:nvSpPr>
        <p:spPr>
          <a:xfrm>
            <a:off x="2768877" y="844568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5" name="Rounded Rectangle 34"/>
          <p:cNvSpPr/>
          <p:nvPr/>
        </p:nvSpPr>
        <p:spPr>
          <a:xfrm>
            <a:off x="3619544" y="844568"/>
            <a:ext cx="708388" cy="289138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6" name="Rounded Rectangle 35"/>
          <p:cNvSpPr/>
          <p:nvPr/>
        </p:nvSpPr>
        <p:spPr>
          <a:xfrm>
            <a:off x="4470211" y="844568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7" name="Rounded Rectangle 36"/>
          <p:cNvSpPr/>
          <p:nvPr/>
        </p:nvSpPr>
        <p:spPr>
          <a:xfrm>
            <a:off x="1067543" y="466881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8" name="Rounded Rectangle 37"/>
          <p:cNvSpPr/>
          <p:nvPr/>
        </p:nvSpPr>
        <p:spPr>
          <a:xfrm>
            <a:off x="1918210" y="466881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39" name="Rounded Rectangle 38"/>
          <p:cNvSpPr/>
          <p:nvPr/>
        </p:nvSpPr>
        <p:spPr>
          <a:xfrm>
            <a:off x="2768877" y="466881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41" name="Rounded Rectangle 40"/>
          <p:cNvSpPr/>
          <p:nvPr/>
        </p:nvSpPr>
        <p:spPr>
          <a:xfrm>
            <a:off x="4470211" y="466881"/>
            <a:ext cx="708388" cy="289138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8" name="TextBox 7"/>
          <p:cNvSpPr txBox="1"/>
          <p:nvPr/>
        </p:nvSpPr>
        <p:spPr>
          <a:xfrm>
            <a:off x="108427" y="471144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Set </a:t>
            </a:r>
            <a:r>
              <a:rPr lang="de-CH" sz="1100" b="1" dirty="0" err="1" smtClean="0"/>
              <a:t>value</a:t>
            </a:r>
            <a:endParaRPr lang="de-CH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012" y="850638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err="1" smtClean="0"/>
              <a:t>Actual</a:t>
            </a:r>
            <a:r>
              <a:rPr lang="de-CH" sz="1100" b="1" dirty="0" smtClean="0"/>
              <a:t> </a:t>
            </a:r>
            <a:r>
              <a:rPr lang="de-CH" sz="1100" b="1" dirty="0" err="1" smtClean="0"/>
              <a:t>value</a:t>
            </a:r>
            <a:endParaRPr lang="de-CH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95663" y="471144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30 min</a:t>
            </a:r>
            <a:endParaRPr lang="de-CH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895663" y="850638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1</a:t>
            </a:r>
            <a:r>
              <a:rPr lang="de-CH" sz="1100" dirty="0" smtClean="0"/>
              <a:t>3 min</a:t>
            </a:r>
            <a:endParaRPr lang="de-CH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895663" y="10034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Time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3670" y="471144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3,500</a:t>
            </a:r>
            <a:endParaRPr lang="de-CH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033670" y="850638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2,154</a:t>
            </a:r>
            <a:endParaRPr lang="de-CH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033670" y="10034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#flies/DC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7656" y="471144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20</a:t>
            </a:r>
            <a:endParaRPr lang="de-CH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757656" y="850638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42</a:t>
            </a:r>
            <a:endParaRPr lang="de-CH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757656" y="10034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#flies/min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19649" y="850638"/>
            <a:ext cx="696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STOP</a:t>
            </a:r>
            <a:endParaRPr lang="de-CH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81644" y="471144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10,000</a:t>
            </a:r>
            <a:endParaRPr lang="de-CH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81644" y="850638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8,432</a:t>
            </a:r>
            <a:endParaRPr lang="de-CH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1644" y="10034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#flies/LC</a:t>
            </a:r>
            <a:endParaRPr lang="de-CH" sz="1100" b="1" dirty="0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033670" y="1222254"/>
            <a:ext cx="4109378" cy="646301"/>
            <a:chOff x="1033670" y="1193342"/>
            <a:chExt cx="4109378" cy="804678"/>
          </a:xfrm>
        </p:grpSpPr>
        <p:sp>
          <p:nvSpPr>
            <p:cNvPr id="28" name="Rectangle 27"/>
            <p:cNvSpPr/>
            <p:nvPr/>
          </p:nvSpPr>
          <p:spPr>
            <a:xfrm>
              <a:off x="3063057" y="1193342"/>
              <a:ext cx="97585" cy="804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33670" y="1193343"/>
              <a:ext cx="798744" cy="8046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86456" y="1193342"/>
              <a:ext cx="556592" cy="804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2414" y="1452919"/>
              <a:ext cx="2754042" cy="28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9333" y="1193342"/>
              <a:ext cx="97585" cy="8046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1067543" y="2134702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46" name="Rounded Rectangle 45"/>
          <p:cNvSpPr/>
          <p:nvPr/>
        </p:nvSpPr>
        <p:spPr>
          <a:xfrm>
            <a:off x="4470211" y="2134702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49" name="TextBox 48"/>
          <p:cNvSpPr txBox="1"/>
          <p:nvPr/>
        </p:nvSpPr>
        <p:spPr>
          <a:xfrm>
            <a:off x="1033670" y="2140772"/>
            <a:ext cx="592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DC-X2</a:t>
            </a:r>
            <a:endParaRPr lang="de-CH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481644" y="2144387"/>
            <a:ext cx="661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LC-X1</a:t>
            </a:r>
            <a:endParaRPr lang="de-CH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996456" y="185967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Dark Cage</a:t>
            </a:r>
            <a:endParaRPr lang="de-CH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2757656" y="1859678"/>
            <a:ext cx="719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Sensor</a:t>
            </a:r>
            <a:endParaRPr lang="de-CH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4439471" y="185967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Love Cage</a:t>
            </a:r>
            <a:endParaRPr lang="de-CH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2844" y="1859678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Gate</a:t>
            </a:r>
            <a:endParaRPr lang="de-CH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3619544" y="2495780"/>
            <a:ext cx="708388" cy="467735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7" name="TextBox 66"/>
          <p:cNvSpPr txBox="1"/>
          <p:nvPr/>
        </p:nvSpPr>
        <p:spPr>
          <a:xfrm>
            <a:off x="3663021" y="2600935"/>
            <a:ext cx="616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End</a:t>
            </a:r>
            <a:endParaRPr lang="de-CH" sz="11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2772653" y="2495780"/>
            <a:ext cx="708388" cy="467735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9" name="TextBox 68"/>
          <p:cNvSpPr txBox="1"/>
          <p:nvPr/>
        </p:nvSpPr>
        <p:spPr>
          <a:xfrm>
            <a:off x="2816130" y="2514197"/>
            <a:ext cx="616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View Log</a:t>
            </a:r>
            <a:endParaRPr lang="de-CH" sz="11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1925762" y="2495780"/>
            <a:ext cx="708388" cy="467735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71" name="TextBox 70"/>
          <p:cNvSpPr txBox="1"/>
          <p:nvPr/>
        </p:nvSpPr>
        <p:spPr>
          <a:xfrm>
            <a:off x="1860815" y="2501851"/>
            <a:ext cx="846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Next </a:t>
            </a:r>
            <a:br>
              <a:rPr lang="de-CH" sz="1100" b="1" dirty="0" smtClean="0"/>
            </a:br>
            <a:r>
              <a:rPr lang="de-CH" sz="1100" b="1" dirty="0" smtClean="0"/>
              <a:t>Dark Cage</a:t>
            </a:r>
            <a:endParaRPr lang="de-CH" sz="11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1078871" y="2495780"/>
            <a:ext cx="708388" cy="467735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73" name="TextBox 72"/>
          <p:cNvSpPr txBox="1"/>
          <p:nvPr/>
        </p:nvSpPr>
        <p:spPr>
          <a:xfrm>
            <a:off x="1122348" y="2600935"/>
            <a:ext cx="616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Start</a:t>
            </a:r>
            <a:endParaRPr lang="de-CH" sz="11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063057" y="1430741"/>
            <a:ext cx="0" cy="2293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11850" y="1430741"/>
            <a:ext cx="0" cy="2293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60642" y="1430741"/>
            <a:ext cx="0" cy="2293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214437" y="2495780"/>
            <a:ext cx="708388" cy="467735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77" name="TextBox 76"/>
          <p:cNvSpPr txBox="1"/>
          <p:nvPr/>
        </p:nvSpPr>
        <p:spPr>
          <a:xfrm>
            <a:off x="257914" y="2517812"/>
            <a:ext cx="616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>
                <a:solidFill>
                  <a:schemeClr val="bg1"/>
                </a:solidFill>
              </a:rPr>
              <a:t>Shake </a:t>
            </a:r>
            <a:r>
              <a:rPr lang="de-CH" sz="1100" b="1" dirty="0" err="1" smtClean="0">
                <a:solidFill>
                  <a:schemeClr val="bg1"/>
                </a:solidFill>
              </a:rPr>
              <a:t>cage</a:t>
            </a:r>
            <a:endParaRPr lang="de-CH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79676" y="770245"/>
            <a:ext cx="5247194" cy="16698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tangle 1"/>
          <p:cNvSpPr/>
          <p:nvPr/>
        </p:nvSpPr>
        <p:spPr>
          <a:xfrm>
            <a:off x="79676" y="416500"/>
            <a:ext cx="5247194" cy="382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ounded Rectangle 35"/>
          <p:cNvSpPr/>
          <p:nvPr/>
        </p:nvSpPr>
        <p:spPr>
          <a:xfrm>
            <a:off x="4470211" y="844568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8" name="TextBox 7"/>
          <p:cNvSpPr txBox="1"/>
          <p:nvPr/>
        </p:nvSpPr>
        <p:spPr>
          <a:xfrm>
            <a:off x="108427" y="471144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Dark Cage</a:t>
            </a:r>
            <a:endParaRPr lang="de-CH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81644" y="850638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42 min</a:t>
            </a:r>
            <a:endParaRPr lang="de-CH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2915405" y="849642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grpSp>
        <p:nvGrpSpPr>
          <p:cNvPr id="11" name="Group 10"/>
          <p:cNvGrpSpPr/>
          <p:nvPr/>
        </p:nvGrpSpPr>
        <p:grpSpPr>
          <a:xfrm>
            <a:off x="154338" y="844568"/>
            <a:ext cx="2472260" cy="289138"/>
            <a:chOff x="154338" y="844568"/>
            <a:chExt cx="2472260" cy="289138"/>
          </a:xfrm>
        </p:grpSpPr>
        <p:sp>
          <p:nvSpPr>
            <p:cNvPr id="32" name="Rounded Rectangle 31"/>
            <p:cNvSpPr/>
            <p:nvPr/>
          </p:nvSpPr>
          <p:spPr>
            <a:xfrm>
              <a:off x="1067543" y="844568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918210" y="844568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95663" y="850638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24 min</a:t>
              </a:r>
              <a:endParaRPr lang="de-CH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3670" y="850638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3,000</a:t>
              </a:r>
              <a:endParaRPr lang="de-CH" sz="11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88211" y="844568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4338" y="850638"/>
              <a:ext cx="592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DC-X1</a:t>
              </a:r>
              <a:endParaRPr lang="de-CH" sz="11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926838" y="859327"/>
            <a:ext cx="661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LC-X1</a:t>
            </a:r>
            <a:endParaRPr lang="de-CH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338" y="1167101"/>
            <a:ext cx="2472260" cy="289138"/>
            <a:chOff x="154338" y="1198450"/>
            <a:chExt cx="2472260" cy="289138"/>
          </a:xfrm>
        </p:grpSpPr>
        <p:sp>
          <p:nvSpPr>
            <p:cNvPr id="65" name="Rounded Rectangle 64"/>
            <p:cNvSpPr/>
            <p:nvPr/>
          </p:nvSpPr>
          <p:spPr>
            <a:xfrm>
              <a:off x="1067543" y="1198450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18210" y="1198450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5663" y="1204520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13 min</a:t>
              </a:r>
              <a:endParaRPr lang="de-CH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3670" y="1204520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2,154</a:t>
              </a:r>
              <a:endParaRPr lang="de-CH" sz="11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88211" y="1198450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4338" y="1204520"/>
              <a:ext cx="592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DC-X2</a:t>
              </a:r>
              <a:endParaRPr lang="de-CH" sz="11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4338" y="1489634"/>
            <a:ext cx="2472260" cy="289138"/>
            <a:chOff x="154338" y="1555254"/>
            <a:chExt cx="2472260" cy="289138"/>
          </a:xfrm>
        </p:grpSpPr>
        <p:sp>
          <p:nvSpPr>
            <p:cNvPr id="80" name="Rounded Rectangle 79"/>
            <p:cNvSpPr/>
            <p:nvPr/>
          </p:nvSpPr>
          <p:spPr>
            <a:xfrm>
              <a:off x="1067543" y="1555254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918210" y="1555254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95663" y="1561324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8</a:t>
              </a:r>
              <a:r>
                <a:rPr lang="de-CH" sz="1100" dirty="0" smtClean="0"/>
                <a:t> min</a:t>
              </a:r>
              <a:endParaRPr lang="de-CH" sz="1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33670" y="1561324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1,952</a:t>
              </a:r>
              <a:endParaRPr lang="de-CH" sz="11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88211" y="1555254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4338" y="1561324"/>
              <a:ext cx="592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DC-X3</a:t>
              </a:r>
              <a:endParaRPr lang="de-CH" sz="11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338" y="1812167"/>
            <a:ext cx="2472260" cy="289138"/>
            <a:chOff x="154338" y="1928089"/>
            <a:chExt cx="2472260" cy="289138"/>
          </a:xfrm>
        </p:grpSpPr>
        <p:sp>
          <p:nvSpPr>
            <p:cNvPr id="86" name="Rounded Rectangle 85"/>
            <p:cNvSpPr/>
            <p:nvPr/>
          </p:nvSpPr>
          <p:spPr>
            <a:xfrm>
              <a:off x="1067543" y="1928089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918210" y="1928089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95663" y="1934159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18 min</a:t>
              </a:r>
              <a:endParaRPr lang="de-CH" sz="11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33670" y="1934159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2,894</a:t>
              </a:r>
              <a:endParaRPr lang="de-CH" sz="11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88211" y="1928089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4338" y="1934159"/>
              <a:ext cx="592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DC-X4</a:t>
              </a:r>
              <a:endParaRPr lang="de-CH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4338" y="2134702"/>
            <a:ext cx="2472260" cy="289138"/>
            <a:chOff x="154338" y="2134702"/>
            <a:chExt cx="2472260" cy="289138"/>
          </a:xfrm>
        </p:grpSpPr>
        <p:sp>
          <p:nvSpPr>
            <p:cNvPr id="92" name="Rounded Rectangle 91"/>
            <p:cNvSpPr/>
            <p:nvPr/>
          </p:nvSpPr>
          <p:spPr>
            <a:xfrm>
              <a:off x="1067543" y="2134702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918210" y="2134702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95663" y="2140772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…</a:t>
              </a:r>
              <a:endParaRPr lang="de-CH" sz="11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33670" y="2140772"/>
              <a:ext cx="599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…</a:t>
              </a:r>
              <a:endParaRPr lang="de-CH" sz="11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88211" y="2134702"/>
              <a:ext cx="708388" cy="2891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4338" y="2140772"/>
              <a:ext cx="592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…</a:t>
              </a:r>
              <a:endParaRPr lang="de-CH" sz="11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848179" y="471144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Love Cage</a:t>
            </a:r>
            <a:endParaRPr lang="de-CH" sz="1100" b="1" dirty="0"/>
          </a:p>
        </p:txBody>
      </p:sp>
      <p:sp>
        <p:nvSpPr>
          <p:cNvPr id="104" name="Rounded Rectangle 103"/>
          <p:cNvSpPr/>
          <p:nvPr/>
        </p:nvSpPr>
        <p:spPr>
          <a:xfrm>
            <a:off x="3681375" y="844568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105" name="TextBox 104"/>
          <p:cNvSpPr txBox="1"/>
          <p:nvPr/>
        </p:nvSpPr>
        <p:spPr>
          <a:xfrm>
            <a:off x="3692808" y="850638"/>
            <a:ext cx="599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10,000</a:t>
            </a:r>
            <a:endParaRPr lang="de-CH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994135" y="2495780"/>
            <a:ext cx="1555279" cy="467735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107" name="TextBox 106"/>
          <p:cNvSpPr txBox="1"/>
          <p:nvPr/>
        </p:nvSpPr>
        <p:spPr>
          <a:xfrm>
            <a:off x="2173999" y="2600935"/>
            <a:ext cx="1195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Back</a:t>
            </a:r>
            <a:endParaRPr lang="de-CH" sz="11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1067543" y="463264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0" name="Rounded Rectangle 59"/>
          <p:cNvSpPr/>
          <p:nvPr/>
        </p:nvSpPr>
        <p:spPr>
          <a:xfrm>
            <a:off x="1918210" y="463264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15" name="TextBox 14"/>
          <p:cNvSpPr txBox="1"/>
          <p:nvPr/>
        </p:nvSpPr>
        <p:spPr>
          <a:xfrm>
            <a:off x="1895663" y="476980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Time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3670" y="476980"/>
            <a:ext cx="8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#flies/DC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667713" y="463264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100" name="Rounded Rectangle 99"/>
          <p:cNvSpPr/>
          <p:nvPr/>
        </p:nvSpPr>
        <p:spPr>
          <a:xfrm>
            <a:off x="4473234" y="463264"/>
            <a:ext cx="708388" cy="2891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101" name="TextBox 100"/>
          <p:cNvSpPr txBox="1"/>
          <p:nvPr/>
        </p:nvSpPr>
        <p:spPr>
          <a:xfrm>
            <a:off x="4450687" y="476980"/>
            <a:ext cx="647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Time</a:t>
            </a:r>
            <a:endParaRPr lang="de-CH" sz="1100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33840" y="476980"/>
            <a:ext cx="708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smtClean="0">
                <a:solidFill>
                  <a:schemeClr val="bg1"/>
                </a:solidFill>
              </a:rPr>
              <a:t>#flies/LC</a:t>
            </a:r>
            <a:endParaRPr lang="de-CH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19098" y="820098"/>
            <a:ext cx="1905354" cy="13574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/>
          <p:cNvSpPr txBox="1"/>
          <p:nvPr/>
        </p:nvSpPr>
        <p:spPr>
          <a:xfrm>
            <a:off x="1033670" y="314833"/>
            <a:ext cx="335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/>
              <a:t>Scan QR-code </a:t>
            </a:r>
            <a:r>
              <a:rPr lang="de-CH" sz="2000" b="1" dirty="0" err="1" smtClean="0"/>
              <a:t>of</a:t>
            </a:r>
            <a:r>
              <a:rPr lang="de-CH" sz="2000" b="1" dirty="0" smtClean="0"/>
              <a:t> Dark </a:t>
            </a:r>
            <a:r>
              <a:rPr lang="de-CH" sz="2000" b="1" dirty="0"/>
              <a:t>C</a:t>
            </a:r>
            <a:r>
              <a:rPr lang="de-CH" sz="2000" b="1" dirty="0" smtClean="0"/>
              <a:t>age</a:t>
            </a:r>
            <a:endParaRPr lang="de-CH" sz="20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1994135" y="2495780"/>
            <a:ext cx="1555279" cy="467735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73" name="TextBox 72"/>
          <p:cNvSpPr txBox="1"/>
          <p:nvPr/>
        </p:nvSpPr>
        <p:spPr>
          <a:xfrm>
            <a:off x="2173999" y="2600935"/>
            <a:ext cx="1195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smtClean="0"/>
              <a:t>Next</a:t>
            </a:r>
            <a:endParaRPr lang="de-CH" sz="11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470211" y="1389860"/>
            <a:ext cx="708388" cy="289138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22" name="TextBox 21"/>
          <p:cNvSpPr txBox="1"/>
          <p:nvPr/>
        </p:nvSpPr>
        <p:spPr>
          <a:xfrm>
            <a:off x="4481644" y="1399545"/>
            <a:ext cx="661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LC-X1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6440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176</Words>
  <Application>Microsoft Office PowerPoint</Application>
  <PresentationFormat>Custom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Diener, Stefan</dc:creator>
  <cp:lastModifiedBy>Administrator</cp:lastModifiedBy>
  <cp:revision>25</cp:revision>
  <cp:lastPrinted>2022-08-03T07:34:16Z</cp:lastPrinted>
  <dcterms:created xsi:type="dcterms:W3CDTF">2022-08-02T10:10:01Z</dcterms:created>
  <dcterms:modified xsi:type="dcterms:W3CDTF">2022-08-09T19:40:22Z</dcterms:modified>
</cp:coreProperties>
</file>