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Lst>
  <p:sldSz cy="6858000" cx="12192000"/>
  <p:notesSz cx="6858000" cy="9144000"/>
  <p:embeddedFontLst>
    <p:embeddedFont>
      <p:font typeface="Century Gothic"/>
      <p:regular r:id="rId11"/>
      <p:bold r:id="rId12"/>
      <p:italic r:id="rId13"/>
      <p:boldItalic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5" roundtripDataSignature="AMtx7mghoSTakyLLqzJDucrzX5RZy9gnzg=="/>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Author clrIdx="0" id="0" initials="" lastIdx="1" name="walid ahmed"/>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font" Target="fonts/CenturyGothic-regular.fntdata"/><Relationship Id="rId10" Type="http://schemas.openxmlformats.org/officeDocument/2006/relationships/slide" Target="slides/slide5.xml"/><Relationship Id="rId13" Type="http://schemas.openxmlformats.org/officeDocument/2006/relationships/font" Target="fonts/CenturyGothic-italic.fntdata"/><Relationship Id="rId12" Type="http://schemas.openxmlformats.org/officeDocument/2006/relationships/font" Target="fonts/CenturyGothic-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15" Type="http://customschemas.google.com/relationships/presentationmetadata" Target="metadata"/><Relationship Id="rId14" Type="http://schemas.openxmlformats.org/officeDocument/2006/relationships/font" Target="fonts/CenturyGothic-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 dt="2019-12-03T23:34:27.857">
    <p:pos x="10" y="10"/>
    <p:text/>
    <p:extLst>
      <p:ext uri="{C676402C-5697-4E1C-873F-D02D1690AC5C}">
        <p15:threadingInfo timeZoneBias="0"/>
      </p:ext>
      <p:ext uri="http://customooxmlschemas.google.com/">
        <go:slidesCustomData xmlns:go="http://customooxmlschemas.google.com/" commentPostId="AAAAD-eiyks"/>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38" name="Shape 38"/>
        <p:cNvGrpSpPr/>
        <p:nvPr/>
      </p:nvGrpSpPr>
      <p:grpSpPr>
        <a:xfrm>
          <a:off x="0" y="0"/>
          <a:ext cx="0" cy="0"/>
          <a:chOff x="0" y="0"/>
          <a:chExt cx="0" cy="0"/>
        </a:xfrm>
      </p:grpSpPr>
      <p:sp>
        <p:nvSpPr>
          <p:cNvPr id="39" name="Google Shape;39;p7"/>
          <p:cNvSpPr txBox="1"/>
          <p:nvPr>
            <p:ph type="ctrTitle"/>
          </p:nvPr>
        </p:nvSpPr>
        <p:spPr>
          <a:xfrm>
            <a:off x="2589213" y="2514600"/>
            <a:ext cx="8915399" cy="2262781"/>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168DBA"/>
              </a:buClr>
              <a:buSzPts val="5400"/>
              <a:buFont typeface="Century Gothic"/>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7"/>
          <p:cNvSpPr txBox="1"/>
          <p:nvPr>
            <p:ph idx="1" type="subTitle"/>
          </p:nvPr>
        </p:nvSpPr>
        <p:spPr>
          <a:xfrm>
            <a:off x="2589213" y="4777379"/>
            <a:ext cx="8915399" cy="1126283"/>
          </a:xfrm>
          <a:prstGeom prst="rect">
            <a:avLst/>
          </a:prstGeom>
          <a:noFill/>
          <a:ln>
            <a:noFill/>
          </a:ln>
        </p:spPr>
        <p:txBody>
          <a:bodyPr anchorCtr="0" anchor="t" bIns="45700" lIns="91425" spcFirstLastPara="1" rIns="91425" wrap="square" tIns="45700">
            <a:normAutofit/>
          </a:bodyPr>
          <a:lstStyle>
            <a:lvl1pPr lvl="0" algn="l">
              <a:spcBef>
                <a:spcPts val="1000"/>
              </a:spcBef>
              <a:spcAft>
                <a:spcPts val="0"/>
              </a:spcAft>
              <a:buSzPts val="1800"/>
              <a:buNone/>
              <a:defRPr>
                <a:solidFill>
                  <a:srgbClr val="595959"/>
                </a:solidFill>
              </a:defRPr>
            </a:lvl1pPr>
            <a:lvl2pPr lvl="1" algn="ctr">
              <a:spcBef>
                <a:spcPts val="1000"/>
              </a:spcBef>
              <a:spcAft>
                <a:spcPts val="0"/>
              </a:spcAft>
              <a:buSzPts val="1600"/>
              <a:buNone/>
              <a:defRPr>
                <a:solidFill>
                  <a:srgbClr val="888888"/>
                </a:solidFill>
              </a:defRPr>
            </a:lvl2pPr>
            <a:lvl3pPr lvl="2" algn="ctr">
              <a:spcBef>
                <a:spcPts val="1000"/>
              </a:spcBef>
              <a:spcAft>
                <a:spcPts val="0"/>
              </a:spcAft>
              <a:buSzPts val="1400"/>
              <a:buNone/>
              <a:defRPr>
                <a:solidFill>
                  <a:srgbClr val="888888"/>
                </a:solidFill>
              </a:defRPr>
            </a:lvl3pPr>
            <a:lvl4pPr lvl="3" algn="ctr">
              <a:spcBef>
                <a:spcPts val="1000"/>
              </a:spcBef>
              <a:spcAft>
                <a:spcPts val="0"/>
              </a:spcAft>
              <a:buSzPts val="1200"/>
              <a:buNone/>
              <a:defRPr>
                <a:solidFill>
                  <a:srgbClr val="888888"/>
                </a:solidFill>
              </a:defRPr>
            </a:lvl4pPr>
            <a:lvl5pPr lvl="4" algn="ctr">
              <a:spcBef>
                <a:spcPts val="1000"/>
              </a:spcBef>
              <a:spcAft>
                <a:spcPts val="0"/>
              </a:spcAft>
              <a:buSzPts val="1200"/>
              <a:buNone/>
              <a:defRPr>
                <a:solidFill>
                  <a:srgbClr val="888888"/>
                </a:solidFill>
              </a:defRPr>
            </a:lvl5pPr>
            <a:lvl6pPr lvl="5" algn="ctr">
              <a:spcBef>
                <a:spcPts val="1000"/>
              </a:spcBef>
              <a:spcAft>
                <a:spcPts val="0"/>
              </a:spcAft>
              <a:buSzPts val="1200"/>
              <a:buNone/>
              <a:defRPr>
                <a:solidFill>
                  <a:srgbClr val="888888"/>
                </a:solidFill>
              </a:defRPr>
            </a:lvl6pPr>
            <a:lvl7pPr lvl="6" algn="ctr">
              <a:spcBef>
                <a:spcPts val="1000"/>
              </a:spcBef>
              <a:spcAft>
                <a:spcPts val="0"/>
              </a:spcAft>
              <a:buSzPts val="1200"/>
              <a:buNone/>
              <a:defRPr>
                <a:solidFill>
                  <a:srgbClr val="888888"/>
                </a:solidFill>
              </a:defRPr>
            </a:lvl7pPr>
            <a:lvl8pPr lvl="7" algn="ctr">
              <a:spcBef>
                <a:spcPts val="1000"/>
              </a:spcBef>
              <a:spcAft>
                <a:spcPts val="0"/>
              </a:spcAft>
              <a:buSzPts val="1200"/>
              <a:buNone/>
              <a:defRPr>
                <a:solidFill>
                  <a:srgbClr val="888888"/>
                </a:solidFill>
              </a:defRPr>
            </a:lvl8pPr>
            <a:lvl9pPr lvl="8" algn="ctr">
              <a:spcBef>
                <a:spcPts val="1000"/>
              </a:spcBef>
              <a:spcAft>
                <a:spcPts val="0"/>
              </a:spcAft>
              <a:buSzPts val="1200"/>
              <a:buNone/>
              <a:defRPr>
                <a:solidFill>
                  <a:srgbClr val="888888"/>
                </a:solidFill>
              </a:defRPr>
            </a:lvl9pPr>
          </a:lstStyle>
          <a:p/>
        </p:txBody>
      </p:sp>
      <p:sp>
        <p:nvSpPr>
          <p:cNvPr id="41" name="Google Shape;41;p7"/>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7"/>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7"/>
          <p:cNvSpPr/>
          <p:nvPr/>
        </p:nvSpPr>
        <p:spPr>
          <a:xfrm>
            <a:off x="0" y="4323810"/>
            <a:ext cx="1744652" cy="778589"/>
          </a:xfrm>
          <a:custGeom>
            <a:rect b="b" l="l" r="r" t="t"/>
            <a:pathLst>
              <a:path extrusionOk="0" h="166" w="372">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7"/>
          <p:cNvSpPr txBox="1"/>
          <p:nvPr>
            <p:ph idx="12" type="sldNum"/>
          </p:nvPr>
        </p:nvSpPr>
        <p:spPr>
          <a:xfrm>
            <a:off x="531812" y="4529540"/>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aption">
  <p:cSld name="Title and Caption">
    <p:spTree>
      <p:nvGrpSpPr>
        <p:cNvPr id="104" name="Shape 104"/>
        <p:cNvGrpSpPr/>
        <p:nvPr/>
      </p:nvGrpSpPr>
      <p:grpSpPr>
        <a:xfrm>
          <a:off x="0" y="0"/>
          <a:ext cx="0" cy="0"/>
          <a:chOff x="0" y="0"/>
          <a:chExt cx="0" cy="0"/>
        </a:xfrm>
      </p:grpSpPr>
      <p:sp>
        <p:nvSpPr>
          <p:cNvPr id="105" name="Google Shape;105;p16"/>
          <p:cNvSpPr txBox="1"/>
          <p:nvPr>
            <p:ph type="title"/>
          </p:nvPr>
        </p:nvSpPr>
        <p:spPr>
          <a:xfrm>
            <a:off x="2589212" y="609600"/>
            <a:ext cx="8915399" cy="311704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168DBA"/>
              </a:buClr>
              <a:buSzPts val="4800"/>
              <a:buFont typeface="Century Gothic"/>
              <a:buNone/>
              <a:defRPr b="0" sz="48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16"/>
          <p:cNvSpPr txBox="1"/>
          <p:nvPr>
            <p:ph idx="1" type="body"/>
          </p:nvPr>
        </p:nvSpPr>
        <p:spPr>
          <a:xfrm>
            <a:off x="2589212" y="4354046"/>
            <a:ext cx="8915399" cy="1555864"/>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800"/>
              <a:buNone/>
              <a:defRPr sz="1800">
                <a:solidFill>
                  <a:srgbClr val="595959"/>
                </a:solidFill>
              </a:defRPr>
            </a:lvl1pPr>
            <a:lvl2pPr indent="-228600" lvl="1" marL="914400" algn="l">
              <a:spcBef>
                <a:spcPts val="1000"/>
              </a:spcBef>
              <a:spcAft>
                <a:spcPts val="0"/>
              </a:spcAft>
              <a:buSzPts val="1800"/>
              <a:buNone/>
              <a:defRPr sz="1800">
                <a:solidFill>
                  <a:srgbClr val="888888"/>
                </a:solidFill>
              </a:defRPr>
            </a:lvl2pPr>
            <a:lvl3pPr indent="-228600" lvl="2" marL="1371600" algn="l">
              <a:spcBef>
                <a:spcPts val="1000"/>
              </a:spcBef>
              <a:spcAft>
                <a:spcPts val="0"/>
              </a:spcAft>
              <a:buSzPts val="1600"/>
              <a:buNone/>
              <a:defRPr sz="1600">
                <a:solidFill>
                  <a:srgbClr val="888888"/>
                </a:solidFill>
              </a:defRPr>
            </a:lvl3pPr>
            <a:lvl4pPr indent="-228600" lvl="3" marL="1828800" algn="l">
              <a:spcBef>
                <a:spcPts val="1000"/>
              </a:spcBef>
              <a:spcAft>
                <a:spcPts val="0"/>
              </a:spcAft>
              <a:buSzPts val="1400"/>
              <a:buNone/>
              <a:defRPr sz="1400">
                <a:solidFill>
                  <a:srgbClr val="888888"/>
                </a:solidFill>
              </a:defRPr>
            </a:lvl4pPr>
            <a:lvl5pPr indent="-228600" lvl="4" marL="2286000" algn="l">
              <a:spcBef>
                <a:spcPts val="1000"/>
              </a:spcBef>
              <a:spcAft>
                <a:spcPts val="0"/>
              </a:spcAft>
              <a:buSzPts val="1400"/>
              <a:buNone/>
              <a:defRPr sz="1400">
                <a:solidFill>
                  <a:srgbClr val="888888"/>
                </a:solidFill>
              </a:defRPr>
            </a:lvl5pPr>
            <a:lvl6pPr indent="-228600" lvl="5" marL="2743200" algn="l">
              <a:spcBef>
                <a:spcPts val="1000"/>
              </a:spcBef>
              <a:spcAft>
                <a:spcPts val="0"/>
              </a:spcAft>
              <a:buSzPts val="1400"/>
              <a:buNone/>
              <a:defRPr sz="1400">
                <a:solidFill>
                  <a:srgbClr val="888888"/>
                </a:solidFill>
              </a:defRPr>
            </a:lvl6pPr>
            <a:lvl7pPr indent="-228600" lvl="6" marL="3200400" algn="l">
              <a:spcBef>
                <a:spcPts val="1000"/>
              </a:spcBef>
              <a:spcAft>
                <a:spcPts val="0"/>
              </a:spcAft>
              <a:buSzPts val="1400"/>
              <a:buNone/>
              <a:defRPr sz="1400">
                <a:solidFill>
                  <a:srgbClr val="888888"/>
                </a:solidFill>
              </a:defRPr>
            </a:lvl7pPr>
            <a:lvl8pPr indent="-228600" lvl="7" marL="3657600" algn="l">
              <a:spcBef>
                <a:spcPts val="1000"/>
              </a:spcBef>
              <a:spcAft>
                <a:spcPts val="0"/>
              </a:spcAft>
              <a:buSzPts val="1400"/>
              <a:buNone/>
              <a:defRPr sz="1400">
                <a:solidFill>
                  <a:srgbClr val="888888"/>
                </a:solidFill>
              </a:defRPr>
            </a:lvl8pPr>
            <a:lvl9pPr indent="-228600" lvl="8" marL="4114800" algn="l">
              <a:spcBef>
                <a:spcPts val="1000"/>
              </a:spcBef>
              <a:spcAft>
                <a:spcPts val="0"/>
              </a:spcAft>
              <a:buSzPts val="1400"/>
              <a:buNone/>
              <a:defRPr sz="1400">
                <a:solidFill>
                  <a:srgbClr val="888888"/>
                </a:solidFill>
              </a:defRPr>
            </a:lvl9pPr>
          </a:lstStyle>
          <a:p/>
        </p:txBody>
      </p:sp>
      <p:sp>
        <p:nvSpPr>
          <p:cNvPr id="107" name="Google Shape;107;p16"/>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16"/>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16"/>
          <p:cNvSpPr/>
          <p:nvPr/>
        </p:nvSpPr>
        <p:spPr>
          <a:xfrm flipH="1" rot="10800000">
            <a:off x="-4189" y="31781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6"/>
          <p:cNvSpPr txBox="1"/>
          <p:nvPr>
            <p:ph idx="12" type="sldNum"/>
          </p:nvPr>
        </p:nvSpPr>
        <p:spPr>
          <a:xfrm>
            <a:off x="531812" y="3244139"/>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with Caption">
  <p:cSld name="Quote with Caption">
    <p:spTree>
      <p:nvGrpSpPr>
        <p:cNvPr id="111" name="Shape 111"/>
        <p:cNvGrpSpPr/>
        <p:nvPr/>
      </p:nvGrpSpPr>
      <p:grpSpPr>
        <a:xfrm>
          <a:off x="0" y="0"/>
          <a:ext cx="0" cy="0"/>
          <a:chOff x="0" y="0"/>
          <a:chExt cx="0" cy="0"/>
        </a:xfrm>
      </p:grpSpPr>
      <p:sp>
        <p:nvSpPr>
          <p:cNvPr id="112" name="Google Shape;112;p17"/>
          <p:cNvSpPr txBox="1"/>
          <p:nvPr>
            <p:ph type="title"/>
          </p:nvPr>
        </p:nvSpPr>
        <p:spPr>
          <a:xfrm>
            <a:off x="2849949" y="609600"/>
            <a:ext cx="8393926" cy="2895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168DBA"/>
              </a:buClr>
              <a:buSzPts val="4800"/>
              <a:buFont typeface="Century Gothic"/>
              <a:buNone/>
              <a:defRPr b="0" sz="48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17"/>
          <p:cNvSpPr txBox="1"/>
          <p:nvPr>
            <p:ph idx="1" type="body"/>
          </p:nvPr>
        </p:nvSpPr>
        <p:spPr>
          <a:xfrm>
            <a:off x="3275012" y="3505200"/>
            <a:ext cx="7536554" cy="381000"/>
          </a:xfrm>
          <a:prstGeom prst="rect">
            <a:avLst/>
          </a:prstGeom>
          <a:noFill/>
          <a:ln>
            <a:noFill/>
          </a:ln>
        </p:spPr>
        <p:txBody>
          <a:bodyPr anchorCtr="0" anchor="ctr" bIns="45700" lIns="91425" spcFirstLastPara="1" rIns="91425" wrap="square" tIns="45700">
            <a:noAutofit/>
          </a:bodyPr>
          <a:lstStyle>
            <a:lvl1pPr indent="-228600" lvl="0" marL="457200" algn="l">
              <a:spcBef>
                <a:spcPts val="1000"/>
              </a:spcBef>
              <a:spcAft>
                <a:spcPts val="0"/>
              </a:spcAft>
              <a:buSzPts val="1600"/>
              <a:buFont typeface="Century Gothic"/>
              <a:buNone/>
              <a:defRPr sz="1600">
                <a:solidFill>
                  <a:srgbClr val="7F7F7F"/>
                </a:solidFill>
              </a:defRPr>
            </a:lvl1pPr>
            <a:lvl2pPr indent="-228600" lvl="1" marL="914400" algn="l">
              <a:spcBef>
                <a:spcPts val="1000"/>
              </a:spcBef>
              <a:spcAft>
                <a:spcPts val="0"/>
              </a:spcAft>
              <a:buSzPts val="1600"/>
              <a:buFont typeface="Century Gothic"/>
              <a:buNone/>
              <a:defRPr/>
            </a:lvl2pPr>
            <a:lvl3pPr indent="-228600" lvl="2" marL="1371600" algn="l">
              <a:spcBef>
                <a:spcPts val="1000"/>
              </a:spcBef>
              <a:spcAft>
                <a:spcPts val="0"/>
              </a:spcAft>
              <a:buSzPts val="1400"/>
              <a:buFont typeface="Century Gothic"/>
              <a:buNone/>
              <a:defRPr/>
            </a:lvl3pPr>
            <a:lvl4pPr indent="-228600" lvl="3" marL="1828800" algn="l">
              <a:spcBef>
                <a:spcPts val="1000"/>
              </a:spcBef>
              <a:spcAft>
                <a:spcPts val="0"/>
              </a:spcAft>
              <a:buSzPts val="1200"/>
              <a:buFont typeface="Century Gothic"/>
              <a:buNone/>
              <a:defRPr/>
            </a:lvl4pPr>
            <a:lvl5pPr indent="-228600" lvl="4" marL="2286000" algn="l">
              <a:spcBef>
                <a:spcPts val="1000"/>
              </a:spcBef>
              <a:spcAft>
                <a:spcPts val="0"/>
              </a:spcAft>
              <a:buSzPts val="1200"/>
              <a:buFont typeface="Century Gothic"/>
              <a:buNone/>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14" name="Google Shape;114;p17"/>
          <p:cNvSpPr txBox="1"/>
          <p:nvPr>
            <p:ph idx="2" type="body"/>
          </p:nvPr>
        </p:nvSpPr>
        <p:spPr>
          <a:xfrm>
            <a:off x="2589212" y="4354046"/>
            <a:ext cx="8915399" cy="1555864"/>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800"/>
              <a:buNone/>
              <a:defRPr sz="1800">
                <a:solidFill>
                  <a:srgbClr val="595959"/>
                </a:solidFill>
              </a:defRPr>
            </a:lvl1pPr>
            <a:lvl2pPr indent="-228600" lvl="1" marL="914400" algn="l">
              <a:spcBef>
                <a:spcPts val="1000"/>
              </a:spcBef>
              <a:spcAft>
                <a:spcPts val="0"/>
              </a:spcAft>
              <a:buSzPts val="1800"/>
              <a:buNone/>
              <a:defRPr sz="1800">
                <a:solidFill>
                  <a:srgbClr val="888888"/>
                </a:solidFill>
              </a:defRPr>
            </a:lvl2pPr>
            <a:lvl3pPr indent="-228600" lvl="2" marL="1371600" algn="l">
              <a:spcBef>
                <a:spcPts val="1000"/>
              </a:spcBef>
              <a:spcAft>
                <a:spcPts val="0"/>
              </a:spcAft>
              <a:buSzPts val="1600"/>
              <a:buNone/>
              <a:defRPr sz="1600">
                <a:solidFill>
                  <a:srgbClr val="888888"/>
                </a:solidFill>
              </a:defRPr>
            </a:lvl3pPr>
            <a:lvl4pPr indent="-228600" lvl="3" marL="1828800" algn="l">
              <a:spcBef>
                <a:spcPts val="1000"/>
              </a:spcBef>
              <a:spcAft>
                <a:spcPts val="0"/>
              </a:spcAft>
              <a:buSzPts val="1400"/>
              <a:buNone/>
              <a:defRPr sz="1400">
                <a:solidFill>
                  <a:srgbClr val="888888"/>
                </a:solidFill>
              </a:defRPr>
            </a:lvl4pPr>
            <a:lvl5pPr indent="-228600" lvl="4" marL="2286000" algn="l">
              <a:spcBef>
                <a:spcPts val="1000"/>
              </a:spcBef>
              <a:spcAft>
                <a:spcPts val="0"/>
              </a:spcAft>
              <a:buSzPts val="1400"/>
              <a:buNone/>
              <a:defRPr sz="1400">
                <a:solidFill>
                  <a:srgbClr val="888888"/>
                </a:solidFill>
              </a:defRPr>
            </a:lvl5pPr>
            <a:lvl6pPr indent="-228600" lvl="5" marL="2743200" algn="l">
              <a:spcBef>
                <a:spcPts val="1000"/>
              </a:spcBef>
              <a:spcAft>
                <a:spcPts val="0"/>
              </a:spcAft>
              <a:buSzPts val="1400"/>
              <a:buNone/>
              <a:defRPr sz="1400">
                <a:solidFill>
                  <a:srgbClr val="888888"/>
                </a:solidFill>
              </a:defRPr>
            </a:lvl6pPr>
            <a:lvl7pPr indent="-228600" lvl="6" marL="3200400" algn="l">
              <a:spcBef>
                <a:spcPts val="1000"/>
              </a:spcBef>
              <a:spcAft>
                <a:spcPts val="0"/>
              </a:spcAft>
              <a:buSzPts val="1400"/>
              <a:buNone/>
              <a:defRPr sz="1400">
                <a:solidFill>
                  <a:srgbClr val="888888"/>
                </a:solidFill>
              </a:defRPr>
            </a:lvl7pPr>
            <a:lvl8pPr indent="-228600" lvl="7" marL="3657600" algn="l">
              <a:spcBef>
                <a:spcPts val="1000"/>
              </a:spcBef>
              <a:spcAft>
                <a:spcPts val="0"/>
              </a:spcAft>
              <a:buSzPts val="1400"/>
              <a:buNone/>
              <a:defRPr sz="1400">
                <a:solidFill>
                  <a:srgbClr val="888888"/>
                </a:solidFill>
              </a:defRPr>
            </a:lvl8pPr>
            <a:lvl9pPr indent="-228600" lvl="8" marL="4114800" algn="l">
              <a:spcBef>
                <a:spcPts val="1000"/>
              </a:spcBef>
              <a:spcAft>
                <a:spcPts val="0"/>
              </a:spcAft>
              <a:buSzPts val="1400"/>
              <a:buNone/>
              <a:defRPr sz="1400">
                <a:solidFill>
                  <a:srgbClr val="888888"/>
                </a:solidFill>
              </a:defRPr>
            </a:lvl9pPr>
          </a:lstStyle>
          <a:p/>
        </p:txBody>
      </p:sp>
      <p:sp>
        <p:nvSpPr>
          <p:cNvPr id="115" name="Google Shape;115;p17"/>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17"/>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17"/>
          <p:cNvSpPr/>
          <p:nvPr/>
        </p:nvSpPr>
        <p:spPr>
          <a:xfrm flipH="1" rot="10800000">
            <a:off x="-4189" y="31781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7"/>
          <p:cNvSpPr txBox="1"/>
          <p:nvPr>
            <p:ph idx="12" type="sldNum"/>
          </p:nvPr>
        </p:nvSpPr>
        <p:spPr>
          <a:xfrm>
            <a:off x="531812" y="3244139"/>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19" name="Google Shape;119;p17"/>
          <p:cNvSpPr txBox="1"/>
          <p:nvPr/>
        </p:nvSpPr>
        <p:spPr>
          <a:xfrm>
            <a:off x="2467652" y="648005"/>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chemeClr val="accent1"/>
                </a:solidFill>
                <a:latin typeface="Arial"/>
                <a:ea typeface="Arial"/>
                <a:cs typeface="Arial"/>
                <a:sym typeface="Arial"/>
              </a:rPr>
              <a:t>“</a:t>
            </a:r>
            <a:endParaRPr/>
          </a:p>
        </p:txBody>
      </p:sp>
      <p:sp>
        <p:nvSpPr>
          <p:cNvPr id="120" name="Google Shape;120;p17"/>
          <p:cNvSpPr txBox="1"/>
          <p:nvPr/>
        </p:nvSpPr>
        <p:spPr>
          <a:xfrm>
            <a:off x="11114852" y="290530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chemeClr val="accent1"/>
                </a:solidFill>
                <a:latin typeface="Arial"/>
                <a:ea typeface="Arial"/>
                <a:cs typeface="Arial"/>
                <a:sym typeface="Arial"/>
              </a:rPr>
              <a:t>”</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ame Card">
  <p:cSld name="Name Card">
    <p:spTree>
      <p:nvGrpSpPr>
        <p:cNvPr id="121" name="Shape 121"/>
        <p:cNvGrpSpPr/>
        <p:nvPr/>
      </p:nvGrpSpPr>
      <p:grpSpPr>
        <a:xfrm>
          <a:off x="0" y="0"/>
          <a:ext cx="0" cy="0"/>
          <a:chOff x="0" y="0"/>
          <a:chExt cx="0" cy="0"/>
        </a:xfrm>
      </p:grpSpPr>
      <p:sp>
        <p:nvSpPr>
          <p:cNvPr id="122" name="Google Shape;122;p18"/>
          <p:cNvSpPr txBox="1"/>
          <p:nvPr>
            <p:ph type="title"/>
          </p:nvPr>
        </p:nvSpPr>
        <p:spPr>
          <a:xfrm>
            <a:off x="2589213" y="2438400"/>
            <a:ext cx="8915400" cy="2724845"/>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168DBA"/>
              </a:buClr>
              <a:buSzPts val="4800"/>
              <a:buFont typeface="Century Gothic"/>
              <a:buNone/>
              <a:defRPr b="0"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18"/>
          <p:cNvSpPr txBox="1"/>
          <p:nvPr>
            <p:ph idx="1" type="body"/>
          </p:nvPr>
        </p:nvSpPr>
        <p:spPr>
          <a:xfrm>
            <a:off x="2589213" y="5181600"/>
            <a:ext cx="8915400" cy="72962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800"/>
              <a:buNone/>
              <a:defRPr>
                <a:solidFill>
                  <a:srgbClr val="595959"/>
                </a:solidFill>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24" name="Google Shape;124;p18"/>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18"/>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18"/>
          <p:cNvSpPr/>
          <p:nvPr/>
        </p:nvSpPr>
        <p:spPr>
          <a:xfrm flipH="1" rot="10800000">
            <a:off x="-4189" y="491172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8"/>
          <p:cNvSpPr txBox="1"/>
          <p:nvPr>
            <p:ph idx="12" type="sldNum"/>
          </p:nvPr>
        </p:nvSpPr>
        <p:spPr>
          <a:xfrm>
            <a:off x="531812" y="4983087"/>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Name Card">
  <p:cSld name="Quote Name Card">
    <p:spTree>
      <p:nvGrpSpPr>
        <p:cNvPr id="128" name="Shape 128"/>
        <p:cNvGrpSpPr/>
        <p:nvPr/>
      </p:nvGrpSpPr>
      <p:grpSpPr>
        <a:xfrm>
          <a:off x="0" y="0"/>
          <a:ext cx="0" cy="0"/>
          <a:chOff x="0" y="0"/>
          <a:chExt cx="0" cy="0"/>
        </a:xfrm>
      </p:grpSpPr>
      <p:sp>
        <p:nvSpPr>
          <p:cNvPr id="129" name="Google Shape;129;p19"/>
          <p:cNvSpPr txBox="1"/>
          <p:nvPr>
            <p:ph type="title"/>
          </p:nvPr>
        </p:nvSpPr>
        <p:spPr>
          <a:xfrm>
            <a:off x="2849949" y="609600"/>
            <a:ext cx="8393926" cy="2895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168DBA"/>
              </a:buClr>
              <a:buSzPts val="4800"/>
              <a:buFont typeface="Century Gothic"/>
              <a:buNone/>
              <a:defRPr b="0" sz="48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19"/>
          <p:cNvSpPr txBox="1"/>
          <p:nvPr>
            <p:ph idx="1" type="body"/>
          </p:nvPr>
        </p:nvSpPr>
        <p:spPr>
          <a:xfrm>
            <a:off x="2589212" y="4343400"/>
            <a:ext cx="8915400" cy="838200"/>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2400"/>
              <a:buFont typeface="Century Gothic"/>
              <a:buNone/>
              <a:defRPr sz="2400">
                <a:solidFill>
                  <a:schemeClr val="accent1"/>
                </a:solidFill>
              </a:defRPr>
            </a:lvl1pPr>
            <a:lvl2pPr indent="-228600" lvl="1" marL="914400" algn="l">
              <a:spcBef>
                <a:spcPts val="1000"/>
              </a:spcBef>
              <a:spcAft>
                <a:spcPts val="0"/>
              </a:spcAft>
              <a:buSzPts val="1600"/>
              <a:buFont typeface="Century Gothic"/>
              <a:buNone/>
              <a:defRPr/>
            </a:lvl2pPr>
            <a:lvl3pPr indent="-228600" lvl="2" marL="1371600" algn="l">
              <a:spcBef>
                <a:spcPts val="1000"/>
              </a:spcBef>
              <a:spcAft>
                <a:spcPts val="0"/>
              </a:spcAft>
              <a:buSzPts val="1400"/>
              <a:buFont typeface="Century Gothic"/>
              <a:buNone/>
              <a:defRPr/>
            </a:lvl3pPr>
            <a:lvl4pPr indent="-228600" lvl="3" marL="1828800" algn="l">
              <a:spcBef>
                <a:spcPts val="1000"/>
              </a:spcBef>
              <a:spcAft>
                <a:spcPts val="0"/>
              </a:spcAft>
              <a:buSzPts val="1200"/>
              <a:buFont typeface="Century Gothic"/>
              <a:buNone/>
              <a:defRPr/>
            </a:lvl4pPr>
            <a:lvl5pPr indent="-228600" lvl="4" marL="2286000" algn="l">
              <a:spcBef>
                <a:spcPts val="1000"/>
              </a:spcBef>
              <a:spcAft>
                <a:spcPts val="0"/>
              </a:spcAft>
              <a:buSzPts val="1200"/>
              <a:buFont typeface="Century Gothic"/>
              <a:buNone/>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31" name="Google Shape;131;p19"/>
          <p:cNvSpPr txBox="1"/>
          <p:nvPr>
            <p:ph idx="2" type="body"/>
          </p:nvPr>
        </p:nvSpPr>
        <p:spPr>
          <a:xfrm>
            <a:off x="2589213" y="5181600"/>
            <a:ext cx="8915400" cy="72962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800"/>
              <a:buNone/>
              <a:defRPr>
                <a:solidFill>
                  <a:srgbClr val="595959"/>
                </a:solidFill>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32" name="Google Shape;132;p19"/>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19"/>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19"/>
          <p:cNvSpPr/>
          <p:nvPr/>
        </p:nvSpPr>
        <p:spPr>
          <a:xfrm flipH="1" rot="10800000">
            <a:off x="-4189" y="491172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9"/>
          <p:cNvSpPr txBox="1"/>
          <p:nvPr>
            <p:ph idx="12" type="sldNum"/>
          </p:nvPr>
        </p:nvSpPr>
        <p:spPr>
          <a:xfrm>
            <a:off x="531812" y="4983087"/>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36" name="Google Shape;136;p19"/>
          <p:cNvSpPr txBox="1"/>
          <p:nvPr/>
        </p:nvSpPr>
        <p:spPr>
          <a:xfrm>
            <a:off x="2467652" y="648005"/>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chemeClr val="accent1"/>
                </a:solidFill>
                <a:latin typeface="Arial"/>
                <a:ea typeface="Arial"/>
                <a:cs typeface="Arial"/>
                <a:sym typeface="Arial"/>
              </a:rPr>
              <a:t>“</a:t>
            </a:r>
            <a:endParaRPr/>
          </a:p>
        </p:txBody>
      </p:sp>
      <p:sp>
        <p:nvSpPr>
          <p:cNvPr id="137" name="Google Shape;137;p19"/>
          <p:cNvSpPr txBox="1"/>
          <p:nvPr/>
        </p:nvSpPr>
        <p:spPr>
          <a:xfrm>
            <a:off x="11114852" y="290530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chemeClr val="accent1"/>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rue or False">
  <p:cSld name="True or False">
    <p:spTree>
      <p:nvGrpSpPr>
        <p:cNvPr id="138" name="Shape 138"/>
        <p:cNvGrpSpPr/>
        <p:nvPr/>
      </p:nvGrpSpPr>
      <p:grpSpPr>
        <a:xfrm>
          <a:off x="0" y="0"/>
          <a:ext cx="0" cy="0"/>
          <a:chOff x="0" y="0"/>
          <a:chExt cx="0" cy="0"/>
        </a:xfrm>
      </p:grpSpPr>
      <p:sp>
        <p:nvSpPr>
          <p:cNvPr id="139" name="Google Shape;139;p20"/>
          <p:cNvSpPr txBox="1"/>
          <p:nvPr>
            <p:ph type="title"/>
          </p:nvPr>
        </p:nvSpPr>
        <p:spPr>
          <a:xfrm>
            <a:off x="2589212" y="627407"/>
            <a:ext cx="8915399" cy="288002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168DBA"/>
              </a:buClr>
              <a:buSzPts val="4800"/>
              <a:buFont typeface="Century Gothic"/>
              <a:buNone/>
              <a:defRPr b="0"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20"/>
          <p:cNvSpPr txBox="1"/>
          <p:nvPr>
            <p:ph idx="1" type="body"/>
          </p:nvPr>
        </p:nvSpPr>
        <p:spPr>
          <a:xfrm>
            <a:off x="2589212" y="4343400"/>
            <a:ext cx="8915400" cy="838200"/>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2400"/>
              <a:buFont typeface="Century Gothic"/>
              <a:buNone/>
              <a:defRPr sz="2400">
                <a:solidFill>
                  <a:schemeClr val="accent1"/>
                </a:solidFill>
              </a:defRPr>
            </a:lvl1pPr>
            <a:lvl2pPr indent="-228600" lvl="1" marL="914400" algn="l">
              <a:spcBef>
                <a:spcPts val="1000"/>
              </a:spcBef>
              <a:spcAft>
                <a:spcPts val="0"/>
              </a:spcAft>
              <a:buSzPts val="1600"/>
              <a:buFont typeface="Century Gothic"/>
              <a:buNone/>
              <a:defRPr/>
            </a:lvl2pPr>
            <a:lvl3pPr indent="-228600" lvl="2" marL="1371600" algn="l">
              <a:spcBef>
                <a:spcPts val="1000"/>
              </a:spcBef>
              <a:spcAft>
                <a:spcPts val="0"/>
              </a:spcAft>
              <a:buSzPts val="1400"/>
              <a:buFont typeface="Century Gothic"/>
              <a:buNone/>
              <a:defRPr/>
            </a:lvl3pPr>
            <a:lvl4pPr indent="-228600" lvl="3" marL="1828800" algn="l">
              <a:spcBef>
                <a:spcPts val="1000"/>
              </a:spcBef>
              <a:spcAft>
                <a:spcPts val="0"/>
              </a:spcAft>
              <a:buSzPts val="1200"/>
              <a:buFont typeface="Century Gothic"/>
              <a:buNone/>
              <a:defRPr/>
            </a:lvl4pPr>
            <a:lvl5pPr indent="-228600" lvl="4" marL="2286000" algn="l">
              <a:spcBef>
                <a:spcPts val="1000"/>
              </a:spcBef>
              <a:spcAft>
                <a:spcPts val="0"/>
              </a:spcAft>
              <a:buSzPts val="1200"/>
              <a:buFont typeface="Century Gothic"/>
              <a:buNone/>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41" name="Google Shape;141;p20"/>
          <p:cNvSpPr txBox="1"/>
          <p:nvPr>
            <p:ph idx="2" type="body"/>
          </p:nvPr>
        </p:nvSpPr>
        <p:spPr>
          <a:xfrm>
            <a:off x="2589213" y="5181600"/>
            <a:ext cx="8915400" cy="72962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800"/>
              <a:buNone/>
              <a:defRPr>
                <a:solidFill>
                  <a:srgbClr val="595959"/>
                </a:solidFill>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42" name="Google Shape;142;p20"/>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3" name="Google Shape;143;p20"/>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4" name="Google Shape;144;p20"/>
          <p:cNvSpPr/>
          <p:nvPr/>
        </p:nvSpPr>
        <p:spPr>
          <a:xfrm flipH="1" rot="10800000">
            <a:off x="-4189" y="491172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0"/>
          <p:cNvSpPr txBox="1"/>
          <p:nvPr>
            <p:ph idx="12" type="sldNum"/>
          </p:nvPr>
        </p:nvSpPr>
        <p:spPr>
          <a:xfrm>
            <a:off x="531812" y="4983087"/>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46" name="Shape 146"/>
        <p:cNvGrpSpPr/>
        <p:nvPr/>
      </p:nvGrpSpPr>
      <p:grpSpPr>
        <a:xfrm>
          <a:off x="0" y="0"/>
          <a:ext cx="0" cy="0"/>
          <a:chOff x="0" y="0"/>
          <a:chExt cx="0" cy="0"/>
        </a:xfrm>
      </p:grpSpPr>
      <p:sp>
        <p:nvSpPr>
          <p:cNvPr id="147" name="Google Shape;147;p21"/>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8" name="Google Shape;148;p21"/>
          <p:cNvSpPr txBox="1"/>
          <p:nvPr>
            <p:ph idx="1" type="body"/>
          </p:nvPr>
        </p:nvSpPr>
        <p:spPr>
          <a:xfrm rot="5400000">
            <a:off x="5103812" y="-381000"/>
            <a:ext cx="3886200" cy="8915400"/>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49" name="Google Shape;149;p21"/>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0" name="Google Shape;150;p21"/>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1" name="Google Shape;151;p21"/>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1"/>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53" name="Shape 153"/>
        <p:cNvGrpSpPr/>
        <p:nvPr/>
      </p:nvGrpSpPr>
      <p:grpSpPr>
        <a:xfrm>
          <a:off x="0" y="0"/>
          <a:ext cx="0" cy="0"/>
          <a:chOff x="0" y="0"/>
          <a:chExt cx="0" cy="0"/>
        </a:xfrm>
      </p:grpSpPr>
      <p:sp>
        <p:nvSpPr>
          <p:cNvPr id="154" name="Google Shape;154;p22"/>
          <p:cNvSpPr txBox="1"/>
          <p:nvPr>
            <p:ph type="title"/>
          </p:nvPr>
        </p:nvSpPr>
        <p:spPr>
          <a:xfrm rot="5400000">
            <a:off x="7756704" y="2165513"/>
            <a:ext cx="5283817" cy="2207601"/>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5" name="Google Shape;155;p22"/>
          <p:cNvSpPr txBox="1"/>
          <p:nvPr>
            <p:ph idx="1" type="body"/>
          </p:nvPr>
        </p:nvSpPr>
        <p:spPr>
          <a:xfrm rot="5400000">
            <a:off x="3185803" y="30814"/>
            <a:ext cx="5283817" cy="6477000"/>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56" name="Google Shape;156;p22"/>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7" name="Google Shape;157;p22"/>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8" name="Google Shape;158;p22"/>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2"/>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45" name="Shape 45"/>
        <p:cNvGrpSpPr/>
        <p:nvPr/>
      </p:nvGrpSpPr>
      <p:grpSpPr>
        <a:xfrm>
          <a:off x="0" y="0"/>
          <a:ext cx="0" cy="0"/>
          <a:chOff x="0" y="0"/>
          <a:chExt cx="0" cy="0"/>
        </a:xfrm>
      </p:grpSpPr>
      <p:sp>
        <p:nvSpPr>
          <p:cNvPr id="46" name="Google Shape;46;p8"/>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8"/>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48" name="Google Shape;48;p8"/>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8"/>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8"/>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8"/>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52" name="Shape 52"/>
        <p:cNvGrpSpPr/>
        <p:nvPr/>
      </p:nvGrpSpPr>
      <p:grpSpPr>
        <a:xfrm>
          <a:off x="0" y="0"/>
          <a:ext cx="0" cy="0"/>
          <a:chOff x="0" y="0"/>
          <a:chExt cx="0" cy="0"/>
        </a:xfrm>
      </p:grpSpPr>
      <p:sp>
        <p:nvSpPr>
          <p:cNvPr id="53" name="Google Shape;53;p9"/>
          <p:cNvSpPr txBox="1"/>
          <p:nvPr>
            <p:ph type="title"/>
          </p:nvPr>
        </p:nvSpPr>
        <p:spPr>
          <a:xfrm>
            <a:off x="2589212" y="2058750"/>
            <a:ext cx="8915399" cy="14688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168DBA"/>
              </a:buClr>
              <a:buSzPts val="4000"/>
              <a:buFont typeface="Century Gothic"/>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9"/>
          <p:cNvSpPr txBox="1"/>
          <p:nvPr>
            <p:ph idx="1" type="body"/>
          </p:nvPr>
        </p:nvSpPr>
        <p:spPr>
          <a:xfrm>
            <a:off x="2589212" y="3530129"/>
            <a:ext cx="8915399"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2000"/>
              <a:buNone/>
              <a:defRPr sz="2000">
                <a:solidFill>
                  <a:srgbClr val="595959"/>
                </a:solidFill>
              </a:defRPr>
            </a:lvl1pPr>
            <a:lvl2pPr indent="-228600" lvl="1" marL="914400" algn="l">
              <a:spcBef>
                <a:spcPts val="1000"/>
              </a:spcBef>
              <a:spcAft>
                <a:spcPts val="0"/>
              </a:spcAft>
              <a:buSzPts val="1800"/>
              <a:buNone/>
              <a:defRPr sz="1800">
                <a:solidFill>
                  <a:srgbClr val="888888"/>
                </a:solidFill>
              </a:defRPr>
            </a:lvl2pPr>
            <a:lvl3pPr indent="-228600" lvl="2" marL="1371600" algn="l">
              <a:spcBef>
                <a:spcPts val="1000"/>
              </a:spcBef>
              <a:spcAft>
                <a:spcPts val="0"/>
              </a:spcAft>
              <a:buSzPts val="1600"/>
              <a:buNone/>
              <a:defRPr sz="1600">
                <a:solidFill>
                  <a:srgbClr val="888888"/>
                </a:solidFill>
              </a:defRPr>
            </a:lvl3pPr>
            <a:lvl4pPr indent="-228600" lvl="3" marL="1828800" algn="l">
              <a:spcBef>
                <a:spcPts val="1000"/>
              </a:spcBef>
              <a:spcAft>
                <a:spcPts val="0"/>
              </a:spcAft>
              <a:buSzPts val="1400"/>
              <a:buNone/>
              <a:defRPr sz="1400">
                <a:solidFill>
                  <a:srgbClr val="888888"/>
                </a:solidFill>
              </a:defRPr>
            </a:lvl4pPr>
            <a:lvl5pPr indent="-228600" lvl="4" marL="2286000" algn="l">
              <a:spcBef>
                <a:spcPts val="1000"/>
              </a:spcBef>
              <a:spcAft>
                <a:spcPts val="0"/>
              </a:spcAft>
              <a:buSzPts val="1400"/>
              <a:buNone/>
              <a:defRPr sz="1400">
                <a:solidFill>
                  <a:srgbClr val="888888"/>
                </a:solidFill>
              </a:defRPr>
            </a:lvl5pPr>
            <a:lvl6pPr indent="-228600" lvl="5" marL="2743200" algn="l">
              <a:spcBef>
                <a:spcPts val="1000"/>
              </a:spcBef>
              <a:spcAft>
                <a:spcPts val="0"/>
              </a:spcAft>
              <a:buSzPts val="1400"/>
              <a:buNone/>
              <a:defRPr sz="1400">
                <a:solidFill>
                  <a:srgbClr val="888888"/>
                </a:solidFill>
              </a:defRPr>
            </a:lvl6pPr>
            <a:lvl7pPr indent="-228600" lvl="6" marL="3200400" algn="l">
              <a:spcBef>
                <a:spcPts val="1000"/>
              </a:spcBef>
              <a:spcAft>
                <a:spcPts val="0"/>
              </a:spcAft>
              <a:buSzPts val="1400"/>
              <a:buNone/>
              <a:defRPr sz="1400">
                <a:solidFill>
                  <a:srgbClr val="888888"/>
                </a:solidFill>
              </a:defRPr>
            </a:lvl7pPr>
            <a:lvl8pPr indent="-228600" lvl="7" marL="3657600" algn="l">
              <a:spcBef>
                <a:spcPts val="1000"/>
              </a:spcBef>
              <a:spcAft>
                <a:spcPts val="0"/>
              </a:spcAft>
              <a:buSzPts val="1400"/>
              <a:buNone/>
              <a:defRPr sz="1400">
                <a:solidFill>
                  <a:srgbClr val="888888"/>
                </a:solidFill>
              </a:defRPr>
            </a:lvl8pPr>
            <a:lvl9pPr indent="-228600" lvl="8" marL="4114800" algn="l">
              <a:spcBef>
                <a:spcPts val="1000"/>
              </a:spcBef>
              <a:spcAft>
                <a:spcPts val="0"/>
              </a:spcAft>
              <a:buSzPts val="1400"/>
              <a:buNone/>
              <a:defRPr sz="1400">
                <a:solidFill>
                  <a:srgbClr val="888888"/>
                </a:solidFill>
              </a:defRPr>
            </a:lvl9pPr>
          </a:lstStyle>
          <a:p/>
        </p:txBody>
      </p:sp>
      <p:sp>
        <p:nvSpPr>
          <p:cNvPr id="55" name="Google Shape;55;p9"/>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9"/>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9"/>
          <p:cNvSpPr/>
          <p:nvPr/>
        </p:nvSpPr>
        <p:spPr>
          <a:xfrm flipH="1" rot="10800000">
            <a:off x="-4189" y="31781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9"/>
          <p:cNvSpPr txBox="1"/>
          <p:nvPr>
            <p:ph idx="12" type="sldNum"/>
          </p:nvPr>
        </p:nvSpPr>
        <p:spPr>
          <a:xfrm>
            <a:off x="531812" y="3244139"/>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59" name="Shape 59"/>
        <p:cNvGrpSpPr/>
        <p:nvPr/>
      </p:nvGrpSpPr>
      <p:grpSpPr>
        <a:xfrm>
          <a:off x="0" y="0"/>
          <a:ext cx="0" cy="0"/>
          <a:chOff x="0" y="0"/>
          <a:chExt cx="0" cy="0"/>
        </a:xfrm>
      </p:grpSpPr>
      <p:sp>
        <p:nvSpPr>
          <p:cNvPr id="60" name="Google Shape;60;p10"/>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10"/>
          <p:cNvSpPr txBox="1"/>
          <p:nvPr>
            <p:ph idx="1" type="body"/>
          </p:nvPr>
        </p:nvSpPr>
        <p:spPr>
          <a:xfrm>
            <a:off x="2589212" y="2133600"/>
            <a:ext cx="4313864" cy="3777622"/>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62" name="Google Shape;62;p10"/>
          <p:cNvSpPr txBox="1"/>
          <p:nvPr>
            <p:ph idx="2" type="body"/>
          </p:nvPr>
        </p:nvSpPr>
        <p:spPr>
          <a:xfrm>
            <a:off x="7190747" y="2126222"/>
            <a:ext cx="4313864" cy="3777622"/>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63" name="Google Shape;63;p10"/>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0"/>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10"/>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0"/>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67" name="Shape 67"/>
        <p:cNvGrpSpPr/>
        <p:nvPr/>
      </p:nvGrpSpPr>
      <p:grpSpPr>
        <a:xfrm>
          <a:off x="0" y="0"/>
          <a:ext cx="0" cy="0"/>
          <a:chOff x="0" y="0"/>
          <a:chExt cx="0" cy="0"/>
        </a:xfrm>
      </p:grpSpPr>
      <p:sp>
        <p:nvSpPr>
          <p:cNvPr id="68" name="Google Shape;68;p11"/>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1"/>
          <p:cNvSpPr txBox="1"/>
          <p:nvPr>
            <p:ph idx="1" type="body"/>
          </p:nvPr>
        </p:nvSpPr>
        <p:spPr>
          <a:xfrm>
            <a:off x="2939373" y="1972703"/>
            <a:ext cx="3992732"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2400"/>
              <a:buNone/>
              <a:defRPr b="0" sz="2400"/>
            </a:lvl1pPr>
            <a:lvl2pPr indent="-228600" lvl="1" marL="914400" algn="l">
              <a:spcBef>
                <a:spcPts val="1000"/>
              </a:spcBef>
              <a:spcAft>
                <a:spcPts val="0"/>
              </a:spcAft>
              <a:buSzPts val="2000"/>
              <a:buNone/>
              <a:defRPr b="1" sz="2000"/>
            </a:lvl2pPr>
            <a:lvl3pPr indent="-228600" lvl="2" marL="1371600" algn="l">
              <a:spcBef>
                <a:spcPts val="1000"/>
              </a:spcBef>
              <a:spcAft>
                <a:spcPts val="0"/>
              </a:spcAft>
              <a:buSzPts val="1800"/>
              <a:buNone/>
              <a:defRPr b="1" sz="1800"/>
            </a:lvl3pPr>
            <a:lvl4pPr indent="-228600" lvl="3" marL="1828800" algn="l">
              <a:spcBef>
                <a:spcPts val="1000"/>
              </a:spcBef>
              <a:spcAft>
                <a:spcPts val="0"/>
              </a:spcAft>
              <a:buSzPts val="1600"/>
              <a:buNone/>
              <a:defRPr b="1" sz="1600"/>
            </a:lvl4pPr>
            <a:lvl5pPr indent="-228600" lvl="4" marL="2286000" algn="l">
              <a:spcBef>
                <a:spcPts val="1000"/>
              </a:spcBef>
              <a:spcAft>
                <a:spcPts val="0"/>
              </a:spcAft>
              <a:buSzPts val="1600"/>
              <a:buNone/>
              <a:defRPr b="1" sz="1600"/>
            </a:lvl5pPr>
            <a:lvl6pPr indent="-228600" lvl="5" marL="2743200" algn="l">
              <a:spcBef>
                <a:spcPts val="1000"/>
              </a:spcBef>
              <a:spcAft>
                <a:spcPts val="0"/>
              </a:spcAft>
              <a:buSzPts val="1600"/>
              <a:buNone/>
              <a:defRPr b="1" sz="1600"/>
            </a:lvl6pPr>
            <a:lvl7pPr indent="-228600" lvl="6" marL="3200400" algn="l">
              <a:spcBef>
                <a:spcPts val="1000"/>
              </a:spcBef>
              <a:spcAft>
                <a:spcPts val="0"/>
              </a:spcAft>
              <a:buSzPts val="1600"/>
              <a:buNone/>
              <a:defRPr b="1" sz="1600"/>
            </a:lvl7pPr>
            <a:lvl8pPr indent="-228600" lvl="7" marL="3657600" algn="l">
              <a:spcBef>
                <a:spcPts val="1000"/>
              </a:spcBef>
              <a:spcAft>
                <a:spcPts val="0"/>
              </a:spcAft>
              <a:buSzPts val="1600"/>
              <a:buNone/>
              <a:defRPr b="1" sz="1600"/>
            </a:lvl8pPr>
            <a:lvl9pPr indent="-228600" lvl="8" marL="4114800" algn="l">
              <a:spcBef>
                <a:spcPts val="1000"/>
              </a:spcBef>
              <a:spcAft>
                <a:spcPts val="0"/>
              </a:spcAft>
              <a:buSzPts val="1600"/>
              <a:buNone/>
              <a:defRPr b="1" sz="1600"/>
            </a:lvl9pPr>
          </a:lstStyle>
          <a:p/>
        </p:txBody>
      </p:sp>
      <p:sp>
        <p:nvSpPr>
          <p:cNvPr id="70" name="Google Shape;70;p11"/>
          <p:cNvSpPr txBox="1"/>
          <p:nvPr>
            <p:ph idx="2" type="body"/>
          </p:nvPr>
        </p:nvSpPr>
        <p:spPr>
          <a:xfrm>
            <a:off x="2589212" y="2548966"/>
            <a:ext cx="4342893" cy="3354060"/>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71" name="Google Shape;71;p11"/>
          <p:cNvSpPr txBox="1"/>
          <p:nvPr>
            <p:ph idx="3" type="body"/>
          </p:nvPr>
        </p:nvSpPr>
        <p:spPr>
          <a:xfrm>
            <a:off x="7506629" y="1969475"/>
            <a:ext cx="3999001"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2400"/>
              <a:buNone/>
              <a:defRPr b="0" sz="2400"/>
            </a:lvl1pPr>
            <a:lvl2pPr indent="-228600" lvl="1" marL="914400" algn="l">
              <a:spcBef>
                <a:spcPts val="1000"/>
              </a:spcBef>
              <a:spcAft>
                <a:spcPts val="0"/>
              </a:spcAft>
              <a:buSzPts val="2000"/>
              <a:buNone/>
              <a:defRPr b="1" sz="2000"/>
            </a:lvl2pPr>
            <a:lvl3pPr indent="-228600" lvl="2" marL="1371600" algn="l">
              <a:spcBef>
                <a:spcPts val="1000"/>
              </a:spcBef>
              <a:spcAft>
                <a:spcPts val="0"/>
              </a:spcAft>
              <a:buSzPts val="1800"/>
              <a:buNone/>
              <a:defRPr b="1" sz="1800"/>
            </a:lvl3pPr>
            <a:lvl4pPr indent="-228600" lvl="3" marL="1828800" algn="l">
              <a:spcBef>
                <a:spcPts val="1000"/>
              </a:spcBef>
              <a:spcAft>
                <a:spcPts val="0"/>
              </a:spcAft>
              <a:buSzPts val="1600"/>
              <a:buNone/>
              <a:defRPr b="1" sz="1600"/>
            </a:lvl4pPr>
            <a:lvl5pPr indent="-228600" lvl="4" marL="2286000" algn="l">
              <a:spcBef>
                <a:spcPts val="1000"/>
              </a:spcBef>
              <a:spcAft>
                <a:spcPts val="0"/>
              </a:spcAft>
              <a:buSzPts val="1600"/>
              <a:buNone/>
              <a:defRPr b="1" sz="1600"/>
            </a:lvl5pPr>
            <a:lvl6pPr indent="-228600" lvl="5" marL="2743200" algn="l">
              <a:spcBef>
                <a:spcPts val="1000"/>
              </a:spcBef>
              <a:spcAft>
                <a:spcPts val="0"/>
              </a:spcAft>
              <a:buSzPts val="1600"/>
              <a:buNone/>
              <a:defRPr b="1" sz="1600"/>
            </a:lvl6pPr>
            <a:lvl7pPr indent="-228600" lvl="6" marL="3200400" algn="l">
              <a:spcBef>
                <a:spcPts val="1000"/>
              </a:spcBef>
              <a:spcAft>
                <a:spcPts val="0"/>
              </a:spcAft>
              <a:buSzPts val="1600"/>
              <a:buNone/>
              <a:defRPr b="1" sz="1600"/>
            </a:lvl7pPr>
            <a:lvl8pPr indent="-228600" lvl="7" marL="3657600" algn="l">
              <a:spcBef>
                <a:spcPts val="1000"/>
              </a:spcBef>
              <a:spcAft>
                <a:spcPts val="0"/>
              </a:spcAft>
              <a:buSzPts val="1600"/>
              <a:buNone/>
              <a:defRPr b="1" sz="1600"/>
            </a:lvl8pPr>
            <a:lvl9pPr indent="-228600" lvl="8" marL="4114800" algn="l">
              <a:spcBef>
                <a:spcPts val="1000"/>
              </a:spcBef>
              <a:spcAft>
                <a:spcPts val="0"/>
              </a:spcAft>
              <a:buSzPts val="1600"/>
              <a:buNone/>
              <a:defRPr b="1" sz="1600"/>
            </a:lvl9pPr>
          </a:lstStyle>
          <a:p/>
        </p:txBody>
      </p:sp>
      <p:sp>
        <p:nvSpPr>
          <p:cNvPr id="72" name="Google Shape;72;p11"/>
          <p:cNvSpPr txBox="1"/>
          <p:nvPr>
            <p:ph idx="4" type="body"/>
          </p:nvPr>
        </p:nvSpPr>
        <p:spPr>
          <a:xfrm>
            <a:off x="7166957" y="2545738"/>
            <a:ext cx="4338674" cy="3354060"/>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73" name="Google Shape;73;p11"/>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1"/>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1"/>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77" name="Shape 77"/>
        <p:cNvGrpSpPr/>
        <p:nvPr/>
      </p:nvGrpSpPr>
      <p:grpSpPr>
        <a:xfrm>
          <a:off x="0" y="0"/>
          <a:ext cx="0" cy="0"/>
          <a:chOff x="0" y="0"/>
          <a:chExt cx="0" cy="0"/>
        </a:xfrm>
      </p:grpSpPr>
      <p:sp>
        <p:nvSpPr>
          <p:cNvPr id="78" name="Google Shape;78;p12"/>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2"/>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2"/>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2"/>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3" name="Shape 83"/>
        <p:cNvGrpSpPr/>
        <p:nvPr/>
      </p:nvGrpSpPr>
      <p:grpSpPr>
        <a:xfrm>
          <a:off x="0" y="0"/>
          <a:ext cx="0" cy="0"/>
          <a:chOff x="0" y="0"/>
          <a:chExt cx="0" cy="0"/>
        </a:xfrm>
      </p:grpSpPr>
      <p:sp>
        <p:nvSpPr>
          <p:cNvPr id="84" name="Google Shape;84;p13"/>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3"/>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3"/>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3"/>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88" name="Shape 88"/>
        <p:cNvGrpSpPr/>
        <p:nvPr/>
      </p:nvGrpSpPr>
      <p:grpSpPr>
        <a:xfrm>
          <a:off x="0" y="0"/>
          <a:ext cx="0" cy="0"/>
          <a:chOff x="0" y="0"/>
          <a:chExt cx="0" cy="0"/>
        </a:xfrm>
      </p:grpSpPr>
      <p:sp>
        <p:nvSpPr>
          <p:cNvPr id="89" name="Google Shape;89;p14"/>
          <p:cNvSpPr txBox="1"/>
          <p:nvPr>
            <p:ph type="title"/>
          </p:nvPr>
        </p:nvSpPr>
        <p:spPr>
          <a:xfrm>
            <a:off x="2589212" y="446088"/>
            <a:ext cx="3505199" cy="976312"/>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168DBA"/>
              </a:buClr>
              <a:buSzPts val="2000"/>
              <a:buFont typeface="Century Gothic"/>
              <a:buNone/>
              <a:defRPr b="0"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4"/>
          <p:cNvSpPr txBox="1"/>
          <p:nvPr>
            <p:ph idx="1" type="body"/>
          </p:nvPr>
        </p:nvSpPr>
        <p:spPr>
          <a:xfrm>
            <a:off x="6323012" y="446088"/>
            <a:ext cx="5181600" cy="5414963"/>
          </a:xfrm>
          <a:prstGeom prst="rect">
            <a:avLst/>
          </a:prstGeom>
          <a:noFill/>
          <a:ln>
            <a:noFill/>
          </a:ln>
        </p:spPr>
        <p:txBody>
          <a:bodyPr anchorCtr="0" anchor="ctr"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91" name="Google Shape;91;p14"/>
          <p:cNvSpPr txBox="1"/>
          <p:nvPr>
            <p:ph idx="2" type="body"/>
          </p:nvPr>
        </p:nvSpPr>
        <p:spPr>
          <a:xfrm>
            <a:off x="2589212" y="1598613"/>
            <a:ext cx="3505199" cy="4262436"/>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00"/>
              <a:buNone/>
              <a:defRPr sz="1400"/>
            </a:lvl1pPr>
            <a:lvl2pPr indent="-228600" lvl="1" marL="914400" algn="l">
              <a:spcBef>
                <a:spcPts val="1000"/>
              </a:spcBef>
              <a:spcAft>
                <a:spcPts val="0"/>
              </a:spcAft>
              <a:buSzPts val="1200"/>
              <a:buNone/>
              <a:defRPr sz="1200"/>
            </a:lvl2pPr>
            <a:lvl3pPr indent="-228600" lvl="2" marL="1371600" algn="l">
              <a:spcBef>
                <a:spcPts val="1000"/>
              </a:spcBef>
              <a:spcAft>
                <a:spcPts val="0"/>
              </a:spcAft>
              <a:buSzPts val="1000"/>
              <a:buNone/>
              <a:defRPr sz="1000"/>
            </a:lvl3pPr>
            <a:lvl4pPr indent="-228600" lvl="3" marL="1828800" algn="l">
              <a:spcBef>
                <a:spcPts val="1000"/>
              </a:spcBef>
              <a:spcAft>
                <a:spcPts val="0"/>
              </a:spcAft>
              <a:buSzPts val="900"/>
              <a:buNone/>
              <a:defRPr sz="900"/>
            </a:lvl4pPr>
            <a:lvl5pPr indent="-228600" lvl="4" marL="2286000" algn="l">
              <a:spcBef>
                <a:spcPts val="1000"/>
              </a:spcBef>
              <a:spcAft>
                <a:spcPts val="0"/>
              </a:spcAft>
              <a:buSzPts val="900"/>
              <a:buNone/>
              <a:defRPr sz="900"/>
            </a:lvl5pPr>
            <a:lvl6pPr indent="-228600" lvl="5" marL="2743200" algn="l">
              <a:spcBef>
                <a:spcPts val="1000"/>
              </a:spcBef>
              <a:spcAft>
                <a:spcPts val="0"/>
              </a:spcAft>
              <a:buSzPts val="900"/>
              <a:buNone/>
              <a:defRPr sz="900"/>
            </a:lvl6pPr>
            <a:lvl7pPr indent="-228600" lvl="6" marL="3200400" algn="l">
              <a:spcBef>
                <a:spcPts val="1000"/>
              </a:spcBef>
              <a:spcAft>
                <a:spcPts val="0"/>
              </a:spcAft>
              <a:buSzPts val="900"/>
              <a:buNone/>
              <a:defRPr sz="900"/>
            </a:lvl7pPr>
            <a:lvl8pPr indent="-228600" lvl="7" marL="3657600" algn="l">
              <a:spcBef>
                <a:spcPts val="1000"/>
              </a:spcBef>
              <a:spcAft>
                <a:spcPts val="0"/>
              </a:spcAft>
              <a:buSzPts val="900"/>
              <a:buNone/>
              <a:defRPr sz="900"/>
            </a:lvl8pPr>
            <a:lvl9pPr indent="-228600" lvl="8" marL="4114800" algn="l">
              <a:spcBef>
                <a:spcPts val="1000"/>
              </a:spcBef>
              <a:spcAft>
                <a:spcPts val="0"/>
              </a:spcAft>
              <a:buSzPts val="900"/>
              <a:buNone/>
              <a:defRPr sz="900"/>
            </a:lvl9pPr>
          </a:lstStyle>
          <a:p/>
        </p:txBody>
      </p:sp>
      <p:sp>
        <p:nvSpPr>
          <p:cNvPr id="92" name="Google Shape;92;p14"/>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4"/>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4"/>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4"/>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96" name="Shape 96"/>
        <p:cNvGrpSpPr/>
        <p:nvPr/>
      </p:nvGrpSpPr>
      <p:grpSpPr>
        <a:xfrm>
          <a:off x="0" y="0"/>
          <a:ext cx="0" cy="0"/>
          <a:chOff x="0" y="0"/>
          <a:chExt cx="0" cy="0"/>
        </a:xfrm>
      </p:grpSpPr>
      <p:sp>
        <p:nvSpPr>
          <p:cNvPr id="97" name="Google Shape;97;p15"/>
          <p:cNvSpPr txBox="1"/>
          <p:nvPr>
            <p:ph type="title"/>
          </p:nvPr>
        </p:nvSpPr>
        <p:spPr>
          <a:xfrm>
            <a:off x="2589213" y="4800600"/>
            <a:ext cx="8915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168DBA"/>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15"/>
          <p:cNvSpPr/>
          <p:nvPr>
            <p:ph idx="2" type="pic"/>
          </p:nvPr>
        </p:nvSpPr>
        <p:spPr>
          <a:xfrm>
            <a:off x="2589212" y="634965"/>
            <a:ext cx="8915400" cy="3854970"/>
          </a:xfrm>
          <a:prstGeom prst="rect">
            <a:avLst/>
          </a:prstGeom>
          <a:noFill/>
          <a:ln>
            <a:noFill/>
          </a:ln>
        </p:spPr>
        <p:txBody>
          <a:bodyPr anchorCtr="0" anchor="t" bIns="45700" lIns="91425" spcFirstLastPara="1" rIns="91425" wrap="square" tIns="45700">
            <a:normAutofit/>
          </a:bodyPr>
          <a:lstStyle>
            <a:lvl1pPr lvl="0" marR="0" rtl="0" algn="ctr">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1pPr>
            <a:lvl2pPr lvl="1"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2pPr>
            <a:lvl3pPr lvl="2"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3pPr>
            <a:lvl4pPr lvl="3"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4pPr>
            <a:lvl5pPr lvl="4"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5pPr>
            <a:lvl6pPr lvl="5"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6pPr>
            <a:lvl7pPr lvl="6"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7pPr>
            <a:lvl8pPr lvl="7"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8pPr>
            <a:lvl9pPr lvl="8"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9pPr>
          </a:lstStyle>
          <a:p/>
        </p:txBody>
      </p:sp>
      <p:sp>
        <p:nvSpPr>
          <p:cNvPr id="99" name="Google Shape;99;p15"/>
          <p:cNvSpPr txBox="1"/>
          <p:nvPr>
            <p:ph idx="1" type="body"/>
          </p:nvPr>
        </p:nvSpPr>
        <p:spPr>
          <a:xfrm>
            <a:off x="2589213" y="5367338"/>
            <a:ext cx="8915400" cy="49371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200"/>
              <a:buNone/>
              <a:defRPr sz="1200"/>
            </a:lvl1pPr>
            <a:lvl2pPr indent="-228600" lvl="1" marL="914400" algn="l">
              <a:spcBef>
                <a:spcPts val="1000"/>
              </a:spcBef>
              <a:spcAft>
                <a:spcPts val="0"/>
              </a:spcAft>
              <a:buSzPts val="1200"/>
              <a:buNone/>
              <a:defRPr sz="1200"/>
            </a:lvl2pPr>
            <a:lvl3pPr indent="-228600" lvl="2" marL="1371600" algn="l">
              <a:spcBef>
                <a:spcPts val="1000"/>
              </a:spcBef>
              <a:spcAft>
                <a:spcPts val="0"/>
              </a:spcAft>
              <a:buSzPts val="1000"/>
              <a:buNone/>
              <a:defRPr sz="1000"/>
            </a:lvl3pPr>
            <a:lvl4pPr indent="-228600" lvl="3" marL="1828800" algn="l">
              <a:spcBef>
                <a:spcPts val="1000"/>
              </a:spcBef>
              <a:spcAft>
                <a:spcPts val="0"/>
              </a:spcAft>
              <a:buSzPts val="900"/>
              <a:buNone/>
              <a:defRPr sz="900"/>
            </a:lvl4pPr>
            <a:lvl5pPr indent="-228600" lvl="4" marL="2286000" algn="l">
              <a:spcBef>
                <a:spcPts val="1000"/>
              </a:spcBef>
              <a:spcAft>
                <a:spcPts val="0"/>
              </a:spcAft>
              <a:buSzPts val="900"/>
              <a:buNone/>
              <a:defRPr sz="900"/>
            </a:lvl5pPr>
            <a:lvl6pPr indent="-228600" lvl="5" marL="2743200" algn="l">
              <a:spcBef>
                <a:spcPts val="1000"/>
              </a:spcBef>
              <a:spcAft>
                <a:spcPts val="0"/>
              </a:spcAft>
              <a:buSzPts val="900"/>
              <a:buNone/>
              <a:defRPr sz="900"/>
            </a:lvl6pPr>
            <a:lvl7pPr indent="-228600" lvl="6" marL="3200400" algn="l">
              <a:spcBef>
                <a:spcPts val="1000"/>
              </a:spcBef>
              <a:spcAft>
                <a:spcPts val="0"/>
              </a:spcAft>
              <a:buSzPts val="900"/>
              <a:buNone/>
              <a:defRPr sz="900"/>
            </a:lvl7pPr>
            <a:lvl8pPr indent="-228600" lvl="7" marL="3657600" algn="l">
              <a:spcBef>
                <a:spcPts val="1000"/>
              </a:spcBef>
              <a:spcAft>
                <a:spcPts val="0"/>
              </a:spcAft>
              <a:buSzPts val="900"/>
              <a:buNone/>
              <a:defRPr sz="900"/>
            </a:lvl8pPr>
            <a:lvl9pPr indent="-228600" lvl="8" marL="4114800" algn="l">
              <a:spcBef>
                <a:spcPts val="1000"/>
              </a:spcBef>
              <a:spcAft>
                <a:spcPts val="0"/>
              </a:spcAft>
              <a:buSzPts val="900"/>
              <a:buNone/>
              <a:defRPr sz="900"/>
            </a:lvl9pPr>
          </a:lstStyle>
          <a:p/>
        </p:txBody>
      </p:sp>
      <p:sp>
        <p:nvSpPr>
          <p:cNvPr id="100" name="Google Shape;100;p15"/>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15"/>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15"/>
          <p:cNvSpPr/>
          <p:nvPr/>
        </p:nvSpPr>
        <p:spPr>
          <a:xfrm flipH="1" rot="10800000">
            <a:off x="-4189" y="491172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5"/>
          <p:cNvSpPr txBox="1"/>
          <p:nvPr>
            <p:ph idx="12" type="sldNum"/>
          </p:nvPr>
        </p:nvSpPr>
        <p:spPr>
          <a:xfrm>
            <a:off x="531812" y="4983087"/>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2.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FFFFFF"/>
            </a:gs>
            <a:gs pos="100000">
              <a:srgbClr val="C4DCE3"/>
            </a:gs>
          </a:gsLst>
          <a:lin ang="5400000" scaled="0"/>
        </a:gradFill>
      </p:bgPr>
    </p:bg>
    <p:spTree>
      <p:nvGrpSpPr>
        <p:cNvPr id="5" name="Shape 5"/>
        <p:cNvGrpSpPr/>
        <p:nvPr/>
      </p:nvGrpSpPr>
      <p:grpSpPr>
        <a:xfrm>
          <a:off x="0" y="0"/>
          <a:ext cx="0" cy="0"/>
          <a:chOff x="0" y="0"/>
          <a:chExt cx="0" cy="0"/>
        </a:xfrm>
      </p:grpSpPr>
      <p:grpSp>
        <p:nvGrpSpPr>
          <p:cNvPr id="6" name="Google Shape;6;p6"/>
          <p:cNvGrpSpPr/>
          <p:nvPr/>
        </p:nvGrpSpPr>
        <p:grpSpPr>
          <a:xfrm>
            <a:off x="1" y="228600"/>
            <a:ext cx="2851516" cy="6638628"/>
            <a:chOff x="2487613" y="285750"/>
            <a:chExt cx="2428875" cy="5654676"/>
          </a:xfrm>
        </p:grpSpPr>
        <p:sp>
          <p:nvSpPr>
            <p:cNvPr id="7" name="Google Shape;7;p6"/>
            <p:cNvSpPr/>
            <p:nvPr/>
          </p:nvSpPr>
          <p:spPr>
            <a:xfrm>
              <a:off x="2487613" y="2284413"/>
              <a:ext cx="85725" cy="533400"/>
            </a:xfrm>
            <a:custGeom>
              <a:rect b="b" l="l" r="r" t="t"/>
              <a:pathLst>
                <a:path extrusionOk="0" h="136" w="22">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 name="Google Shape;8;p6"/>
            <p:cNvSpPr/>
            <p:nvPr/>
          </p:nvSpPr>
          <p:spPr>
            <a:xfrm>
              <a:off x="2597151" y="2779713"/>
              <a:ext cx="550863" cy="1978025"/>
            </a:xfrm>
            <a:custGeom>
              <a:rect b="b" l="l" r="r" t="t"/>
              <a:pathLst>
                <a:path extrusionOk="0" h="504" w="14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 name="Google Shape;9;p6"/>
            <p:cNvSpPr/>
            <p:nvPr/>
          </p:nvSpPr>
          <p:spPr>
            <a:xfrm>
              <a:off x="3175001" y="4730750"/>
              <a:ext cx="519113" cy="1209675"/>
            </a:xfrm>
            <a:custGeom>
              <a:rect b="b" l="l" r="r" t="t"/>
              <a:pathLst>
                <a:path extrusionOk="0" h="308" w="132">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6"/>
            <p:cNvSpPr/>
            <p:nvPr/>
          </p:nvSpPr>
          <p:spPr>
            <a:xfrm>
              <a:off x="3305176" y="5630863"/>
              <a:ext cx="146050" cy="309563"/>
            </a:xfrm>
            <a:custGeom>
              <a:rect b="b" l="l" r="r" t="t"/>
              <a:pathLst>
                <a:path extrusionOk="0" h="79" w="37">
                  <a:moveTo>
                    <a:pt x="28" y="79"/>
                  </a:moveTo>
                  <a:cubicBezTo>
                    <a:pt x="37" y="79"/>
                    <a:pt x="37" y="79"/>
                    <a:pt x="37" y="79"/>
                  </a:cubicBezTo>
                  <a:cubicBezTo>
                    <a:pt x="24" y="53"/>
                    <a:pt x="12" y="27"/>
                    <a:pt x="0" y="0"/>
                  </a:cubicBezTo>
                  <a:cubicBezTo>
                    <a:pt x="8" y="27"/>
                    <a:pt x="17" y="53"/>
                    <a:pt x="28" y="79"/>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6"/>
            <p:cNvSpPr/>
            <p:nvPr/>
          </p:nvSpPr>
          <p:spPr>
            <a:xfrm>
              <a:off x="2573338" y="2817813"/>
              <a:ext cx="700088" cy="2835275"/>
            </a:xfrm>
            <a:custGeom>
              <a:rect b="b" l="l" r="r" t="t"/>
              <a:pathLst>
                <a:path extrusionOk="0" h="722" w="178">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6"/>
            <p:cNvSpPr/>
            <p:nvPr/>
          </p:nvSpPr>
          <p:spPr>
            <a:xfrm>
              <a:off x="2506663" y="285750"/>
              <a:ext cx="90488" cy="2493963"/>
            </a:xfrm>
            <a:custGeom>
              <a:rect b="b" l="l" r="r" t="t"/>
              <a:pathLst>
                <a:path extrusionOk="0" h="635" w="23">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6"/>
            <p:cNvSpPr/>
            <p:nvPr/>
          </p:nvSpPr>
          <p:spPr>
            <a:xfrm>
              <a:off x="2554288" y="2598738"/>
              <a:ext cx="66675" cy="420688"/>
            </a:xfrm>
            <a:custGeom>
              <a:rect b="b" l="l" r="r" t="t"/>
              <a:pathLst>
                <a:path extrusionOk="0" h="107" w="1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6"/>
            <p:cNvSpPr/>
            <p:nvPr/>
          </p:nvSpPr>
          <p:spPr>
            <a:xfrm>
              <a:off x="3143251" y="4757738"/>
              <a:ext cx="161925" cy="873125"/>
            </a:xfrm>
            <a:custGeom>
              <a:rect b="b" l="l" r="r" t="t"/>
              <a:pathLst>
                <a:path extrusionOk="0" h="222" w="41">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6"/>
            <p:cNvSpPr/>
            <p:nvPr/>
          </p:nvSpPr>
          <p:spPr>
            <a:xfrm>
              <a:off x="3148013" y="1282700"/>
              <a:ext cx="1768475" cy="3448050"/>
            </a:xfrm>
            <a:custGeom>
              <a:rect b="b" l="l" r="r" t="t"/>
              <a:pathLst>
                <a:path extrusionOk="0" h="878" w="45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6"/>
            <p:cNvSpPr/>
            <p:nvPr/>
          </p:nvSpPr>
          <p:spPr>
            <a:xfrm>
              <a:off x="3273426" y="5653088"/>
              <a:ext cx="138113" cy="287338"/>
            </a:xfrm>
            <a:custGeom>
              <a:rect b="b" l="l" r="r" t="t"/>
              <a:pathLst>
                <a:path extrusionOk="0" h="73" w="35">
                  <a:moveTo>
                    <a:pt x="0" y="0"/>
                  </a:moveTo>
                  <a:cubicBezTo>
                    <a:pt x="7" y="24"/>
                    <a:pt x="16" y="49"/>
                    <a:pt x="26" y="73"/>
                  </a:cubicBezTo>
                  <a:cubicBezTo>
                    <a:pt x="35" y="73"/>
                    <a:pt x="35" y="73"/>
                    <a:pt x="35" y="73"/>
                  </a:cubicBezTo>
                  <a:cubicBezTo>
                    <a:pt x="23" y="49"/>
                    <a:pt x="11" y="24"/>
                    <a:pt x="0" y="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6"/>
            <p:cNvSpPr/>
            <p:nvPr/>
          </p:nvSpPr>
          <p:spPr>
            <a:xfrm>
              <a:off x="3143251" y="4656138"/>
              <a:ext cx="31750" cy="188913"/>
            </a:xfrm>
            <a:custGeom>
              <a:rect b="b" l="l" r="r" t="t"/>
              <a:pathLst>
                <a:path extrusionOk="0" h="48" w="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6"/>
            <p:cNvSpPr/>
            <p:nvPr/>
          </p:nvSpPr>
          <p:spPr>
            <a:xfrm>
              <a:off x="3211513" y="5410200"/>
              <a:ext cx="203200" cy="530225"/>
            </a:xfrm>
            <a:custGeom>
              <a:rect b="b" l="l" r="r" t="t"/>
              <a:pathLst>
                <a:path extrusionOk="0" h="135" w="52">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 name="Google Shape;19;p6"/>
          <p:cNvGrpSpPr/>
          <p:nvPr/>
        </p:nvGrpSpPr>
        <p:grpSpPr>
          <a:xfrm>
            <a:off x="27222" y="157"/>
            <a:ext cx="2356674" cy="6853096"/>
            <a:chOff x="6627813" y="195610"/>
            <a:chExt cx="1952625" cy="5678141"/>
          </a:xfrm>
        </p:grpSpPr>
        <p:sp>
          <p:nvSpPr>
            <p:cNvPr id="20" name="Google Shape;20;p6"/>
            <p:cNvSpPr/>
            <p:nvPr/>
          </p:nvSpPr>
          <p:spPr>
            <a:xfrm>
              <a:off x="6627813" y="195610"/>
              <a:ext cx="409575" cy="3646488"/>
            </a:xfrm>
            <a:custGeom>
              <a:rect b="b" l="l" r="r" t="t"/>
              <a:pathLst>
                <a:path extrusionOk="0" h="920" w="103">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6"/>
            <p:cNvSpPr/>
            <p:nvPr/>
          </p:nvSpPr>
          <p:spPr>
            <a:xfrm>
              <a:off x="7061201" y="3771900"/>
              <a:ext cx="350838" cy="1309688"/>
            </a:xfrm>
            <a:custGeom>
              <a:rect b="b" l="l" r="r" t="t"/>
              <a:pathLst>
                <a:path extrusionOk="0" h="330" w="88">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6"/>
            <p:cNvSpPr/>
            <p:nvPr/>
          </p:nvSpPr>
          <p:spPr>
            <a:xfrm>
              <a:off x="7439026" y="5053013"/>
              <a:ext cx="357188" cy="820738"/>
            </a:xfrm>
            <a:custGeom>
              <a:rect b="b" l="l" r="r" t="t"/>
              <a:pathLst>
                <a:path extrusionOk="0" h="207" w="9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6"/>
            <p:cNvSpPr/>
            <p:nvPr/>
          </p:nvSpPr>
          <p:spPr>
            <a:xfrm>
              <a:off x="7037388" y="3811588"/>
              <a:ext cx="457200" cy="1852613"/>
            </a:xfrm>
            <a:custGeom>
              <a:rect b="b" l="l" r="r" t="t"/>
              <a:pathLst>
                <a:path extrusionOk="0" h="467" w="115">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6"/>
            <p:cNvSpPr/>
            <p:nvPr/>
          </p:nvSpPr>
          <p:spPr>
            <a:xfrm>
              <a:off x="6992938" y="1263650"/>
              <a:ext cx="144463" cy="2508250"/>
            </a:xfrm>
            <a:custGeom>
              <a:rect b="b" l="l" r="r" t="t"/>
              <a:pathLst>
                <a:path extrusionOk="0" h="633" w="36">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6"/>
            <p:cNvSpPr/>
            <p:nvPr/>
          </p:nvSpPr>
          <p:spPr>
            <a:xfrm>
              <a:off x="7526338" y="5640388"/>
              <a:ext cx="111125" cy="233363"/>
            </a:xfrm>
            <a:custGeom>
              <a:rect b="b" l="l" r="r" t="t"/>
              <a:pathLst>
                <a:path extrusionOk="0" h="59" w="28">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6"/>
            <p:cNvSpPr/>
            <p:nvPr/>
          </p:nvSpPr>
          <p:spPr>
            <a:xfrm>
              <a:off x="7021513" y="3598863"/>
              <a:ext cx="68263" cy="423863"/>
            </a:xfrm>
            <a:custGeom>
              <a:rect b="b" l="l" r="r" t="t"/>
              <a:pathLst>
                <a:path extrusionOk="0" h="107" w="1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6"/>
            <p:cNvSpPr/>
            <p:nvPr/>
          </p:nvSpPr>
          <p:spPr>
            <a:xfrm>
              <a:off x="7412038" y="2801938"/>
              <a:ext cx="1168400" cy="2251075"/>
            </a:xfrm>
            <a:custGeom>
              <a:rect b="b" l="l" r="r" t="t"/>
              <a:pathLst>
                <a:path extrusionOk="0" h="568" w="294">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6"/>
            <p:cNvSpPr/>
            <p:nvPr/>
          </p:nvSpPr>
          <p:spPr>
            <a:xfrm>
              <a:off x="7494588" y="5664200"/>
              <a:ext cx="100013" cy="209550"/>
            </a:xfrm>
            <a:custGeom>
              <a:rect b="b" l="l" r="r" t="t"/>
              <a:pathLst>
                <a:path extrusionOk="0" h="53" w="25">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6"/>
            <p:cNvSpPr/>
            <p:nvPr/>
          </p:nvSpPr>
          <p:spPr>
            <a:xfrm>
              <a:off x="7412038" y="5081588"/>
              <a:ext cx="114300" cy="558800"/>
            </a:xfrm>
            <a:custGeom>
              <a:rect b="b" l="l" r="r" t="t"/>
              <a:pathLst>
                <a:path extrusionOk="0" h="141" w="29">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6"/>
            <p:cNvSpPr/>
            <p:nvPr/>
          </p:nvSpPr>
          <p:spPr>
            <a:xfrm>
              <a:off x="7412038" y="4978400"/>
              <a:ext cx="31750" cy="188913"/>
            </a:xfrm>
            <a:custGeom>
              <a:rect b="b" l="l" r="r" t="t"/>
              <a:pathLst>
                <a:path extrusionOk="0" h="48" w="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6"/>
            <p:cNvSpPr/>
            <p:nvPr/>
          </p:nvSpPr>
          <p:spPr>
            <a:xfrm>
              <a:off x="7439026" y="5434013"/>
              <a:ext cx="174625" cy="439738"/>
            </a:xfrm>
            <a:custGeom>
              <a:rect b="b" l="l" r="r" t="t"/>
              <a:pathLst>
                <a:path extrusionOk="0" h="111" w="44">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 name="Google Shape;32;p6"/>
          <p:cNvSpPr/>
          <p:nvPr/>
        </p:nvSpPr>
        <p:spPr>
          <a:xfrm>
            <a:off x="0" y="0"/>
            <a:ext cx="182880" cy="6858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lvl1pPr lvl="0" marR="0" rtl="0" algn="l">
              <a:spcBef>
                <a:spcPts val="0"/>
              </a:spcBef>
              <a:spcAft>
                <a:spcPts val="0"/>
              </a:spcAft>
              <a:buClr>
                <a:srgbClr val="168DBA"/>
              </a:buClr>
              <a:buSzPts val="3600"/>
              <a:buFont typeface="Century Gothic"/>
              <a:buNone/>
              <a:defRPr b="0" i="0" sz="3600" u="none" cap="none" strike="noStrike">
                <a:solidFill>
                  <a:srgbClr val="168DBA"/>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34" name="Google Shape;34;p6"/>
          <p:cNvSpPr txBox="1"/>
          <p:nvPr>
            <p:ph idx="1" type="body"/>
          </p:nvPr>
        </p:nvSpPr>
        <p:spPr>
          <a:xfrm>
            <a:off x="2589212" y="2133600"/>
            <a:ext cx="8915400" cy="3886200"/>
          </a:xfrm>
          <a:prstGeom prst="rect">
            <a:avLst/>
          </a:prstGeom>
          <a:noFill/>
          <a:ln>
            <a:noFill/>
          </a:ln>
        </p:spPr>
        <p:txBody>
          <a:bodyPr anchorCtr="0" anchor="t" bIns="45700" lIns="91425" spcFirstLastPara="1" rIns="91425" wrap="square" tIns="45700">
            <a:normAutofit/>
          </a:bodyPr>
          <a:lstStyle>
            <a:lvl1pPr indent="-342900" lvl="0" marL="457200" marR="0" rtl="0" algn="l">
              <a:spcBef>
                <a:spcPts val="1000"/>
              </a:spcBef>
              <a:spcAft>
                <a:spcPts val="0"/>
              </a:spcAft>
              <a:buClr>
                <a:schemeClr val="accent1"/>
              </a:buClr>
              <a:buSzPts val="1800"/>
              <a:buFont typeface="Noto Sans Symbols"/>
              <a:buChar char="🠶"/>
              <a:defRPr b="0" i="0" sz="1800" u="none" cap="none" strike="noStrike">
                <a:solidFill>
                  <a:srgbClr val="3F3F3F"/>
                </a:solidFill>
                <a:latin typeface="Century Gothic"/>
                <a:ea typeface="Century Gothic"/>
                <a:cs typeface="Century Gothic"/>
                <a:sym typeface="Century Gothic"/>
              </a:defRPr>
            </a:lvl1pPr>
            <a:lvl2pPr indent="-330200" lvl="1" marL="914400" marR="0" rtl="0" algn="l">
              <a:spcBef>
                <a:spcPts val="1000"/>
              </a:spcBef>
              <a:spcAft>
                <a:spcPts val="0"/>
              </a:spcAft>
              <a:buClr>
                <a:schemeClr val="accent1"/>
              </a:buClr>
              <a:buSzPts val="1600"/>
              <a:buFont typeface="Noto Sans Symbols"/>
              <a:buChar char="🠶"/>
              <a:defRPr b="0" i="0" sz="1600" u="none" cap="none" strike="noStrike">
                <a:solidFill>
                  <a:srgbClr val="3F3F3F"/>
                </a:solidFill>
                <a:latin typeface="Century Gothic"/>
                <a:ea typeface="Century Gothic"/>
                <a:cs typeface="Century Gothic"/>
                <a:sym typeface="Century Gothic"/>
              </a:defRPr>
            </a:lvl2pPr>
            <a:lvl3pPr indent="-317500" lvl="2" marL="1371600" marR="0" rtl="0" algn="l">
              <a:spcBef>
                <a:spcPts val="1000"/>
              </a:spcBef>
              <a:spcAft>
                <a:spcPts val="0"/>
              </a:spcAft>
              <a:buClr>
                <a:schemeClr val="accent1"/>
              </a:buClr>
              <a:buSzPts val="1400"/>
              <a:buFont typeface="Noto Sans Symbols"/>
              <a:buChar char="🠶"/>
              <a:defRPr b="0" i="0" sz="1400" u="none" cap="none" strike="noStrike">
                <a:solidFill>
                  <a:srgbClr val="3F3F3F"/>
                </a:solidFill>
                <a:latin typeface="Century Gothic"/>
                <a:ea typeface="Century Gothic"/>
                <a:cs typeface="Century Gothic"/>
                <a:sym typeface="Century Gothic"/>
              </a:defRPr>
            </a:lvl3pPr>
            <a:lvl4pPr indent="-304800" lvl="3" marL="18288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4pPr>
            <a:lvl5pPr indent="-304800" lvl="4" marL="22860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5pPr>
            <a:lvl6pPr indent="-304800" lvl="5" marL="27432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6pPr>
            <a:lvl7pPr indent="-304800" lvl="6" marL="32004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7pPr>
            <a:lvl8pPr indent="-304800" lvl="7" marL="36576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8pPr>
            <a:lvl9pPr indent="-304800" lvl="8" marL="41148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9pPr>
          </a:lstStyle>
          <a:p/>
        </p:txBody>
      </p:sp>
      <p:sp>
        <p:nvSpPr>
          <p:cNvPr id="35" name="Google Shape;35;p6"/>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888888"/>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36" name="Google Shape;36;p6"/>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37" name="Google Shape;37;p6"/>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2000" u="none" cap="none" strike="noStrike">
                <a:solidFill>
                  <a:srgbClr val="FEFFFF"/>
                </a:solidFill>
                <a:latin typeface="Century Gothic"/>
                <a:ea typeface="Century Gothic"/>
                <a:cs typeface="Century Gothic"/>
                <a:sym typeface="Century Gothic"/>
              </a:defRPr>
            </a:lvl1pPr>
            <a:lvl2pPr indent="0" lvl="1" marL="0" marR="0" rtl="0" algn="r">
              <a:spcBef>
                <a:spcPts val="0"/>
              </a:spcBef>
              <a:buNone/>
              <a:defRPr b="0" i="0" sz="2000" u="none" cap="none" strike="noStrike">
                <a:solidFill>
                  <a:srgbClr val="FEFFFF"/>
                </a:solidFill>
                <a:latin typeface="Century Gothic"/>
                <a:ea typeface="Century Gothic"/>
                <a:cs typeface="Century Gothic"/>
                <a:sym typeface="Century Gothic"/>
              </a:defRPr>
            </a:lvl2pPr>
            <a:lvl3pPr indent="0" lvl="2" marL="0" marR="0" rtl="0" algn="r">
              <a:spcBef>
                <a:spcPts val="0"/>
              </a:spcBef>
              <a:buNone/>
              <a:defRPr b="0" i="0" sz="2000" u="none" cap="none" strike="noStrike">
                <a:solidFill>
                  <a:srgbClr val="FEFFFF"/>
                </a:solidFill>
                <a:latin typeface="Century Gothic"/>
                <a:ea typeface="Century Gothic"/>
                <a:cs typeface="Century Gothic"/>
                <a:sym typeface="Century Gothic"/>
              </a:defRPr>
            </a:lvl3pPr>
            <a:lvl4pPr indent="0" lvl="3" marL="0" marR="0" rtl="0" algn="r">
              <a:spcBef>
                <a:spcPts val="0"/>
              </a:spcBef>
              <a:buNone/>
              <a:defRPr b="0" i="0" sz="2000" u="none" cap="none" strike="noStrike">
                <a:solidFill>
                  <a:srgbClr val="FEFFFF"/>
                </a:solidFill>
                <a:latin typeface="Century Gothic"/>
                <a:ea typeface="Century Gothic"/>
                <a:cs typeface="Century Gothic"/>
                <a:sym typeface="Century Gothic"/>
              </a:defRPr>
            </a:lvl4pPr>
            <a:lvl5pPr indent="0" lvl="4" marL="0" marR="0" rtl="0" algn="r">
              <a:spcBef>
                <a:spcPts val="0"/>
              </a:spcBef>
              <a:buNone/>
              <a:defRPr b="0" i="0" sz="2000" u="none" cap="none" strike="noStrike">
                <a:solidFill>
                  <a:srgbClr val="FEFFFF"/>
                </a:solidFill>
                <a:latin typeface="Century Gothic"/>
                <a:ea typeface="Century Gothic"/>
                <a:cs typeface="Century Gothic"/>
                <a:sym typeface="Century Gothic"/>
              </a:defRPr>
            </a:lvl5pPr>
            <a:lvl6pPr indent="0" lvl="5" marL="0" marR="0" rtl="0" algn="r">
              <a:spcBef>
                <a:spcPts val="0"/>
              </a:spcBef>
              <a:buNone/>
              <a:defRPr b="0" i="0" sz="2000" u="none" cap="none" strike="noStrike">
                <a:solidFill>
                  <a:srgbClr val="FEFFFF"/>
                </a:solidFill>
                <a:latin typeface="Century Gothic"/>
                <a:ea typeface="Century Gothic"/>
                <a:cs typeface="Century Gothic"/>
                <a:sym typeface="Century Gothic"/>
              </a:defRPr>
            </a:lvl6pPr>
            <a:lvl7pPr indent="0" lvl="6" marL="0" marR="0" rtl="0" algn="r">
              <a:spcBef>
                <a:spcPts val="0"/>
              </a:spcBef>
              <a:buNone/>
              <a:defRPr b="0" i="0" sz="2000" u="none" cap="none" strike="noStrike">
                <a:solidFill>
                  <a:srgbClr val="FEFFFF"/>
                </a:solidFill>
                <a:latin typeface="Century Gothic"/>
                <a:ea typeface="Century Gothic"/>
                <a:cs typeface="Century Gothic"/>
                <a:sym typeface="Century Gothic"/>
              </a:defRPr>
            </a:lvl7pPr>
            <a:lvl8pPr indent="0" lvl="7" marL="0" marR="0" rtl="0" algn="r">
              <a:spcBef>
                <a:spcPts val="0"/>
              </a:spcBef>
              <a:buNone/>
              <a:defRPr b="0" i="0" sz="2000" u="none" cap="none" strike="noStrike">
                <a:solidFill>
                  <a:srgbClr val="FEFFFF"/>
                </a:solidFill>
                <a:latin typeface="Century Gothic"/>
                <a:ea typeface="Century Gothic"/>
                <a:cs typeface="Century Gothic"/>
                <a:sym typeface="Century Gothic"/>
              </a:defRPr>
            </a:lvl8pPr>
            <a:lvl9pPr indent="0" lvl="8" marL="0" marR="0" rtl="0" algn="r">
              <a:spcBef>
                <a:spcPts val="0"/>
              </a:spcBef>
              <a:buNone/>
              <a:defRPr b="0" i="0" sz="2000" u="none" cap="none" strike="noStrike">
                <a:solidFill>
                  <a:srgbClr val="FEFFF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0" Type="http://schemas.openxmlformats.org/officeDocument/2006/relationships/hyperlink" Target="https://creativecommons.org/licenses/by-nd/3.0/" TargetMode="External"/><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comments" Target="../comments/comment1.xml"/><Relationship Id="rId4" Type="http://schemas.openxmlformats.org/officeDocument/2006/relationships/image" Target="../media/image5.png"/><Relationship Id="rId9" Type="http://schemas.openxmlformats.org/officeDocument/2006/relationships/hyperlink" Target="https://theconversation.com/what-commercial-aircraft-will-look-like-in-2050-33850" TargetMode="External"/><Relationship Id="rId5" Type="http://schemas.openxmlformats.org/officeDocument/2006/relationships/image" Target="../media/image3.jpg"/><Relationship Id="rId6" Type="http://schemas.openxmlformats.org/officeDocument/2006/relationships/image" Target="../media/image1.jpg"/><Relationship Id="rId7" Type="http://schemas.openxmlformats.org/officeDocument/2006/relationships/image" Target="../media/image2.png"/><Relationship Id="rId8" Type="http://schemas.openxmlformats.org/officeDocument/2006/relationships/image" Target="../media/image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1"/>
          <p:cNvSpPr txBox="1"/>
          <p:nvPr>
            <p:ph type="ctrTitle"/>
          </p:nvPr>
        </p:nvSpPr>
        <p:spPr>
          <a:xfrm>
            <a:off x="1716757" y="929539"/>
            <a:ext cx="4667265" cy="1254005"/>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168DBA"/>
              </a:buClr>
              <a:buSzPts val="5400"/>
              <a:buFont typeface="Century Gothic"/>
              <a:buNone/>
            </a:pPr>
            <a:r>
              <a:rPr lang="en-US"/>
              <a:t>FLIGHT DATA </a:t>
            </a:r>
            <a:endParaRPr/>
          </a:p>
        </p:txBody>
      </p:sp>
      <p:sp>
        <p:nvSpPr>
          <p:cNvPr id="165" name="Google Shape;165;p1"/>
          <p:cNvSpPr txBox="1"/>
          <p:nvPr>
            <p:ph idx="1" type="subTitle"/>
          </p:nvPr>
        </p:nvSpPr>
        <p:spPr>
          <a:xfrm>
            <a:off x="3100941" y="2164286"/>
            <a:ext cx="8915399" cy="112628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800"/>
              <a:buNone/>
            </a:pPr>
            <a:r>
              <a:rPr lang="en-US"/>
              <a:t>By : Aziz, Emil, and Walid</a:t>
            </a:r>
            <a:endParaRPr/>
          </a:p>
        </p:txBody>
      </p:sp>
      <p:pic>
        <p:nvPicPr>
          <p:cNvPr id="166" name="Google Shape;166;p1"/>
          <p:cNvPicPr preferRelativeResize="0"/>
          <p:nvPr/>
        </p:nvPicPr>
        <p:blipFill rotWithShape="1">
          <a:blip r:embed="rId4">
            <a:alphaModFix/>
          </a:blip>
          <a:srcRect b="0" l="0" r="0" t="0"/>
          <a:stretch/>
        </p:blipFill>
        <p:spPr>
          <a:xfrm>
            <a:off x="1517547" y="5140637"/>
            <a:ext cx="1410550" cy="1526050"/>
          </a:xfrm>
          <a:prstGeom prst="rect">
            <a:avLst/>
          </a:prstGeom>
          <a:noFill/>
          <a:ln>
            <a:noFill/>
          </a:ln>
        </p:spPr>
      </p:pic>
      <p:pic>
        <p:nvPicPr>
          <p:cNvPr id="167" name="Google Shape;167;p1"/>
          <p:cNvPicPr preferRelativeResize="0"/>
          <p:nvPr/>
        </p:nvPicPr>
        <p:blipFill rotWithShape="1">
          <a:blip r:embed="rId5">
            <a:alphaModFix/>
          </a:blip>
          <a:srcRect b="0" l="0" r="0" t="0"/>
          <a:stretch/>
        </p:blipFill>
        <p:spPr>
          <a:xfrm>
            <a:off x="3647903" y="5140636"/>
            <a:ext cx="1581825" cy="1526051"/>
          </a:xfrm>
          <a:prstGeom prst="rect">
            <a:avLst/>
          </a:prstGeom>
          <a:noFill/>
          <a:ln>
            <a:noFill/>
          </a:ln>
        </p:spPr>
      </p:pic>
      <p:pic>
        <p:nvPicPr>
          <p:cNvPr id="168" name="Google Shape;168;p1"/>
          <p:cNvPicPr preferRelativeResize="0"/>
          <p:nvPr/>
        </p:nvPicPr>
        <p:blipFill rotWithShape="1">
          <a:blip r:embed="rId6">
            <a:alphaModFix/>
          </a:blip>
          <a:srcRect b="0" l="0" r="0" t="0"/>
          <a:stretch/>
        </p:blipFill>
        <p:spPr>
          <a:xfrm>
            <a:off x="5949534" y="5138447"/>
            <a:ext cx="1490775" cy="1490775"/>
          </a:xfrm>
          <a:prstGeom prst="rect">
            <a:avLst/>
          </a:prstGeom>
          <a:noFill/>
          <a:ln>
            <a:noFill/>
          </a:ln>
        </p:spPr>
      </p:pic>
      <p:pic>
        <p:nvPicPr>
          <p:cNvPr id="169" name="Google Shape;169;p1"/>
          <p:cNvPicPr preferRelativeResize="0"/>
          <p:nvPr/>
        </p:nvPicPr>
        <p:blipFill rotWithShape="1">
          <a:blip r:embed="rId7">
            <a:alphaModFix/>
          </a:blip>
          <a:srcRect b="0" l="0" r="0" t="0"/>
          <a:stretch/>
        </p:blipFill>
        <p:spPr>
          <a:xfrm>
            <a:off x="10175032" y="5448447"/>
            <a:ext cx="974751" cy="910428"/>
          </a:xfrm>
          <a:prstGeom prst="rect">
            <a:avLst/>
          </a:prstGeom>
          <a:noFill/>
          <a:ln>
            <a:noFill/>
          </a:ln>
        </p:spPr>
      </p:pic>
      <p:sp>
        <p:nvSpPr>
          <p:cNvPr id="170" name="Google Shape;170;p1"/>
          <p:cNvSpPr txBox="1"/>
          <p:nvPr/>
        </p:nvSpPr>
        <p:spPr>
          <a:xfrm>
            <a:off x="9664118" y="4769115"/>
            <a:ext cx="19965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Century Gothic"/>
                <a:ea typeface="Century Gothic"/>
                <a:cs typeface="Century Gothic"/>
                <a:sym typeface="Century Gothic"/>
              </a:rPr>
              <a:t>Sponsored by:</a:t>
            </a:r>
            <a:endParaRPr/>
          </a:p>
        </p:txBody>
      </p:sp>
      <p:pic>
        <p:nvPicPr>
          <p:cNvPr id="171" name="Google Shape;171;p1"/>
          <p:cNvPicPr preferRelativeResize="0"/>
          <p:nvPr/>
        </p:nvPicPr>
        <p:blipFill rotWithShape="1">
          <a:blip r:embed="rId8">
            <a:alphaModFix/>
          </a:blip>
          <a:srcRect b="0" l="0" r="0" t="0"/>
          <a:stretch/>
        </p:blipFill>
        <p:spPr>
          <a:xfrm>
            <a:off x="6939262" y="750454"/>
            <a:ext cx="4974336" cy="2612136"/>
          </a:xfrm>
          <a:prstGeom prst="rect">
            <a:avLst/>
          </a:prstGeom>
          <a:noFill/>
          <a:ln>
            <a:noFill/>
          </a:ln>
        </p:spPr>
      </p:pic>
      <p:sp>
        <p:nvSpPr>
          <p:cNvPr id="172" name="Google Shape;172;p1"/>
          <p:cNvSpPr txBox="1"/>
          <p:nvPr/>
        </p:nvSpPr>
        <p:spPr>
          <a:xfrm>
            <a:off x="6939262" y="3362590"/>
            <a:ext cx="4974336" cy="2308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900" u="sng">
                <a:solidFill>
                  <a:schemeClr val="dk1"/>
                </a:solidFill>
                <a:latin typeface="Century Gothic"/>
                <a:ea typeface="Century Gothic"/>
                <a:cs typeface="Century Gothic"/>
                <a:sym typeface="Century Gothic"/>
                <a:hlinkClick r:id="rId9"/>
              </a:rPr>
              <a:t>This Photo</a:t>
            </a:r>
            <a:r>
              <a:rPr lang="en-US" sz="900">
                <a:solidFill>
                  <a:schemeClr val="dk1"/>
                </a:solidFill>
                <a:latin typeface="Century Gothic"/>
                <a:ea typeface="Century Gothic"/>
                <a:cs typeface="Century Gothic"/>
                <a:sym typeface="Century Gothic"/>
              </a:rPr>
              <a:t> by Unknown Author is licensed under </a:t>
            </a:r>
            <a:r>
              <a:rPr lang="en-US" sz="900" u="sng">
                <a:solidFill>
                  <a:schemeClr val="dk1"/>
                </a:solidFill>
                <a:latin typeface="Century Gothic"/>
                <a:ea typeface="Century Gothic"/>
                <a:cs typeface="Century Gothic"/>
                <a:sym typeface="Century Gothic"/>
                <a:hlinkClick r:id="rId10"/>
              </a:rPr>
              <a:t>CC BY-ND</a:t>
            </a:r>
            <a:endParaRPr sz="900">
              <a:solidFill>
                <a:schemeClr val="dk1"/>
              </a:solidFill>
              <a:latin typeface="Century Gothic"/>
              <a:ea typeface="Century Gothic"/>
              <a:cs typeface="Century Gothic"/>
              <a:sym typeface="Century Gothic"/>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2"/>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168DBA"/>
              </a:buClr>
              <a:buSzPts val="3600"/>
              <a:buFont typeface="Century Gothic"/>
              <a:buNone/>
            </a:pPr>
            <a:r>
              <a:rPr lang="en-US"/>
              <a:t>Introduction</a:t>
            </a:r>
            <a:endParaRPr/>
          </a:p>
        </p:txBody>
      </p:sp>
      <p:sp>
        <p:nvSpPr>
          <p:cNvPr id="178" name="Google Shape;178;p2"/>
          <p:cNvSpPr txBox="1"/>
          <p:nvPr>
            <p:ph idx="1" type="body"/>
          </p:nvPr>
        </p:nvSpPr>
        <p:spPr>
          <a:xfrm>
            <a:off x="2589212" y="2133600"/>
            <a:ext cx="8915400" cy="4100290"/>
          </a:xfrm>
          <a:prstGeom prst="rect">
            <a:avLst/>
          </a:prstGeom>
          <a:noFill/>
          <a:ln>
            <a:noFill/>
          </a:ln>
        </p:spPr>
        <p:txBody>
          <a:bodyPr anchorCtr="0" anchor="t" bIns="45700" lIns="91425" spcFirstLastPara="1" rIns="91425" wrap="square" tIns="45700">
            <a:normAutofit/>
          </a:bodyPr>
          <a:lstStyle/>
          <a:p>
            <a:pPr indent="-342900" lvl="0" marL="342900" rtl="0" algn="l">
              <a:lnSpc>
                <a:spcPct val="80000"/>
              </a:lnSpc>
              <a:spcBef>
                <a:spcPts val="0"/>
              </a:spcBef>
              <a:spcAft>
                <a:spcPts val="0"/>
              </a:spcAft>
              <a:buSzPts val="1800"/>
              <a:buChar char="🠶"/>
            </a:pPr>
            <a:r>
              <a:rPr lang="en-US" sz="1800"/>
              <a:t>Flight delay is a serious and widespread problem in the United States. Increasing flight delays place a significant strain on the US air travel system and cost airlines, passengers, and society many billions of dollars each year. </a:t>
            </a:r>
            <a:endParaRPr/>
          </a:p>
          <a:p>
            <a:pPr indent="0" lvl="0" marL="0" rtl="0" algn="l">
              <a:lnSpc>
                <a:spcPct val="80000"/>
              </a:lnSpc>
              <a:spcBef>
                <a:spcPts val="1000"/>
              </a:spcBef>
              <a:spcAft>
                <a:spcPts val="0"/>
              </a:spcAft>
              <a:buSzPts val="1800"/>
              <a:buNone/>
            </a:pPr>
            <a:r>
              <a:rPr lang="en-US" sz="1800"/>
              <a:t> </a:t>
            </a:r>
            <a:endParaRPr/>
          </a:p>
          <a:p>
            <a:pPr indent="-342900" lvl="0" marL="342900" rtl="0" algn="l">
              <a:lnSpc>
                <a:spcPct val="80000"/>
              </a:lnSpc>
              <a:spcBef>
                <a:spcPts val="1000"/>
              </a:spcBef>
              <a:spcAft>
                <a:spcPts val="0"/>
              </a:spcAft>
              <a:buSzPts val="1800"/>
              <a:buChar char="🠶"/>
            </a:pPr>
            <a:r>
              <a:rPr lang="en-US" sz="1800"/>
              <a:t>Our project analyzes flight data to understand flight delays and cancellation trends.</a:t>
            </a:r>
            <a:endParaRPr/>
          </a:p>
          <a:p>
            <a:pPr indent="-285750" lvl="1" marL="742950" rtl="0" algn="l">
              <a:lnSpc>
                <a:spcPct val="80000"/>
              </a:lnSpc>
              <a:spcBef>
                <a:spcPts val="1000"/>
              </a:spcBef>
              <a:spcAft>
                <a:spcPts val="0"/>
              </a:spcAft>
              <a:buSzPts val="1600"/>
              <a:buChar char="🠶"/>
            </a:pPr>
            <a:r>
              <a:rPr lang="en-US" sz="1600"/>
              <a:t>Most/Least busiest months of the year?</a:t>
            </a:r>
            <a:endParaRPr/>
          </a:p>
          <a:p>
            <a:pPr indent="-285750" lvl="1" marL="742950" rtl="0" algn="l">
              <a:lnSpc>
                <a:spcPct val="80000"/>
              </a:lnSpc>
              <a:spcBef>
                <a:spcPts val="1000"/>
              </a:spcBef>
              <a:spcAft>
                <a:spcPts val="0"/>
              </a:spcAft>
              <a:buSzPts val="1600"/>
              <a:buChar char="🠶"/>
            </a:pPr>
            <a:r>
              <a:rPr lang="en-US" sz="1600"/>
              <a:t>Airports with the most flight destinations?</a:t>
            </a:r>
            <a:endParaRPr/>
          </a:p>
          <a:p>
            <a:pPr indent="-285750" lvl="1" marL="742950" rtl="0" algn="l">
              <a:lnSpc>
                <a:spcPct val="80000"/>
              </a:lnSpc>
              <a:spcBef>
                <a:spcPts val="1000"/>
              </a:spcBef>
              <a:spcAft>
                <a:spcPts val="0"/>
              </a:spcAft>
              <a:buSzPts val="1600"/>
              <a:buChar char="🠶"/>
            </a:pPr>
            <a:r>
              <a:rPr lang="en-US" sz="1600"/>
              <a:t>Airlines with the most/least delays?</a:t>
            </a:r>
            <a:endParaRPr/>
          </a:p>
          <a:p>
            <a:pPr indent="-285750" lvl="1" marL="742950" rtl="0" algn="l">
              <a:lnSpc>
                <a:spcPct val="80000"/>
              </a:lnSpc>
              <a:spcBef>
                <a:spcPts val="1000"/>
              </a:spcBef>
              <a:spcAft>
                <a:spcPts val="0"/>
              </a:spcAft>
              <a:buSzPts val="1600"/>
              <a:buChar char="🠶"/>
            </a:pPr>
            <a:r>
              <a:rPr lang="en-US" sz="1600"/>
              <a:t>Departure Delays vs Days of week?</a:t>
            </a:r>
            <a:endParaRPr/>
          </a:p>
          <a:p>
            <a:pPr indent="0" lvl="0" marL="0" rtl="0" algn="l">
              <a:lnSpc>
                <a:spcPct val="80000"/>
              </a:lnSpc>
              <a:spcBef>
                <a:spcPts val="1000"/>
              </a:spcBef>
              <a:spcAft>
                <a:spcPts val="0"/>
              </a:spcAft>
              <a:buSzPts val="1250"/>
              <a:buNone/>
            </a:pPr>
            <a:r>
              <a:t/>
            </a:r>
            <a:endParaRPr sz="1250"/>
          </a:p>
          <a:p>
            <a:pPr indent="-342900" lvl="0" marL="342900" rtl="0" algn="l">
              <a:lnSpc>
                <a:spcPct val="80000"/>
              </a:lnSpc>
              <a:spcBef>
                <a:spcPts val="1000"/>
              </a:spcBef>
              <a:spcAft>
                <a:spcPts val="0"/>
              </a:spcAft>
              <a:buSzPts val="1800"/>
              <a:buChar char="🠶"/>
            </a:pPr>
            <a:r>
              <a:rPr lang="en-US" sz="1800"/>
              <a:t>Data set : </a:t>
            </a:r>
            <a:endParaRPr/>
          </a:p>
          <a:p>
            <a:pPr indent="-285750" lvl="1" marL="742950" rtl="0" algn="l">
              <a:lnSpc>
                <a:spcPct val="80000"/>
              </a:lnSpc>
              <a:spcBef>
                <a:spcPts val="1000"/>
              </a:spcBef>
              <a:spcAft>
                <a:spcPts val="0"/>
              </a:spcAft>
              <a:buSzPts val="1750"/>
              <a:buChar char="🠶"/>
            </a:pPr>
            <a:r>
              <a:rPr lang="en-US" sz="1750"/>
              <a:t>Kaggle 2015 Flight Delays and Cancellations</a:t>
            </a:r>
            <a:endParaRPr/>
          </a:p>
          <a:p>
            <a:pPr indent="-285750" lvl="1" marL="742950" rtl="0" algn="l">
              <a:lnSpc>
                <a:spcPct val="80000"/>
              </a:lnSpc>
              <a:spcBef>
                <a:spcPts val="1000"/>
              </a:spcBef>
              <a:spcAft>
                <a:spcPts val="0"/>
              </a:spcAft>
              <a:buSzPts val="1750"/>
              <a:buChar char="🠶"/>
            </a:pPr>
            <a:r>
              <a:rPr lang="en-US" sz="1750"/>
              <a:t>The data was retrieved via SQL queries in Postgres SQL database</a:t>
            </a:r>
            <a:endParaRPr/>
          </a:p>
          <a:p>
            <a:pPr indent="-174625" lvl="1" marL="742950" rtl="0" algn="l">
              <a:lnSpc>
                <a:spcPct val="80000"/>
              </a:lnSpc>
              <a:spcBef>
                <a:spcPts val="1000"/>
              </a:spcBef>
              <a:spcAft>
                <a:spcPts val="0"/>
              </a:spcAft>
              <a:buSzPts val="1750"/>
              <a:buNone/>
            </a:pPr>
            <a:r>
              <a:t/>
            </a:r>
            <a:endParaRPr sz="1750"/>
          </a:p>
          <a:p>
            <a:pPr indent="-314325" lvl="0" marL="342900" rtl="0" algn="l">
              <a:lnSpc>
                <a:spcPct val="80000"/>
              </a:lnSpc>
              <a:spcBef>
                <a:spcPts val="1000"/>
              </a:spcBef>
              <a:spcAft>
                <a:spcPts val="0"/>
              </a:spcAft>
              <a:buSzPts val="450"/>
              <a:buNone/>
            </a:pPr>
            <a:r>
              <a:t/>
            </a:r>
            <a:endParaRPr sz="45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3"/>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168DBA"/>
              </a:buClr>
              <a:buSzPts val="3600"/>
              <a:buFont typeface="Century Gothic"/>
              <a:buNone/>
            </a:pPr>
            <a:r>
              <a:rPr lang="en-US"/>
              <a:t>Summary</a:t>
            </a:r>
            <a:endParaRPr/>
          </a:p>
        </p:txBody>
      </p:sp>
      <p:sp>
        <p:nvSpPr>
          <p:cNvPr id="184" name="Google Shape;184;p3"/>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800"/>
              <a:buChar char="🠶"/>
            </a:pPr>
            <a:r>
              <a:rPr lang="en-US"/>
              <a:t>Most/least busiest months of year?</a:t>
            </a:r>
            <a:endParaRPr/>
          </a:p>
          <a:p>
            <a:pPr indent="-285750" lvl="1" marL="742950" rtl="0" algn="l">
              <a:spcBef>
                <a:spcPts val="1000"/>
              </a:spcBef>
              <a:spcAft>
                <a:spcPts val="0"/>
              </a:spcAft>
              <a:buSzPts val="1600"/>
              <a:buChar char="🠶"/>
            </a:pPr>
            <a:r>
              <a:rPr lang="en-US"/>
              <a:t>The two most busiest months of the year are July (520,718) and August (510,536) and the two least busiest are February (429,191) and September (464,946). </a:t>
            </a:r>
            <a:endParaRPr/>
          </a:p>
          <a:p>
            <a:pPr indent="-285750" lvl="1" marL="742950" rtl="0" algn="l">
              <a:spcBef>
                <a:spcPts val="1000"/>
              </a:spcBef>
              <a:spcAft>
                <a:spcPts val="0"/>
              </a:spcAft>
              <a:buSzPts val="1600"/>
              <a:buChar char="🠶"/>
            </a:pPr>
            <a:r>
              <a:rPr lang="en-US"/>
              <a:t>Why? This can be due to a combination of the holidays and summer time. </a:t>
            </a:r>
            <a:endParaRPr/>
          </a:p>
          <a:p>
            <a:pPr indent="0" lvl="0" marL="0" rtl="0" algn="l">
              <a:spcBef>
                <a:spcPts val="1000"/>
              </a:spcBef>
              <a:spcAft>
                <a:spcPts val="0"/>
              </a:spcAft>
              <a:buSzPts val="1800"/>
              <a:buNone/>
            </a:pPr>
            <a:r>
              <a:t/>
            </a:r>
            <a:endParaRPr/>
          </a:p>
          <a:p>
            <a:pPr indent="-342900" lvl="0" marL="342900" rtl="0" algn="l">
              <a:spcBef>
                <a:spcPts val="1000"/>
              </a:spcBef>
              <a:spcAft>
                <a:spcPts val="0"/>
              </a:spcAft>
              <a:buSzPts val="1800"/>
              <a:buChar char="🠶"/>
            </a:pPr>
            <a:r>
              <a:rPr lang="en-US"/>
              <a:t>Airport with the most flight destinations?</a:t>
            </a:r>
            <a:endParaRPr/>
          </a:p>
          <a:p>
            <a:pPr indent="-285750" lvl="1" marL="742950" rtl="0" algn="l">
              <a:spcBef>
                <a:spcPts val="1000"/>
              </a:spcBef>
              <a:spcAft>
                <a:spcPts val="0"/>
              </a:spcAft>
              <a:buSzPts val="1600"/>
              <a:buChar char="🠶"/>
            </a:pPr>
            <a:r>
              <a:rPr lang="en-US"/>
              <a:t>Airport with the most flight destinations is the Atlanta International Airport by a good distance. </a:t>
            </a:r>
            <a:endParaRPr/>
          </a:p>
          <a:p>
            <a:pPr indent="-285750" lvl="1" marL="742950" rtl="0" algn="l">
              <a:spcBef>
                <a:spcPts val="1000"/>
              </a:spcBef>
              <a:spcAft>
                <a:spcPts val="0"/>
              </a:spcAft>
              <a:buSzPts val="1600"/>
              <a:buChar char="🠶"/>
            </a:pPr>
            <a:r>
              <a:rPr lang="en-US"/>
              <a:t>Why? It is a major connecting hub and a two-hour flight for 80% of the US population.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4"/>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168DBA"/>
              </a:buClr>
              <a:buSzPts val="3600"/>
              <a:buFont typeface="Century Gothic"/>
              <a:buNone/>
            </a:pPr>
            <a:r>
              <a:rPr lang="en-US"/>
              <a:t>Summary</a:t>
            </a:r>
            <a:endParaRPr/>
          </a:p>
        </p:txBody>
      </p:sp>
      <p:sp>
        <p:nvSpPr>
          <p:cNvPr id="190" name="Google Shape;190;p4"/>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800"/>
              <a:buChar char="🠶"/>
            </a:pPr>
            <a:r>
              <a:rPr lang="en-US"/>
              <a:t>Airlines with most/least flight delays?</a:t>
            </a:r>
            <a:endParaRPr/>
          </a:p>
          <a:p>
            <a:pPr indent="-285750" lvl="1" marL="742950" rtl="0" algn="l">
              <a:spcBef>
                <a:spcPts val="1000"/>
              </a:spcBef>
              <a:spcAft>
                <a:spcPts val="0"/>
              </a:spcAft>
              <a:buSzPts val="1600"/>
              <a:buChar char="🠶"/>
            </a:pPr>
            <a:r>
              <a:rPr lang="en-US"/>
              <a:t>Our data shows that most of the delays occur on flights from big airlines such as Southwest Airlines, Delta, and American.</a:t>
            </a:r>
            <a:endParaRPr/>
          </a:p>
          <a:p>
            <a:pPr indent="-285750" lvl="1" marL="742950" rtl="0" algn="l">
              <a:spcBef>
                <a:spcPts val="1000"/>
              </a:spcBef>
              <a:spcAft>
                <a:spcPts val="0"/>
              </a:spcAft>
              <a:buSzPts val="1600"/>
              <a:buChar char="🠶"/>
            </a:pPr>
            <a:r>
              <a:rPr lang="en-US"/>
              <a:t>Least flight delays occur with Hawaiian Airlines and Virgin America.</a:t>
            </a:r>
            <a:endParaRPr/>
          </a:p>
          <a:p>
            <a:pPr indent="-285750" lvl="1" marL="742950" rtl="0" algn="l">
              <a:spcBef>
                <a:spcPts val="1000"/>
              </a:spcBef>
              <a:spcAft>
                <a:spcPts val="0"/>
              </a:spcAft>
              <a:buSzPts val="1600"/>
              <a:buChar char="🠶"/>
            </a:pPr>
            <a:r>
              <a:rPr lang="en-US"/>
              <a:t>Why? The bigger airlines run more trips and the smaller airlines like Virgin report their performance numbers to the Bureau of Infrastructure, Transport and Regional Economics (BITRE). This helps them track and monitor their efficiency. </a:t>
            </a:r>
            <a:endParaRPr/>
          </a:p>
          <a:p>
            <a:pPr indent="-342900" lvl="0" marL="342900" rtl="0" algn="l">
              <a:spcBef>
                <a:spcPts val="1000"/>
              </a:spcBef>
              <a:spcAft>
                <a:spcPts val="0"/>
              </a:spcAft>
              <a:buSzPts val="1800"/>
              <a:buChar char="🠶"/>
            </a:pPr>
            <a:r>
              <a:rPr lang="en-US"/>
              <a:t>Departure delays vs days of week?</a:t>
            </a:r>
            <a:endParaRPr/>
          </a:p>
          <a:p>
            <a:pPr indent="-285750" lvl="1" marL="742950" rtl="0" algn="l">
              <a:spcBef>
                <a:spcPts val="1000"/>
              </a:spcBef>
              <a:spcAft>
                <a:spcPts val="0"/>
              </a:spcAft>
              <a:buSzPts val="1600"/>
              <a:buChar char="🠶"/>
            </a:pPr>
            <a:r>
              <a:rPr lang="en-US"/>
              <a:t>The most delays happen on Mondays (1.0) and Sundays (7.0). </a:t>
            </a:r>
            <a:endParaRPr/>
          </a:p>
          <a:p>
            <a:pPr indent="-285750" lvl="1" marL="742950" rtl="0" algn="l">
              <a:spcBef>
                <a:spcPts val="1000"/>
              </a:spcBef>
              <a:spcAft>
                <a:spcPts val="0"/>
              </a:spcAft>
              <a:buSzPts val="1600"/>
              <a:buChar char="🠶"/>
            </a:pPr>
            <a:r>
              <a:rPr lang="en-US"/>
              <a:t>Why? Most people return from weekend travels on Sunday and Monday so it makes sense there would be the most delays on those days as most flights will be fully booked and the airport probably at it's busiest.</a:t>
            </a:r>
            <a:endParaRPr/>
          </a:p>
          <a:p>
            <a:pPr indent="0" lvl="1" marL="457200" rtl="0" algn="l">
              <a:spcBef>
                <a:spcPts val="1000"/>
              </a:spcBef>
              <a:spcAft>
                <a:spcPts val="0"/>
              </a:spcAft>
              <a:buSzPts val="16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5"/>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168DBA"/>
              </a:buClr>
              <a:buSzPts val="3600"/>
              <a:buFont typeface="Century Gothic"/>
              <a:buNone/>
            </a:pPr>
            <a:r>
              <a:rPr lang="en-US"/>
              <a:t>The end</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isp">
  <a:themeElements>
    <a:clrScheme name="Wisp">
      <a:dk1>
        <a:srgbClr val="000000"/>
      </a:dk1>
      <a:lt1>
        <a:srgbClr val="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2019-12-03T23:29:27Z</dcterms:created>
  <dc:creator>walid ahmed</dc:creator>
</cp:coreProperties>
</file>