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.PhpPresentationReaderPpt2007BkgCEkFIM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0.PhpPresentationReaderPpt2007BkgCJGpmM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1.PhpPresentationReaderPpt2007BkgknKloM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2.PhpPresentationReaderPpt2007BkgPaoDBN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2.PhpPresentationReaderPpt2007BkgjMalMM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3.PhpPresentationReaderPpt2007BkgLmihOM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4.PhpPresentationReaderPpt2007BkgJLBFaM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5.PhpPresentationReaderPpt2007BkgLPgNcM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6.PhpPresentationReaderPpt2007BkgeDFheM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7.PhpPresentationReaderPpt2007BkggOEngM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8.PhpPresentationReaderPpt2007BkgkkMeiM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9.PhpPresentationReaderPpt2007BkgcnlokM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slideLayout" Target="../slideLayouts/slideLayout12.xml"/>
  <Relationship Id="rId13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418716789" r:id="rId1"/>
    <p:sldLayoutId id="2418716790" r:id="rId2"/>
    <p:sldLayoutId id="2418716791" r:id="rId3"/>
    <p:sldLayoutId id="2418716792" r:id="rId4"/>
    <p:sldLayoutId id="2418716793" r:id="rId5"/>
    <p:sldLayoutId id="2418716794" r:id="rId6"/>
    <p:sldLayoutId id="2418716795" r:id="rId7"/>
    <p:sldLayoutId id="2418716796" r:id="rId8"/>
    <p:sldLayoutId id="2418716797" r:id="rId9"/>
    <p:sldLayoutId id="2418716798" r:id="rId10"/>
    <p:sldLayoutId id="2418716799" r:id="rId11"/>
    <p:sldLayoutId id="2418716800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9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Malware Analysis and Prevention Strateg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2571750"/>
            <a:ext cx="7315200" cy="2857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2024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552700"/>
          <a:chOff x="914400" y="1028700"/>
          <a:chExt cx="8229600" cy="2552700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Referenc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543050"/>
            <a:ext cx="7315200" cy="10096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National Institute of Standards and Technology. (2020). Framework for Improving Critical Infrastructure Cybersecurity.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Symantec. (2021). Internet Security Threat Report.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McAfee. (2020). Cybersecurity Threats in the Year Ahead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hank you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Do you have any questions?]]></a:t>
            </a:r>
          </a:p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youremail@email.com
+91 620 421 838
www.yourwebsite.com
@youruserna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600825"/>
          <a:chOff x="914400" y="1028700"/>
          <a:chExt cx="8229600" cy="66008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Introduc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48006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his report provides a comprehensive analysis of malware, its various types, and the impacts it can have on systems and organizations. It outlines the configuration and monitoring of a SIEM system to detect and alert on malware-related activities and presents a detailed malware prevention strategy, along with user awareness training materials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Overview of Malwar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Malware refers to malicious software designed to hurt computers and users.
Types of malware include viruses, worms, Trojans, and ransomware.
Malware incidents have significantly increased, impacting organizations and individuals alike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Types of Malwar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2438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Virus: Malicious code that attaches to files or programs.
Worm: Self-replicating malware that spreads across networks.
Trojan Horse: Disguised as legitimate software to trick users.
Ransomware: Encrypts files and demands ransom for decryption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Malware Detection Techniqu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Signature-based detection: Uses unique digital footprints of known malware.
Behavioral monitoring: Identifies suspicious activities based on deviations from normal behavior.
Anomaly detection: Monitors for unusual patterns and employs machine learning for improvement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Malware Prevention Strateg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Endpoint Protection: Utilize updated antivirus and anti-malware software.
Network Security: Implement firewalls and intrusion detection systems.
User Awareness: Regularly educate employees on recognizing phishing attempts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SIEM Implement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Collect logs from various sources for real-time monitoring.
Set up correlation rules to identify suspicious activity.
Integrate threat intelligence feeds to detect known malware.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User Awareness and Traini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rain employees to recognize social engineering tactics.
Encourage safe computing practices to mitigate risks.
Develop guidelines for handling sensitive information.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clus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33528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he project provided a thorough examination of malware, including its detection, classification, and mitigation strategies. Continuous monitoring, effective prevention strategies, and user education are critical in protecting against the evolving threat of malware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1633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2024-10-23T16:21:56Z</dcterms:created>
  <dcterms:modified xsi:type="dcterms:W3CDTF">2024-10-23T16:21:56Z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