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EBB4-A91B-4308-990D-6EC25CA1FC4E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F7A-2E67-4FEF-9DFE-D2D6ABAC0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4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EBB4-A91B-4308-990D-6EC25CA1FC4E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F7A-2E67-4FEF-9DFE-D2D6ABAC0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53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EBB4-A91B-4308-990D-6EC25CA1FC4E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F7A-2E67-4FEF-9DFE-D2D6ABAC092D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85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EBB4-A91B-4308-990D-6EC25CA1FC4E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F7A-2E67-4FEF-9DFE-D2D6ABAC0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685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EBB4-A91B-4308-990D-6EC25CA1FC4E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F7A-2E67-4FEF-9DFE-D2D6ABAC092D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5229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EBB4-A91B-4308-990D-6EC25CA1FC4E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F7A-2E67-4FEF-9DFE-D2D6ABAC0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792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EBB4-A91B-4308-990D-6EC25CA1FC4E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F7A-2E67-4FEF-9DFE-D2D6ABAC0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248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EBB4-A91B-4308-990D-6EC25CA1FC4E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F7A-2E67-4FEF-9DFE-D2D6ABAC0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85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EBB4-A91B-4308-990D-6EC25CA1FC4E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F7A-2E67-4FEF-9DFE-D2D6ABAC0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90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EBB4-A91B-4308-990D-6EC25CA1FC4E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F7A-2E67-4FEF-9DFE-D2D6ABAC0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9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EBB4-A91B-4308-990D-6EC25CA1FC4E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F7A-2E67-4FEF-9DFE-D2D6ABAC0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05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EBB4-A91B-4308-990D-6EC25CA1FC4E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F7A-2E67-4FEF-9DFE-D2D6ABAC0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8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EBB4-A91B-4308-990D-6EC25CA1FC4E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F7A-2E67-4FEF-9DFE-D2D6ABAC0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02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EBB4-A91B-4308-990D-6EC25CA1FC4E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F7A-2E67-4FEF-9DFE-D2D6ABAC0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1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EBB4-A91B-4308-990D-6EC25CA1FC4E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F7A-2E67-4FEF-9DFE-D2D6ABAC0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51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77F7A-2E67-4FEF-9DFE-D2D6ABAC092D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EBB4-A91B-4308-990D-6EC25CA1FC4E}" type="datetimeFigureOut">
              <a:rPr lang="fr-FR" smtClean="0"/>
              <a:t>31/03/2022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8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EBB4-A91B-4308-990D-6EC25CA1FC4E}" type="datetimeFigureOut">
              <a:rPr lang="fr-FR" smtClean="0"/>
              <a:t>31/03/2022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777F7A-2E67-4FEF-9DFE-D2D6ABAC0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94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59308" y="968991"/>
            <a:ext cx="11327642" cy="402353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Social </a:t>
            </a:r>
            <a:r>
              <a:rPr lang="en-US" b="1" dirty="0" smtClean="0">
                <a:solidFill>
                  <a:srgbClr val="FFC000"/>
                </a:solidFill>
              </a:rPr>
              <a:t>Media</a:t>
            </a:r>
            <a:br>
              <a:rPr lang="en-US" b="1" dirty="0" smtClean="0">
                <a:solidFill>
                  <a:srgbClr val="FFC000"/>
                </a:solidFill>
              </a:rPr>
            </a:b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Is </a:t>
            </a:r>
            <a:r>
              <a:rPr lang="en-US" b="1" dirty="0" smtClean="0">
                <a:solidFill>
                  <a:srgbClr val="FFC000"/>
                </a:solidFill>
              </a:rPr>
              <a:t/>
            </a:r>
            <a:br>
              <a:rPr lang="en-US" b="1" dirty="0" smtClean="0">
                <a:solidFill>
                  <a:srgbClr val="FFC000"/>
                </a:solidFill>
              </a:rPr>
            </a:br>
            <a:r>
              <a:rPr lang="en-US" b="1" dirty="0" smtClean="0">
                <a:solidFill>
                  <a:srgbClr val="FFC000"/>
                </a:solidFill>
              </a:rPr>
              <a:t>Changing Our </a:t>
            </a:r>
            <a:r>
              <a:rPr lang="en-US" b="1" dirty="0">
                <a:solidFill>
                  <a:srgbClr val="FFC000"/>
                </a:solidFill>
              </a:rPr>
              <a:t>Relationships</a:t>
            </a:r>
            <a:br>
              <a:rPr lang="en-US" b="1" dirty="0">
                <a:solidFill>
                  <a:srgbClr val="FFC000"/>
                </a:solidFill>
              </a:rPr>
            </a:b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30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517" y="3241344"/>
            <a:ext cx="4315994" cy="2258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3733" y="1457938"/>
            <a:ext cx="61446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it’s allowing us to connect </a:t>
            </a:r>
            <a:endParaRPr lang="en-US" sz="3200" b="1" dirty="0" smtClean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  <a:p>
            <a:r>
              <a:rPr lang="en-US" sz="3200" b="1" dirty="0" smtClean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with </a:t>
            </a:r>
            <a:r>
              <a:rPr lang="en-US" sz="32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more people more rapidly</a:t>
            </a:r>
            <a:endParaRPr lang="fr-FR" sz="3200" b="1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629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426" y="1457938"/>
            <a:ext cx="768351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it’s easy to overestimate the level </a:t>
            </a:r>
          </a:p>
          <a:p>
            <a:r>
              <a:rPr lang="en-US" sz="3200" b="1" dirty="0" smtClean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of intimacy of our online relationships.</a:t>
            </a:r>
            <a:endParaRPr lang="fr-FR" sz="3200" b="1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How to Start and Maintain a Healthy Online Relationship - Friend Lam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20" y="2989850"/>
            <a:ext cx="3917808" cy="260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9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3570547"/>
            <a:ext cx="3692068" cy="22236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5775" y="873127"/>
            <a:ext cx="81819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it makes us more susceptible to a sort of social media contagion effect, which means you may possibly start adopting behaviors, attitudes, and beliefs from those within our social network.</a:t>
            </a:r>
            <a:endParaRPr lang="fr-FR" sz="3200" b="1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66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8662" y="1062722"/>
            <a:ext cx="7258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3200" b="1" dirty="0" smtClean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Social </a:t>
            </a:r>
            <a:r>
              <a:rPr lang="en-US" sz="32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media facilitates comparing ourselves with others, which may have positive or negative effects.</a:t>
            </a:r>
            <a:endParaRPr lang="fr-FR" sz="3200" b="1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0" y="3500438"/>
            <a:ext cx="406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1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28811"/>
            <a:ext cx="11327642" cy="222075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Thank You</a:t>
            </a:r>
            <a:r>
              <a:rPr lang="en-US" b="1" dirty="0">
                <a:solidFill>
                  <a:srgbClr val="FFC000"/>
                </a:solidFill>
              </a:rPr>
              <a:t/>
            </a:r>
            <a:br>
              <a:rPr lang="en-US" b="1" dirty="0">
                <a:solidFill>
                  <a:srgbClr val="FFC000"/>
                </a:solidFill>
              </a:rPr>
            </a:br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2151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78</Words>
  <Application>Microsoft Office PowerPoint</Application>
  <PresentationFormat>Grand écran</PresentationFormat>
  <Paragraphs>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Social Media  Is  Changing Our Relationships </vt:lpstr>
      <vt:lpstr>Présentation PowerPoint</vt:lpstr>
      <vt:lpstr>Présentation PowerPoint</vt:lpstr>
      <vt:lpstr>Présentation PowerPoint</vt:lpstr>
      <vt:lpstr>Présentation PowerPoint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 Is  Changing Our Relationships </dc:title>
  <dc:creator>WALID</dc:creator>
  <cp:lastModifiedBy>WALID</cp:lastModifiedBy>
  <cp:revision>2</cp:revision>
  <dcterms:created xsi:type="dcterms:W3CDTF">2022-03-31T10:22:42Z</dcterms:created>
  <dcterms:modified xsi:type="dcterms:W3CDTF">2022-03-31T10:36:01Z</dcterms:modified>
</cp:coreProperties>
</file>