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352" r:id="rId9"/>
    <p:sldId id="270" r:id="rId10"/>
    <p:sldId id="271" r:id="rId11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Light" panose="000004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C3E136-8AD8-4903-A252-F9EF09646964}">
  <a:tblStyle styleId="{7CC3E136-8AD8-4903-A252-F9EF09646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6" y="452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" name="Google Shape;13414;ga5475f15f3_2_4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5" name="Google Shape;13415;ga5475f15f3_2_4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" name="Google Shape;11427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8" name="Google Shape;11428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5" name="Google Shape;12445;ga5475f15f3_2_3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6" name="Google Shape;12446;ga5475f15f3_2_3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1" name="Google Shape;12461;ga5475f15f3_2_3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2" name="Google Shape;12462;ga5475f15f3_2_3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6" name="Google Shape;12506;ga74c21d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7" name="Google Shape;12507;ga74c21d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9" name="Google Shape;12689;ga5475f15f3_2_4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0" name="Google Shape;12690;ga5475f15f3_2_4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" name="Google Shape;12905;ga5475f15f3_2_4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6" name="Google Shape;12906;ga5475f15f3_2_4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" name="Google Shape;12905;ga5475f15f3_2_4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6" name="Google Shape;12906;ga5475f15f3_2_4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5" name="Google Shape;13365;gbfa63c2aac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6" name="Google Shape;13366;gbfa63c2aac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4_1">
    <p:spTree>
      <p:nvGrpSpPr>
        <p:cNvPr id="1" name="Shape 6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Google Shape;6711;p31"/>
          <p:cNvSpPr txBox="1">
            <a:spLocks noGrp="1"/>
          </p:cNvSpPr>
          <p:nvPr>
            <p:ph type="title" hasCustomPrompt="1"/>
          </p:nvPr>
        </p:nvSpPr>
        <p:spPr>
          <a:xfrm>
            <a:off x="5457575" y="3467575"/>
            <a:ext cx="2465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12" name="Google Shape;6712;p31"/>
          <p:cNvSpPr txBox="1">
            <a:spLocks noGrp="1"/>
          </p:cNvSpPr>
          <p:nvPr>
            <p:ph type="subTitle" idx="1"/>
          </p:nvPr>
        </p:nvSpPr>
        <p:spPr>
          <a:xfrm>
            <a:off x="5457575" y="4098200"/>
            <a:ext cx="2465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3" name="Google Shape;6713;p31"/>
          <p:cNvSpPr txBox="1">
            <a:spLocks noGrp="1"/>
          </p:cNvSpPr>
          <p:nvPr>
            <p:ph type="title" idx="2" hasCustomPrompt="1"/>
          </p:nvPr>
        </p:nvSpPr>
        <p:spPr>
          <a:xfrm>
            <a:off x="5457575" y="1157550"/>
            <a:ext cx="2465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14" name="Google Shape;6714;p31"/>
          <p:cNvSpPr txBox="1">
            <a:spLocks noGrp="1"/>
          </p:cNvSpPr>
          <p:nvPr>
            <p:ph type="subTitle" idx="3"/>
          </p:nvPr>
        </p:nvSpPr>
        <p:spPr>
          <a:xfrm>
            <a:off x="5457575" y="1753175"/>
            <a:ext cx="2465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5" name="Google Shape;6715;p31"/>
          <p:cNvSpPr txBox="1">
            <a:spLocks noGrp="1"/>
          </p:cNvSpPr>
          <p:nvPr>
            <p:ph type="title" idx="4" hasCustomPrompt="1"/>
          </p:nvPr>
        </p:nvSpPr>
        <p:spPr>
          <a:xfrm>
            <a:off x="5457575" y="2312600"/>
            <a:ext cx="2465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16" name="Google Shape;6716;p31"/>
          <p:cNvSpPr txBox="1">
            <a:spLocks noGrp="1"/>
          </p:cNvSpPr>
          <p:nvPr>
            <p:ph type="subTitle" idx="5"/>
          </p:nvPr>
        </p:nvSpPr>
        <p:spPr>
          <a:xfrm>
            <a:off x="5457575" y="2939900"/>
            <a:ext cx="2465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7" name="Google Shape;6717;p31"/>
          <p:cNvSpPr txBox="1">
            <a:spLocks noGrp="1"/>
          </p:cNvSpPr>
          <p:nvPr>
            <p:ph type="title" idx="6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5"/>
          <p:cNvSpPr/>
          <p:nvPr/>
        </p:nvSpPr>
        <p:spPr>
          <a:xfrm>
            <a:off x="4705950" y="1429175"/>
            <a:ext cx="4437900" cy="337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"/>
          <p:cNvSpPr/>
          <p:nvPr/>
        </p:nvSpPr>
        <p:spPr>
          <a:xfrm>
            <a:off x="0" y="1429175"/>
            <a:ext cx="4437900" cy="3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50" name="Google Shape;2550;p5"/>
          <p:cNvSpPr txBox="1">
            <a:spLocks noGrp="1"/>
          </p:cNvSpPr>
          <p:nvPr>
            <p:ph type="body" idx="1"/>
          </p:nvPr>
        </p:nvSpPr>
        <p:spPr>
          <a:xfrm>
            <a:off x="1049699" y="3995775"/>
            <a:ext cx="23295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51" name="Google Shape;2551;p5"/>
          <p:cNvSpPr txBox="1">
            <a:spLocks noGrp="1"/>
          </p:cNvSpPr>
          <p:nvPr>
            <p:ph type="body" idx="2"/>
          </p:nvPr>
        </p:nvSpPr>
        <p:spPr>
          <a:xfrm>
            <a:off x="5761100" y="3995775"/>
            <a:ext cx="23295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52" name="Google Shape;2552;p5"/>
          <p:cNvSpPr txBox="1">
            <a:spLocks noGrp="1"/>
          </p:cNvSpPr>
          <p:nvPr>
            <p:ph type="subTitle" idx="3"/>
          </p:nvPr>
        </p:nvSpPr>
        <p:spPr>
          <a:xfrm>
            <a:off x="1047688" y="3495575"/>
            <a:ext cx="2329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3" name="Google Shape;2553;p5"/>
          <p:cNvSpPr txBox="1">
            <a:spLocks noGrp="1"/>
          </p:cNvSpPr>
          <p:nvPr>
            <p:ph type="subTitle" idx="4"/>
          </p:nvPr>
        </p:nvSpPr>
        <p:spPr>
          <a:xfrm>
            <a:off x="5761100" y="3500850"/>
            <a:ext cx="2329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SemiBold"/>
              <a:buNone/>
              <a:defRPr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7"/>
          <p:cNvSpPr txBox="1">
            <a:spLocks noGrp="1"/>
          </p:cNvSpPr>
          <p:nvPr>
            <p:ph type="body" idx="1"/>
          </p:nvPr>
        </p:nvSpPr>
        <p:spPr>
          <a:xfrm>
            <a:off x="3190775" y="3172975"/>
            <a:ext cx="27627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8" name="Google Shape;2558;p7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7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7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2" name="Google Shape;2562;p7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2563" name="Google Shape;2563;p7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7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7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9" name="Google Shape;2599;p7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2600" name="Google Shape;2600;p7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7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0" name="Google Shape;2790;p7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2791" name="Google Shape;2791;p7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7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2796" name="Google Shape;2796;p7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2" name="Google Shape;2832;p7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7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7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2835" name="Google Shape;2835;p7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9" name="Google Shape;3569;p7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p9"/>
          <p:cNvSpPr txBox="1">
            <a:spLocks noGrp="1"/>
          </p:cNvSpPr>
          <p:nvPr>
            <p:ph type="subTitle" idx="1"/>
          </p:nvPr>
        </p:nvSpPr>
        <p:spPr>
          <a:xfrm>
            <a:off x="914400" y="1765007"/>
            <a:ext cx="3396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574" name="Google Shape;3574;p9"/>
          <p:cNvSpPr txBox="1">
            <a:spLocks noGrp="1"/>
          </p:cNvSpPr>
          <p:nvPr>
            <p:ph type="body" idx="2"/>
          </p:nvPr>
        </p:nvSpPr>
        <p:spPr>
          <a:xfrm>
            <a:off x="914400" y="2285057"/>
            <a:ext cx="2833800" cy="22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75" name="Google Shape;3575;p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Google Shape;3615;p15"/>
          <p:cNvSpPr/>
          <p:nvPr/>
        </p:nvSpPr>
        <p:spPr>
          <a:xfrm>
            <a:off x="723450" y="3435800"/>
            <a:ext cx="2360400" cy="117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15"/>
          <p:cNvSpPr/>
          <p:nvPr/>
        </p:nvSpPr>
        <p:spPr>
          <a:xfrm>
            <a:off x="3391800" y="3435800"/>
            <a:ext cx="2360400" cy="117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15"/>
          <p:cNvSpPr/>
          <p:nvPr/>
        </p:nvSpPr>
        <p:spPr>
          <a:xfrm>
            <a:off x="6060150" y="3435800"/>
            <a:ext cx="2360400" cy="117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15"/>
          <p:cNvSpPr/>
          <p:nvPr/>
        </p:nvSpPr>
        <p:spPr>
          <a:xfrm>
            <a:off x="723450" y="1285875"/>
            <a:ext cx="2360400" cy="21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3619" name="Google Shape;3619;p15"/>
          <p:cNvSpPr/>
          <p:nvPr/>
        </p:nvSpPr>
        <p:spPr>
          <a:xfrm>
            <a:off x="3391800" y="1285875"/>
            <a:ext cx="2360400" cy="21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3620" name="Google Shape;3620;p15"/>
          <p:cNvSpPr/>
          <p:nvPr/>
        </p:nvSpPr>
        <p:spPr>
          <a:xfrm>
            <a:off x="6060150" y="1285875"/>
            <a:ext cx="2360400" cy="21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3621" name="Google Shape;3621;p15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22" name="Google Shape;3622;p15"/>
          <p:cNvSpPr txBox="1">
            <a:spLocks noGrp="1"/>
          </p:cNvSpPr>
          <p:nvPr>
            <p:ph type="subTitle" idx="1"/>
          </p:nvPr>
        </p:nvSpPr>
        <p:spPr>
          <a:xfrm>
            <a:off x="722375" y="3496043"/>
            <a:ext cx="23592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623" name="Google Shape;3623;p15"/>
          <p:cNvSpPr txBox="1">
            <a:spLocks noGrp="1"/>
          </p:cNvSpPr>
          <p:nvPr>
            <p:ph type="subTitle" idx="2"/>
          </p:nvPr>
        </p:nvSpPr>
        <p:spPr>
          <a:xfrm>
            <a:off x="722375" y="3861797"/>
            <a:ext cx="23592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24" name="Google Shape;3624;p15"/>
          <p:cNvSpPr txBox="1">
            <a:spLocks noGrp="1"/>
          </p:cNvSpPr>
          <p:nvPr>
            <p:ph type="subTitle" idx="3"/>
          </p:nvPr>
        </p:nvSpPr>
        <p:spPr>
          <a:xfrm>
            <a:off x="3392400" y="3496043"/>
            <a:ext cx="23592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oppins SemiBold"/>
              <a:buNone/>
              <a:defRPr sz="18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625" name="Google Shape;3625;p15"/>
          <p:cNvSpPr txBox="1">
            <a:spLocks noGrp="1"/>
          </p:cNvSpPr>
          <p:nvPr>
            <p:ph type="subTitle" idx="4"/>
          </p:nvPr>
        </p:nvSpPr>
        <p:spPr>
          <a:xfrm>
            <a:off x="3392400" y="3861797"/>
            <a:ext cx="23592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26" name="Google Shape;3626;p15"/>
          <p:cNvSpPr txBox="1">
            <a:spLocks noGrp="1"/>
          </p:cNvSpPr>
          <p:nvPr>
            <p:ph type="subTitle" idx="5"/>
          </p:nvPr>
        </p:nvSpPr>
        <p:spPr>
          <a:xfrm>
            <a:off x="6062425" y="3496043"/>
            <a:ext cx="23592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627" name="Google Shape;3627;p15"/>
          <p:cNvSpPr txBox="1">
            <a:spLocks noGrp="1"/>
          </p:cNvSpPr>
          <p:nvPr>
            <p:ph type="subTitle" idx="6"/>
          </p:nvPr>
        </p:nvSpPr>
        <p:spPr>
          <a:xfrm>
            <a:off x="6062425" y="3861797"/>
            <a:ext cx="23592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 Light"/>
              <a:buNone/>
              <a:defRPr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18"/>
          <p:cNvSpPr txBox="1">
            <a:spLocks noGrp="1"/>
          </p:cNvSpPr>
          <p:nvPr>
            <p:ph type="title"/>
          </p:nvPr>
        </p:nvSpPr>
        <p:spPr>
          <a:xfrm>
            <a:off x="5668725" y="1576900"/>
            <a:ext cx="2675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113" name="Google Shape;4113;p18"/>
          <p:cNvSpPr txBox="1">
            <a:spLocks noGrp="1"/>
          </p:cNvSpPr>
          <p:nvPr>
            <p:ph type="body" idx="1"/>
          </p:nvPr>
        </p:nvSpPr>
        <p:spPr>
          <a:xfrm>
            <a:off x="5220025" y="2261099"/>
            <a:ext cx="32007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14" name="Google Shape;4114;p18"/>
          <p:cNvSpPr/>
          <p:nvPr/>
        </p:nvSpPr>
        <p:spPr>
          <a:xfrm>
            <a:off x="1712100" y="-150"/>
            <a:ext cx="340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4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2756451" y="655984"/>
            <a:ext cx="3644349" cy="404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b="1" dirty="0"/>
              <a:t>Développez le </a:t>
            </a:r>
            <a:r>
              <a:rPr lang="fr-FR" b="1" dirty="0" err="1"/>
              <a:t>back-end</a:t>
            </a:r>
            <a:r>
              <a:rPr lang="fr-FR" b="1" dirty="0"/>
              <a:t> en utilisant Java et Spring</a:t>
            </a:r>
            <a:br>
              <a:rPr lang="fr-FR" b="1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" name="Google Shape;13418;p67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Diffecultés rencontrées</a:t>
            </a:r>
            <a:endParaRPr dirty="0"/>
          </a:p>
        </p:txBody>
      </p:sp>
      <p:sp>
        <p:nvSpPr>
          <p:cNvPr id="13420" name="Google Shape;13420;p67"/>
          <p:cNvSpPr txBox="1">
            <a:spLocks noGrp="1"/>
          </p:cNvSpPr>
          <p:nvPr>
            <p:ph type="body" idx="2"/>
          </p:nvPr>
        </p:nvSpPr>
        <p:spPr>
          <a:xfrm>
            <a:off x="914400" y="2285057"/>
            <a:ext cx="2833800" cy="22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our Moon. The planet’s name has nothing to do with the liquid metal, since Mercury was named after the Roman messenger god</a:t>
            </a:r>
            <a:endParaRPr/>
          </a:p>
        </p:txBody>
      </p:sp>
      <p:grpSp>
        <p:nvGrpSpPr>
          <p:cNvPr id="13422" name="Google Shape;13422;p67"/>
          <p:cNvGrpSpPr/>
          <p:nvPr/>
        </p:nvGrpSpPr>
        <p:grpSpPr>
          <a:xfrm>
            <a:off x="5719719" y="675728"/>
            <a:ext cx="1223788" cy="21378"/>
            <a:chOff x="3096700" y="3484425"/>
            <a:chExt cx="719875" cy="12575"/>
          </a:xfrm>
        </p:grpSpPr>
        <p:sp>
          <p:nvSpPr>
            <p:cNvPr id="13423" name="Google Shape;13423;p67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67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67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67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67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67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67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67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67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67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3" name="Google Shape;13433;p67"/>
          <p:cNvGrpSpPr/>
          <p:nvPr/>
        </p:nvGrpSpPr>
        <p:grpSpPr>
          <a:xfrm>
            <a:off x="2200504" y="675728"/>
            <a:ext cx="1223745" cy="21378"/>
            <a:chOff x="2940000" y="3484425"/>
            <a:chExt cx="719850" cy="12575"/>
          </a:xfrm>
        </p:grpSpPr>
        <p:sp>
          <p:nvSpPr>
            <p:cNvPr id="13434" name="Google Shape;13434;p67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67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67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67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67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67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67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67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67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67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8" name="Google Shape;13448;p67"/>
          <p:cNvGrpSpPr/>
          <p:nvPr/>
        </p:nvGrpSpPr>
        <p:grpSpPr>
          <a:xfrm>
            <a:off x="8282003" y="1820192"/>
            <a:ext cx="349968" cy="2052568"/>
            <a:chOff x="1037125" y="2236325"/>
            <a:chExt cx="149100" cy="874475"/>
          </a:xfrm>
        </p:grpSpPr>
        <p:sp>
          <p:nvSpPr>
            <p:cNvPr id="13449" name="Google Shape;13449;p67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67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67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67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67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67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67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67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67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67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67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67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67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67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67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67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67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67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67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67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67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67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67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67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67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67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67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67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67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67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67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67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67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67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67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67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D71DC5-2A0F-79B1-A698-9AC82761A717}"/>
              </a:ext>
            </a:extLst>
          </p:cNvPr>
          <p:cNvSpPr txBox="1"/>
          <p:nvPr/>
        </p:nvSpPr>
        <p:spPr>
          <a:xfrm>
            <a:off x="3177257" y="1153928"/>
            <a:ext cx="28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Page non fonctionnelle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des composants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création du module de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0" name="Google Shape;11430;p54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1" name="Google Shape;11431;p54"/>
          <p:cNvSpPr/>
          <p:nvPr/>
        </p:nvSpPr>
        <p:spPr>
          <a:xfrm>
            <a:off x="5017700" y="153010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2" name="Google Shape;11432;p54"/>
          <p:cNvSpPr txBox="1">
            <a:spLocks noGrp="1"/>
          </p:cNvSpPr>
          <p:nvPr>
            <p:ph type="title" idx="7"/>
          </p:nvPr>
        </p:nvSpPr>
        <p:spPr>
          <a:xfrm>
            <a:off x="1530974" y="852390"/>
            <a:ext cx="2803235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du projet </a:t>
            </a:r>
            <a:endParaRPr dirty="0"/>
          </a:p>
        </p:txBody>
      </p:sp>
      <p:sp>
        <p:nvSpPr>
          <p:cNvPr id="11434" name="Google Shape;11434;p54"/>
          <p:cNvSpPr txBox="1">
            <a:spLocks noGrp="1"/>
          </p:cNvSpPr>
          <p:nvPr>
            <p:ph type="title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435" name="Google Shape;11435;p54"/>
          <p:cNvSpPr txBox="1">
            <a:spLocks noGrp="1"/>
          </p:cNvSpPr>
          <p:nvPr>
            <p:ph type="title" idx="2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436" name="Google Shape;11436;p54"/>
          <p:cNvSpPr txBox="1">
            <a:spLocks noGrp="1"/>
          </p:cNvSpPr>
          <p:nvPr>
            <p:ph type="title" idx="3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1437" name="Google Shape;11437;p54"/>
          <p:cNvSpPr txBox="1">
            <a:spLocks noGrp="1"/>
          </p:cNvSpPr>
          <p:nvPr>
            <p:ph type="title" idx="4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438" name="Google Shape;11438;p54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439" name="Google Shape;11439;p54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440" name="Google Shape;11440;p54"/>
          <p:cNvSpPr txBox="1">
            <a:spLocks noGrp="1"/>
          </p:cNvSpPr>
          <p:nvPr>
            <p:ph type="title" idx="8"/>
          </p:nvPr>
        </p:nvSpPr>
        <p:spPr>
          <a:xfrm>
            <a:off x="1522351" y="196479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Choix technologique </a:t>
            </a:r>
            <a:endParaRPr dirty="0"/>
          </a:p>
        </p:txBody>
      </p:sp>
      <p:sp>
        <p:nvSpPr>
          <p:cNvPr id="11442" name="Google Shape;11442;p54"/>
          <p:cNvSpPr txBox="1">
            <a:spLocks noGrp="1"/>
          </p:cNvSpPr>
          <p:nvPr>
            <p:ph type="title" idx="13"/>
          </p:nvPr>
        </p:nvSpPr>
        <p:spPr>
          <a:xfrm>
            <a:off x="1544658" y="300490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Spring </a:t>
            </a:r>
            <a:endParaRPr dirty="0"/>
          </a:p>
        </p:txBody>
      </p:sp>
      <p:sp>
        <p:nvSpPr>
          <p:cNvPr id="11444" name="Google Shape;11444;p54"/>
          <p:cNvSpPr txBox="1">
            <a:spLocks noGrp="1"/>
          </p:cNvSpPr>
          <p:nvPr>
            <p:ph type="title" idx="15"/>
          </p:nvPr>
        </p:nvSpPr>
        <p:spPr>
          <a:xfrm>
            <a:off x="6003725" y="152889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Resultats PostMan</a:t>
            </a:r>
            <a:endParaRPr dirty="0"/>
          </a:p>
        </p:txBody>
      </p:sp>
      <p:sp>
        <p:nvSpPr>
          <p:cNvPr id="11446" name="Google Shape;11446;p54"/>
          <p:cNvSpPr txBox="1">
            <a:spLocks noGrp="1"/>
          </p:cNvSpPr>
          <p:nvPr>
            <p:ph type="title" idx="17"/>
          </p:nvPr>
        </p:nvSpPr>
        <p:spPr>
          <a:xfrm>
            <a:off x="6003725" y="2667901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de l’application</a:t>
            </a:r>
            <a:endParaRPr dirty="0"/>
          </a:p>
        </p:txBody>
      </p:sp>
      <p:sp>
        <p:nvSpPr>
          <p:cNvPr id="11448" name="Google Shape;11448;p54"/>
          <p:cNvSpPr txBox="1">
            <a:spLocks noGrp="1"/>
          </p:cNvSpPr>
          <p:nvPr>
            <p:ph type="title" idx="19"/>
          </p:nvPr>
        </p:nvSpPr>
        <p:spPr>
          <a:xfrm>
            <a:off x="6003725" y="373301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Points à revoir pour les futures projets</a:t>
            </a:r>
            <a:endParaRPr dirty="0"/>
          </a:p>
        </p:txBody>
      </p:sp>
      <p:grpSp>
        <p:nvGrpSpPr>
          <p:cNvPr id="11450" name="Google Shape;11450;p54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11451" name="Google Shape;11451;p54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54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54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54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54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54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54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54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54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54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54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54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54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54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54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54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54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54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54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54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54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54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54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54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54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54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54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54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54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54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54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54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54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54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54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54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8" name="Google Shape;12448;p5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 </a:t>
            </a:r>
            <a:endParaRPr dirty="0"/>
          </a:p>
        </p:txBody>
      </p:sp>
      <p:sp>
        <p:nvSpPr>
          <p:cNvPr id="12449" name="Google Shape;12449;p56"/>
          <p:cNvSpPr txBox="1">
            <a:spLocks noGrp="1"/>
          </p:cNvSpPr>
          <p:nvPr>
            <p:ph type="body" idx="1"/>
          </p:nvPr>
        </p:nvSpPr>
        <p:spPr>
          <a:xfrm>
            <a:off x="3190775" y="3172975"/>
            <a:ext cx="27627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C</a:t>
            </a:r>
            <a:r>
              <a:rPr lang="en" dirty="0"/>
              <a:t>réation du backend afin de le lier à une interface développée avec ANGULAR</a:t>
            </a:r>
            <a:endParaRPr dirty="0"/>
          </a:p>
        </p:txBody>
      </p:sp>
      <p:grpSp>
        <p:nvGrpSpPr>
          <p:cNvPr id="12450" name="Google Shape;12450;p56"/>
          <p:cNvGrpSpPr/>
          <p:nvPr/>
        </p:nvGrpSpPr>
        <p:grpSpPr>
          <a:xfrm>
            <a:off x="3826900" y="1537013"/>
            <a:ext cx="1490210" cy="1112645"/>
            <a:chOff x="3826900" y="1381575"/>
            <a:chExt cx="1490210" cy="1112645"/>
          </a:xfrm>
        </p:grpSpPr>
        <p:sp>
          <p:nvSpPr>
            <p:cNvPr id="12451" name="Google Shape;12451;p56"/>
            <p:cNvSpPr/>
            <p:nvPr/>
          </p:nvSpPr>
          <p:spPr>
            <a:xfrm>
              <a:off x="4049298" y="174062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56"/>
            <p:cNvSpPr/>
            <p:nvPr/>
          </p:nvSpPr>
          <p:spPr>
            <a:xfrm>
              <a:off x="382690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56"/>
            <p:cNvSpPr/>
            <p:nvPr/>
          </p:nvSpPr>
          <p:spPr>
            <a:xfrm>
              <a:off x="4360655" y="1381575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56"/>
            <p:cNvSpPr/>
            <p:nvPr/>
          </p:nvSpPr>
          <p:spPr>
            <a:xfrm>
              <a:off x="4671993" y="1711636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56"/>
            <p:cNvSpPr/>
            <p:nvPr/>
          </p:nvSpPr>
          <p:spPr>
            <a:xfrm>
              <a:off x="489441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6" name="Google Shape;12456;p56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7" name="Google Shape;12457;p56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458" name="Google Shape;12458;p56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459" name="Google Shape;12459;p56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4" name="Google Shape;12464;p57"/>
          <p:cNvSpPr txBox="1">
            <a:spLocks noGrp="1"/>
          </p:cNvSpPr>
          <p:nvPr>
            <p:ph type="body" idx="1"/>
          </p:nvPr>
        </p:nvSpPr>
        <p:spPr>
          <a:xfrm>
            <a:off x="5220025" y="2261099"/>
            <a:ext cx="32007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MySQL.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Java Spring.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Angular.</a:t>
            </a:r>
            <a:endParaRPr dirty="0"/>
          </a:p>
        </p:txBody>
      </p:sp>
      <p:sp>
        <p:nvSpPr>
          <p:cNvPr id="12465" name="Google Shape;12465;p57"/>
          <p:cNvSpPr txBox="1">
            <a:spLocks noGrp="1"/>
          </p:cNvSpPr>
          <p:nvPr>
            <p:ph type="title"/>
          </p:nvPr>
        </p:nvSpPr>
        <p:spPr>
          <a:xfrm>
            <a:off x="5760312" y="1536391"/>
            <a:ext cx="2675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Choix technologique</a:t>
            </a:r>
            <a:endParaRPr dirty="0"/>
          </a:p>
        </p:txBody>
      </p:sp>
      <p:grpSp>
        <p:nvGrpSpPr>
          <p:cNvPr id="12466" name="Google Shape;12466;p57"/>
          <p:cNvGrpSpPr/>
          <p:nvPr/>
        </p:nvGrpSpPr>
        <p:grpSpPr>
          <a:xfrm>
            <a:off x="5770787" y="2127156"/>
            <a:ext cx="2541287" cy="21378"/>
            <a:chOff x="5770787" y="2200818"/>
            <a:chExt cx="2541287" cy="21378"/>
          </a:xfrm>
        </p:grpSpPr>
        <p:sp>
          <p:nvSpPr>
            <p:cNvPr id="12467" name="Google Shape;12467;p57"/>
            <p:cNvSpPr/>
            <p:nvPr/>
          </p:nvSpPr>
          <p:spPr>
            <a:xfrm>
              <a:off x="5770787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57"/>
            <p:cNvSpPr/>
            <p:nvPr/>
          </p:nvSpPr>
          <p:spPr>
            <a:xfrm>
              <a:off x="6698577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57"/>
            <p:cNvSpPr/>
            <p:nvPr/>
          </p:nvSpPr>
          <p:spPr>
            <a:xfrm>
              <a:off x="656538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57"/>
            <p:cNvSpPr/>
            <p:nvPr/>
          </p:nvSpPr>
          <p:spPr>
            <a:xfrm>
              <a:off x="643214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57"/>
            <p:cNvSpPr/>
            <p:nvPr/>
          </p:nvSpPr>
          <p:spPr>
            <a:xfrm>
              <a:off x="629899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57"/>
            <p:cNvSpPr/>
            <p:nvPr/>
          </p:nvSpPr>
          <p:spPr>
            <a:xfrm>
              <a:off x="709816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57"/>
            <p:cNvSpPr/>
            <p:nvPr/>
          </p:nvSpPr>
          <p:spPr>
            <a:xfrm>
              <a:off x="6965009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57"/>
            <p:cNvSpPr/>
            <p:nvPr/>
          </p:nvSpPr>
          <p:spPr>
            <a:xfrm>
              <a:off x="6831772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57"/>
            <p:cNvSpPr/>
            <p:nvPr/>
          </p:nvSpPr>
          <p:spPr>
            <a:xfrm>
              <a:off x="6165754" y="2200818"/>
              <a:ext cx="24947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57"/>
            <p:cNvSpPr/>
            <p:nvPr/>
          </p:nvSpPr>
          <p:spPr>
            <a:xfrm>
              <a:off x="603260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57"/>
            <p:cNvSpPr/>
            <p:nvPr/>
          </p:nvSpPr>
          <p:spPr>
            <a:xfrm>
              <a:off x="589936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57"/>
            <p:cNvSpPr/>
            <p:nvPr/>
          </p:nvSpPr>
          <p:spPr>
            <a:xfrm>
              <a:off x="8020737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57"/>
            <p:cNvSpPr/>
            <p:nvPr/>
          </p:nvSpPr>
          <p:spPr>
            <a:xfrm>
              <a:off x="788754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57"/>
            <p:cNvSpPr/>
            <p:nvPr/>
          </p:nvSpPr>
          <p:spPr>
            <a:xfrm>
              <a:off x="775430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57"/>
            <p:cNvSpPr/>
            <p:nvPr/>
          </p:nvSpPr>
          <p:spPr>
            <a:xfrm>
              <a:off x="7621152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57"/>
            <p:cNvSpPr/>
            <p:nvPr/>
          </p:nvSpPr>
          <p:spPr>
            <a:xfrm>
              <a:off x="8287169" y="2200818"/>
              <a:ext cx="24905" cy="21378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57"/>
            <p:cNvSpPr/>
            <p:nvPr/>
          </p:nvSpPr>
          <p:spPr>
            <a:xfrm>
              <a:off x="8153932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57"/>
            <p:cNvSpPr/>
            <p:nvPr/>
          </p:nvSpPr>
          <p:spPr>
            <a:xfrm>
              <a:off x="7487914" y="2200818"/>
              <a:ext cx="24948" cy="2137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57"/>
            <p:cNvSpPr/>
            <p:nvPr/>
          </p:nvSpPr>
          <p:spPr>
            <a:xfrm>
              <a:off x="7354762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57"/>
            <p:cNvSpPr/>
            <p:nvPr/>
          </p:nvSpPr>
          <p:spPr>
            <a:xfrm>
              <a:off x="7221524" y="2200818"/>
              <a:ext cx="24990" cy="21378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87" name="Google Shape;12487;p57"/>
          <p:cNvPicPr preferRelativeResize="0"/>
          <p:nvPr/>
        </p:nvPicPr>
        <p:blipFill rotWithShape="1">
          <a:blip r:embed="rId3">
            <a:alphaModFix/>
          </a:blip>
          <a:srcRect l="20701" r="29356"/>
          <a:stretch/>
        </p:blipFill>
        <p:spPr>
          <a:xfrm>
            <a:off x="5" y="0"/>
            <a:ext cx="1712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88" name="Google Shape;12488;p57"/>
          <p:cNvSpPr txBox="1"/>
          <p:nvPr/>
        </p:nvSpPr>
        <p:spPr>
          <a:xfrm>
            <a:off x="2119450" y="3200025"/>
            <a:ext cx="258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JAVA SPRING BOOT</a:t>
            </a:r>
            <a:endParaRPr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489" name="Google Shape;12489;p57"/>
          <p:cNvGrpSpPr/>
          <p:nvPr/>
        </p:nvGrpSpPr>
        <p:grpSpPr>
          <a:xfrm>
            <a:off x="2476742" y="1259469"/>
            <a:ext cx="1873809" cy="1762466"/>
            <a:chOff x="3766125" y="2915925"/>
            <a:chExt cx="445975" cy="419475"/>
          </a:xfrm>
        </p:grpSpPr>
        <p:sp>
          <p:nvSpPr>
            <p:cNvPr id="12490" name="Google Shape;12490;p57"/>
            <p:cNvSpPr/>
            <p:nvPr/>
          </p:nvSpPr>
          <p:spPr>
            <a:xfrm>
              <a:off x="3766125" y="3086425"/>
              <a:ext cx="97600" cy="196750"/>
            </a:xfrm>
            <a:custGeom>
              <a:avLst/>
              <a:gdLst/>
              <a:ahLst/>
              <a:cxnLst/>
              <a:rect l="l" t="t" r="r" b="b"/>
              <a:pathLst>
                <a:path w="3904" h="7870" extrusionOk="0">
                  <a:moveTo>
                    <a:pt x="3892" y="0"/>
                  </a:moveTo>
                  <a:cubicBezTo>
                    <a:pt x="3882" y="0"/>
                    <a:pt x="3871" y="11"/>
                    <a:pt x="3871" y="22"/>
                  </a:cubicBezTo>
                  <a:lnTo>
                    <a:pt x="3871" y="7827"/>
                  </a:lnTo>
                  <a:lnTo>
                    <a:pt x="22" y="7827"/>
                  </a:lnTo>
                  <a:cubicBezTo>
                    <a:pt x="11" y="7827"/>
                    <a:pt x="0" y="7837"/>
                    <a:pt x="0" y="7848"/>
                  </a:cubicBezTo>
                  <a:cubicBezTo>
                    <a:pt x="0" y="7858"/>
                    <a:pt x="11" y="7869"/>
                    <a:pt x="22" y="7869"/>
                  </a:cubicBezTo>
                  <a:lnTo>
                    <a:pt x="3892" y="7869"/>
                  </a:lnTo>
                  <a:cubicBezTo>
                    <a:pt x="3903" y="7869"/>
                    <a:pt x="3903" y="7858"/>
                    <a:pt x="3903" y="7848"/>
                  </a:cubicBezTo>
                  <a:lnTo>
                    <a:pt x="3903" y="22"/>
                  </a:lnTo>
                  <a:cubicBezTo>
                    <a:pt x="3903" y="11"/>
                    <a:pt x="390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57"/>
            <p:cNvSpPr/>
            <p:nvPr/>
          </p:nvSpPr>
          <p:spPr>
            <a:xfrm>
              <a:off x="3890725" y="3025175"/>
              <a:ext cx="1100" cy="260900"/>
            </a:xfrm>
            <a:custGeom>
              <a:avLst/>
              <a:gdLst/>
              <a:ahLst/>
              <a:cxnLst/>
              <a:rect l="l" t="t" r="r" b="b"/>
              <a:pathLst>
                <a:path w="44" h="10436" extrusionOk="0">
                  <a:moveTo>
                    <a:pt x="22" y="0"/>
                  </a:moveTo>
                  <a:cubicBezTo>
                    <a:pt x="11" y="0"/>
                    <a:pt x="1" y="0"/>
                    <a:pt x="1" y="11"/>
                  </a:cubicBezTo>
                  <a:lnTo>
                    <a:pt x="1" y="10415"/>
                  </a:lnTo>
                  <a:cubicBezTo>
                    <a:pt x="1" y="10426"/>
                    <a:pt x="11" y="10436"/>
                    <a:pt x="22" y="10436"/>
                  </a:cubicBezTo>
                  <a:cubicBezTo>
                    <a:pt x="32" y="10436"/>
                    <a:pt x="43" y="10426"/>
                    <a:pt x="43" y="10415"/>
                  </a:cubicBezTo>
                  <a:lnTo>
                    <a:pt x="43" y="11"/>
                  </a:lnTo>
                  <a:cubicBezTo>
                    <a:pt x="43" y="0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57"/>
            <p:cNvSpPr/>
            <p:nvPr/>
          </p:nvSpPr>
          <p:spPr>
            <a:xfrm>
              <a:off x="3918550" y="3025175"/>
              <a:ext cx="1100" cy="260900"/>
            </a:xfrm>
            <a:custGeom>
              <a:avLst/>
              <a:gdLst/>
              <a:ahLst/>
              <a:cxnLst/>
              <a:rect l="l" t="t" r="r" b="b"/>
              <a:pathLst>
                <a:path w="44" h="10436" extrusionOk="0">
                  <a:moveTo>
                    <a:pt x="22" y="0"/>
                  </a:moveTo>
                  <a:cubicBezTo>
                    <a:pt x="12" y="0"/>
                    <a:pt x="1" y="0"/>
                    <a:pt x="1" y="11"/>
                  </a:cubicBezTo>
                  <a:lnTo>
                    <a:pt x="1" y="10415"/>
                  </a:lnTo>
                  <a:cubicBezTo>
                    <a:pt x="1" y="10426"/>
                    <a:pt x="12" y="10436"/>
                    <a:pt x="22" y="10436"/>
                  </a:cubicBezTo>
                  <a:cubicBezTo>
                    <a:pt x="33" y="10436"/>
                    <a:pt x="43" y="10426"/>
                    <a:pt x="43" y="10415"/>
                  </a:cubicBezTo>
                  <a:lnTo>
                    <a:pt x="43" y="11"/>
                  </a:lnTo>
                  <a:cubicBezTo>
                    <a:pt x="43" y="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57"/>
            <p:cNvSpPr/>
            <p:nvPr/>
          </p:nvSpPr>
          <p:spPr>
            <a:xfrm>
              <a:off x="3946675" y="3025175"/>
              <a:ext cx="1075" cy="260900"/>
            </a:xfrm>
            <a:custGeom>
              <a:avLst/>
              <a:gdLst/>
              <a:ahLst/>
              <a:cxnLst/>
              <a:rect l="l" t="t" r="r" b="b"/>
              <a:pathLst>
                <a:path w="43" h="10436" extrusionOk="0">
                  <a:moveTo>
                    <a:pt x="21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10415"/>
                  </a:lnTo>
                  <a:cubicBezTo>
                    <a:pt x="0" y="10426"/>
                    <a:pt x="11" y="10436"/>
                    <a:pt x="21" y="10436"/>
                  </a:cubicBezTo>
                  <a:cubicBezTo>
                    <a:pt x="32" y="10436"/>
                    <a:pt x="43" y="10426"/>
                    <a:pt x="43" y="10415"/>
                  </a:cubicBezTo>
                  <a:lnTo>
                    <a:pt x="43" y="11"/>
                  </a:lnTo>
                  <a:cubicBezTo>
                    <a:pt x="43" y="0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57"/>
            <p:cNvSpPr/>
            <p:nvPr/>
          </p:nvSpPr>
          <p:spPr>
            <a:xfrm>
              <a:off x="3766125" y="2915925"/>
              <a:ext cx="209475" cy="394300"/>
            </a:xfrm>
            <a:custGeom>
              <a:avLst/>
              <a:gdLst/>
              <a:ahLst/>
              <a:cxnLst/>
              <a:rect l="l" t="t" r="r" b="b"/>
              <a:pathLst>
                <a:path w="8379" h="15772" extrusionOk="0">
                  <a:moveTo>
                    <a:pt x="8357" y="1"/>
                  </a:moveTo>
                  <a:cubicBezTo>
                    <a:pt x="8346" y="1"/>
                    <a:pt x="8336" y="12"/>
                    <a:pt x="8336" y="22"/>
                  </a:cubicBezTo>
                  <a:lnTo>
                    <a:pt x="8336" y="15729"/>
                  </a:lnTo>
                  <a:lnTo>
                    <a:pt x="22" y="15729"/>
                  </a:lnTo>
                  <a:cubicBezTo>
                    <a:pt x="11" y="15729"/>
                    <a:pt x="0" y="15739"/>
                    <a:pt x="0" y="15750"/>
                  </a:cubicBezTo>
                  <a:cubicBezTo>
                    <a:pt x="0" y="15760"/>
                    <a:pt x="11" y="15771"/>
                    <a:pt x="22" y="15771"/>
                  </a:cubicBezTo>
                  <a:lnTo>
                    <a:pt x="8357" y="15771"/>
                  </a:lnTo>
                  <a:cubicBezTo>
                    <a:pt x="8367" y="15771"/>
                    <a:pt x="8379" y="15760"/>
                    <a:pt x="8379" y="15750"/>
                  </a:cubicBezTo>
                  <a:lnTo>
                    <a:pt x="8379" y="22"/>
                  </a:lnTo>
                  <a:cubicBezTo>
                    <a:pt x="8379" y="12"/>
                    <a:pt x="8367" y="1"/>
                    <a:pt x="835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57"/>
            <p:cNvSpPr/>
            <p:nvPr/>
          </p:nvSpPr>
          <p:spPr>
            <a:xfrm>
              <a:off x="4002625" y="2915925"/>
              <a:ext cx="209475" cy="394300"/>
            </a:xfrm>
            <a:custGeom>
              <a:avLst/>
              <a:gdLst/>
              <a:ahLst/>
              <a:cxnLst/>
              <a:rect l="l" t="t" r="r" b="b"/>
              <a:pathLst>
                <a:path w="8379" h="15772" extrusionOk="0">
                  <a:moveTo>
                    <a:pt x="21" y="1"/>
                  </a:moveTo>
                  <a:cubicBezTo>
                    <a:pt x="10" y="1"/>
                    <a:pt x="0" y="12"/>
                    <a:pt x="0" y="22"/>
                  </a:cubicBezTo>
                  <a:lnTo>
                    <a:pt x="0" y="15750"/>
                  </a:lnTo>
                  <a:cubicBezTo>
                    <a:pt x="0" y="15760"/>
                    <a:pt x="10" y="15771"/>
                    <a:pt x="21" y="15771"/>
                  </a:cubicBezTo>
                  <a:lnTo>
                    <a:pt x="8357" y="15771"/>
                  </a:lnTo>
                  <a:cubicBezTo>
                    <a:pt x="8367" y="15771"/>
                    <a:pt x="8378" y="15760"/>
                    <a:pt x="8378" y="15750"/>
                  </a:cubicBezTo>
                  <a:cubicBezTo>
                    <a:pt x="8378" y="15739"/>
                    <a:pt x="8367" y="15729"/>
                    <a:pt x="8357" y="15729"/>
                  </a:cubicBezTo>
                  <a:lnTo>
                    <a:pt x="43" y="15729"/>
                  </a:lnTo>
                  <a:lnTo>
                    <a:pt x="43" y="22"/>
                  </a:lnTo>
                  <a:cubicBezTo>
                    <a:pt x="43" y="12"/>
                    <a:pt x="32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57"/>
            <p:cNvSpPr/>
            <p:nvPr/>
          </p:nvSpPr>
          <p:spPr>
            <a:xfrm>
              <a:off x="4030450" y="3025175"/>
              <a:ext cx="1075" cy="260900"/>
            </a:xfrm>
            <a:custGeom>
              <a:avLst/>
              <a:gdLst/>
              <a:ahLst/>
              <a:cxnLst/>
              <a:rect l="l" t="t" r="r" b="b"/>
              <a:pathLst>
                <a:path w="43" h="10436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10415"/>
                  </a:lnTo>
                  <a:cubicBezTo>
                    <a:pt x="0" y="10426"/>
                    <a:pt x="11" y="10436"/>
                    <a:pt x="22" y="10436"/>
                  </a:cubicBezTo>
                  <a:cubicBezTo>
                    <a:pt x="33" y="10436"/>
                    <a:pt x="43" y="10426"/>
                    <a:pt x="43" y="10415"/>
                  </a:cubicBezTo>
                  <a:lnTo>
                    <a:pt x="43" y="11"/>
                  </a:lnTo>
                  <a:cubicBezTo>
                    <a:pt x="43" y="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57"/>
            <p:cNvSpPr/>
            <p:nvPr/>
          </p:nvSpPr>
          <p:spPr>
            <a:xfrm>
              <a:off x="4058550" y="3025175"/>
              <a:ext cx="825" cy="260900"/>
            </a:xfrm>
            <a:custGeom>
              <a:avLst/>
              <a:gdLst/>
              <a:ahLst/>
              <a:cxnLst/>
              <a:rect l="l" t="t" r="r" b="b"/>
              <a:pathLst>
                <a:path w="33" h="10436" extrusionOk="0">
                  <a:moveTo>
                    <a:pt x="12" y="0"/>
                  </a:moveTo>
                  <a:cubicBezTo>
                    <a:pt x="1" y="0"/>
                    <a:pt x="1" y="0"/>
                    <a:pt x="1" y="11"/>
                  </a:cubicBezTo>
                  <a:lnTo>
                    <a:pt x="1" y="10415"/>
                  </a:lnTo>
                  <a:cubicBezTo>
                    <a:pt x="1" y="10426"/>
                    <a:pt x="1" y="10436"/>
                    <a:pt x="12" y="10436"/>
                  </a:cubicBezTo>
                  <a:cubicBezTo>
                    <a:pt x="33" y="10436"/>
                    <a:pt x="33" y="10426"/>
                    <a:pt x="33" y="10415"/>
                  </a:cubicBezTo>
                  <a:lnTo>
                    <a:pt x="33" y="11"/>
                  </a:lnTo>
                  <a:cubicBezTo>
                    <a:pt x="33" y="0"/>
                    <a:pt x="33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57"/>
            <p:cNvSpPr/>
            <p:nvPr/>
          </p:nvSpPr>
          <p:spPr>
            <a:xfrm>
              <a:off x="4086400" y="3025175"/>
              <a:ext cx="1075" cy="260900"/>
            </a:xfrm>
            <a:custGeom>
              <a:avLst/>
              <a:gdLst/>
              <a:ahLst/>
              <a:cxnLst/>
              <a:rect l="l" t="t" r="r" b="b"/>
              <a:pathLst>
                <a:path w="43" h="10436" extrusionOk="0">
                  <a:moveTo>
                    <a:pt x="22" y="0"/>
                  </a:moveTo>
                  <a:cubicBezTo>
                    <a:pt x="11" y="0"/>
                    <a:pt x="1" y="0"/>
                    <a:pt x="1" y="11"/>
                  </a:cubicBezTo>
                  <a:lnTo>
                    <a:pt x="1" y="10415"/>
                  </a:lnTo>
                  <a:cubicBezTo>
                    <a:pt x="1" y="10426"/>
                    <a:pt x="11" y="10436"/>
                    <a:pt x="22" y="10436"/>
                  </a:cubicBezTo>
                  <a:cubicBezTo>
                    <a:pt x="32" y="10436"/>
                    <a:pt x="43" y="10426"/>
                    <a:pt x="43" y="10415"/>
                  </a:cubicBezTo>
                  <a:lnTo>
                    <a:pt x="43" y="11"/>
                  </a:lnTo>
                  <a:cubicBezTo>
                    <a:pt x="43" y="0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57"/>
            <p:cNvSpPr/>
            <p:nvPr/>
          </p:nvSpPr>
          <p:spPr>
            <a:xfrm>
              <a:off x="4114225" y="3086425"/>
              <a:ext cx="97875" cy="196750"/>
            </a:xfrm>
            <a:custGeom>
              <a:avLst/>
              <a:gdLst/>
              <a:ahLst/>
              <a:cxnLst/>
              <a:rect l="l" t="t" r="r" b="b"/>
              <a:pathLst>
                <a:path w="3915" h="7870" extrusionOk="0">
                  <a:moveTo>
                    <a:pt x="22" y="0"/>
                  </a:moveTo>
                  <a:cubicBezTo>
                    <a:pt x="12" y="0"/>
                    <a:pt x="1" y="11"/>
                    <a:pt x="1" y="22"/>
                  </a:cubicBezTo>
                  <a:lnTo>
                    <a:pt x="1" y="7848"/>
                  </a:lnTo>
                  <a:cubicBezTo>
                    <a:pt x="1" y="7858"/>
                    <a:pt x="12" y="7869"/>
                    <a:pt x="22" y="7869"/>
                  </a:cubicBezTo>
                  <a:lnTo>
                    <a:pt x="3893" y="7869"/>
                  </a:lnTo>
                  <a:cubicBezTo>
                    <a:pt x="3903" y="7869"/>
                    <a:pt x="3914" y="7858"/>
                    <a:pt x="3914" y="7848"/>
                  </a:cubicBezTo>
                  <a:cubicBezTo>
                    <a:pt x="3914" y="7837"/>
                    <a:pt x="3903" y="7827"/>
                    <a:pt x="3893" y="7827"/>
                  </a:cubicBezTo>
                  <a:lnTo>
                    <a:pt x="43" y="7827"/>
                  </a:lnTo>
                  <a:lnTo>
                    <a:pt x="43" y="22"/>
                  </a:lnTo>
                  <a:cubicBezTo>
                    <a:pt x="43" y="11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57"/>
            <p:cNvSpPr/>
            <p:nvPr/>
          </p:nvSpPr>
          <p:spPr>
            <a:xfrm>
              <a:off x="3766125" y="3334300"/>
              <a:ext cx="445975" cy="1100"/>
            </a:xfrm>
            <a:custGeom>
              <a:avLst/>
              <a:gdLst/>
              <a:ahLst/>
              <a:cxnLst/>
              <a:rect l="l" t="t" r="r" b="b"/>
              <a:pathLst>
                <a:path w="17839" h="44" extrusionOk="0">
                  <a:moveTo>
                    <a:pt x="22" y="1"/>
                  </a:moveTo>
                  <a:cubicBezTo>
                    <a:pt x="11" y="1"/>
                    <a:pt x="0" y="12"/>
                    <a:pt x="0" y="22"/>
                  </a:cubicBezTo>
                  <a:cubicBezTo>
                    <a:pt x="0" y="33"/>
                    <a:pt x="11" y="43"/>
                    <a:pt x="22" y="43"/>
                  </a:cubicBezTo>
                  <a:lnTo>
                    <a:pt x="17817" y="43"/>
                  </a:lnTo>
                  <a:cubicBezTo>
                    <a:pt x="17827" y="43"/>
                    <a:pt x="17838" y="33"/>
                    <a:pt x="17838" y="22"/>
                  </a:cubicBezTo>
                  <a:cubicBezTo>
                    <a:pt x="17838" y="12"/>
                    <a:pt x="17827" y="1"/>
                    <a:pt x="1781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1" name="Google Shape;12501;p57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2" name="Google Shape;12502;p57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503" name="Google Shape;12503;p57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504" name="Google Shape;12504;p57">
            <a:hlinkClick r:id="rId4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9" name="Google Shape;12509;p58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2510" name="Google Shape;12510;p58"/>
          <p:cNvGrpSpPr/>
          <p:nvPr/>
        </p:nvGrpSpPr>
        <p:grpSpPr>
          <a:xfrm>
            <a:off x="2276704" y="675728"/>
            <a:ext cx="1490178" cy="21378"/>
            <a:chOff x="2940000" y="3484425"/>
            <a:chExt cx="876575" cy="12575"/>
          </a:xfrm>
        </p:grpSpPr>
        <p:sp>
          <p:nvSpPr>
            <p:cNvPr id="12511" name="Google Shape;12511;p5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5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5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5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58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58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58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5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5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58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58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58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3" name="Google Shape;12523;p58"/>
          <p:cNvGrpSpPr/>
          <p:nvPr/>
        </p:nvGrpSpPr>
        <p:grpSpPr>
          <a:xfrm>
            <a:off x="5382381" y="675728"/>
            <a:ext cx="1490178" cy="21378"/>
            <a:chOff x="2940000" y="3484425"/>
            <a:chExt cx="876575" cy="12575"/>
          </a:xfrm>
        </p:grpSpPr>
        <p:sp>
          <p:nvSpPr>
            <p:cNvPr id="12524" name="Google Shape;12524;p5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5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5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5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58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58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58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5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5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58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58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58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9D3BF27-C5E4-C453-AD68-0E1A57A8CE8B}"/>
              </a:ext>
            </a:extLst>
          </p:cNvPr>
          <p:cNvSpPr/>
          <p:nvPr/>
        </p:nvSpPr>
        <p:spPr>
          <a:xfrm>
            <a:off x="2821958" y="1792356"/>
            <a:ext cx="1161098" cy="11529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4682296-21A5-486D-012A-8B1CD925CCCC}"/>
              </a:ext>
            </a:extLst>
          </p:cNvPr>
          <p:cNvSpPr/>
          <p:nvPr/>
        </p:nvSpPr>
        <p:spPr>
          <a:xfrm>
            <a:off x="4644887" y="1792355"/>
            <a:ext cx="1270274" cy="11529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10A12A-7E99-09E3-0E54-AD048A78312E}"/>
              </a:ext>
            </a:extLst>
          </p:cNvPr>
          <p:cNvSpPr/>
          <p:nvPr/>
        </p:nvSpPr>
        <p:spPr>
          <a:xfrm>
            <a:off x="6472932" y="1815548"/>
            <a:ext cx="1200077" cy="11065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8F65C622-652A-8A79-C3D0-AC7B392075E1}"/>
              </a:ext>
            </a:extLst>
          </p:cNvPr>
          <p:cNvSpPr/>
          <p:nvPr/>
        </p:nvSpPr>
        <p:spPr>
          <a:xfrm>
            <a:off x="8163340" y="1842050"/>
            <a:ext cx="702365" cy="105354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MySql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02E1FB9-D6D0-CF6D-ED8B-657D6F38FA9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983056" y="2368825"/>
            <a:ext cx="6618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EF623C-7066-2171-72AB-8026823DF34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915161" y="2368825"/>
            <a:ext cx="5577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5BCF3DD-AD82-C740-797E-6F8C82CB9152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673009" y="2368824"/>
            <a:ext cx="49033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F49173-0D1E-CFFD-CE25-77F2297F3491}"/>
              </a:ext>
            </a:extLst>
          </p:cNvPr>
          <p:cNvCxnSpPr>
            <a:cxnSpLocks/>
            <a:stCxn id="2" idx="1"/>
            <a:endCxn id="23" idx="3"/>
          </p:cNvCxnSpPr>
          <p:nvPr/>
        </p:nvCxnSpPr>
        <p:spPr>
          <a:xfrm flipH="1" flipV="1">
            <a:off x="2119593" y="2368824"/>
            <a:ext cx="702365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FC607D-E72D-32F2-BD3A-091F015A482C}"/>
              </a:ext>
            </a:extLst>
          </p:cNvPr>
          <p:cNvSpPr/>
          <p:nvPr/>
        </p:nvSpPr>
        <p:spPr>
          <a:xfrm>
            <a:off x="337930" y="1013789"/>
            <a:ext cx="1781663" cy="271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Postman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REACT</a:t>
            </a:r>
          </a:p>
          <a:p>
            <a:pPr algn="ctr"/>
            <a:r>
              <a:rPr lang="fr-FR" dirty="0"/>
              <a:t>ANGULAR</a:t>
            </a:r>
          </a:p>
          <a:p>
            <a:pPr algn="ctr"/>
            <a:r>
              <a:rPr lang="fr-FR" dirty="0"/>
              <a:t>VUE JS</a:t>
            </a:r>
          </a:p>
          <a:p>
            <a:pPr algn="ctr"/>
            <a:r>
              <a:rPr lang="fr-FR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2" name="Google Shape;12692;p5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Spring boot</a:t>
            </a:r>
            <a:endParaRPr dirty="0"/>
          </a:p>
        </p:txBody>
      </p:sp>
      <p:grpSp>
        <p:nvGrpSpPr>
          <p:cNvPr id="12874" name="Google Shape;12874;p59"/>
          <p:cNvGrpSpPr/>
          <p:nvPr/>
        </p:nvGrpSpPr>
        <p:grpSpPr>
          <a:xfrm>
            <a:off x="1514704" y="675728"/>
            <a:ext cx="1490178" cy="21378"/>
            <a:chOff x="2940000" y="3484425"/>
            <a:chExt cx="876575" cy="12575"/>
          </a:xfrm>
        </p:grpSpPr>
        <p:sp>
          <p:nvSpPr>
            <p:cNvPr id="12875" name="Google Shape;12875;p5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5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5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5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59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5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5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5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5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5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5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59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7" name="Google Shape;12887;p59"/>
          <p:cNvGrpSpPr/>
          <p:nvPr/>
        </p:nvGrpSpPr>
        <p:grpSpPr>
          <a:xfrm>
            <a:off x="6131406" y="675728"/>
            <a:ext cx="1490178" cy="21378"/>
            <a:chOff x="2940000" y="3484425"/>
            <a:chExt cx="876575" cy="12575"/>
          </a:xfrm>
        </p:grpSpPr>
        <p:sp>
          <p:nvSpPr>
            <p:cNvPr id="12888" name="Google Shape;12888;p5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5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5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5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59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5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5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5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5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5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5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59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1A697-DF37-9C44-5C40-99489E25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" y="1428175"/>
            <a:ext cx="3696365" cy="33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framework and spring boot for java - Shop The Best Discounts Online  OFF 52%">
            <a:extLst>
              <a:ext uri="{FF2B5EF4-FFF2-40B4-BE49-F238E27FC236}">
                <a16:creationId xmlns:a16="http://schemas.microsoft.com/office/drawing/2014/main" id="{6BA19016-12E4-B456-FF94-EDA7FD44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30" y="1412856"/>
            <a:ext cx="4543470" cy="34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8" name="Google Shape;12908;p60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 POSTMAN</a:t>
            </a:r>
            <a:endParaRPr dirty="0"/>
          </a:p>
        </p:txBody>
      </p:sp>
      <p:grpSp>
        <p:nvGrpSpPr>
          <p:cNvPr id="12915" name="Google Shape;12915;p60"/>
          <p:cNvGrpSpPr/>
          <p:nvPr/>
        </p:nvGrpSpPr>
        <p:grpSpPr>
          <a:xfrm>
            <a:off x="1514704" y="675728"/>
            <a:ext cx="1490178" cy="21378"/>
            <a:chOff x="2940000" y="3484425"/>
            <a:chExt cx="876575" cy="12575"/>
          </a:xfrm>
        </p:grpSpPr>
        <p:sp>
          <p:nvSpPr>
            <p:cNvPr id="12916" name="Google Shape;12916;p6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6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6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6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6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6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6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6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6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6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6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6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8" name="Google Shape;12928;p60"/>
          <p:cNvGrpSpPr/>
          <p:nvPr/>
        </p:nvGrpSpPr>
        <p:grpSpPr>
          <a:xfrm>
            <a:off x="6131406" y="675728"/>
            <a:ext cx="1490178" cy="21378"/>
            <a:chOff x="2940000" y="3484425"/>
            <a:chExt cx="876575" cy="12575"/>
          </a:xfrm>
        </p:grpSpPr>
        <p:sp>
          <p:nvSpPr>
            <p:cNvPr id="12929" name="Google Shape;12929;p6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6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6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6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6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6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6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6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6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6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6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6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328335-F574-0741-6C3F-4F528666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66" y="1153928"/>
            <a:ext cx="6276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8" name="Google Shape;12908;p60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grpSp>
        <p:nvGrpSpPr>
          <p:cNvPr id="12915" name="Google Shape;12915;p60"/>
          <p:cNvGrpSpPr/>
          <p:nvPr/>
        </p:nvGrpSpPr>
        <p:grpSpPr>
          <a:xfrm>
            <a:off x="1514704" y="675728"/>
            <a:ext cx="1490178" cy="21378"/>
            <a:chOff x="2940000" y="3484425"/>
            <a:chExt cx="876575" cy="12575"/>
          </a:xfrm>
        </p:grpSpPr>
        <p:sp>
          <p:nvSpPr>
            <p:cNvPr id="12916" name="Google Shape;12916;p6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6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6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6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6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6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6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6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6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6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6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6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8" name="Google Shape;12928;p60"/>
          <p:cNvGrpSpPr/>
          <p:nvPr/>
        </p:nvGrpSpPr>
        <p:grpSpPr>
          <a:xfrm>
            <a:off x="6131406" y="675728"/>
            <a:ext cx="1490178" cy="21378"/>
            <a:chOff x="2940000" y="3484425"/>
            <a:chExt cx="876575" cy="12575"/>
          </a:xfrm>
        </p:grpSpPr>
        <p:sp>
          <p:nvSpPr>
            <p:cNvPr id="12929" name="Google Shape;12929;p6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6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6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6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6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6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6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6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6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6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6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6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1CEEED8-0380-7C3D-E3F9-4475FDD02A06}"/>
              </a:ext>
            </a:extLst>
          </p:cNvPr>
          <p:cNvSpPr/>
          <p:nvPr/>
        </p:nvSpPr>
        <p:spPr>
          <a:xfrm>
            <a:off x="861134" y="1278384"/>
            <a:ext cx="7696940" cy="1837678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/>
              <a:t>RENTAL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8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0" name="Google Shape;13370;p66"/>
          <p:cNvGrpSpPr/>
          <p:nvPr/>
        </p:nvGrpSpPr>
        <p:grpSpPr>
          <a:xfrm>
            <a:off x="5719719" y="675728"/>
            <a:ext cx="1223788" cy="21378"/>
            <a:chOff x="3096700" y="3484425"/>
            <a:chExt cx="719875" cy="12575"/>
          </a:xfrm>
        </p:grpSpPr>
        <p:sp>
          <p:nvSpPr>
            <p:cNvPr id="13371" name="Google Shape;13371;p66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66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66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66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66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66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66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66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66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66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1" name="Google Shape;13381;p66"/>
          <p:cNvGrpSpPr/>
          <p:nvPr/>
        </p:nvGrpSpPr>
        <p:grpSpPr>
          <a:xfrm>
            <a:off x="2200504" y="675728"/>
            <a:ext cx="1223745" cy="21378"/>
            <a:chOff x="2940000" y="3484425"/>
            <a:chExt cx="719850" cy="12575"/>
          </a:xfrm>
        </p:grpSpPr>
        <p:sp>
          <p:nvSpPr>
            <p:cNvPr id="13382" name="Google Shape;13382;p66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66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66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66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66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66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66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66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66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66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2" name="Google Shape;13392;p66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3" name="Google Shape;13393;p66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394" name="Google Shape;13394;p66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395" name="Google Shape;13395;p66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1" name="Google Shape;13401;p66"/>
          <p:cNvSpPr txBox="1">
            <a:spLocks noGrp="1"/>
          </p:cNvSpPr>
          <p:nvPr>
            <p:ph type="title" idx="6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du code</a:t>
            </a:r>
            <a:endParaRPr dirty="0"/>
          </a:p>
        </p:txBody>
      </p:sp>
      <p:sp>
        <p:nvSpPr>
          <p:cNvPr id="13411" name="Google Shape;13411;p66"/>
          <p:cNvSpPr txBox="1">
            <a:spLocks noGrp="1"/>
          </p:cNvSpPr>
          <p:nvPr>
            <p:ph type="body" idx="4294967295"/>
          </p:nvPr>
        </p:nvSpPr>
        <p:spPr>
          <a:xfrm>
            <a:off x="1152775" y="3089938"/>
            <a:ext cx="33192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Mercury is the closest planet to the Sun and the smallest one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DA7F24B-4C64-07AF-6816-CA32C520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158" y="837307"/>
            <a:ext cx="3489341" cy="4153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Affichage à l'écran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Poppins SemiBold</vt:lpstr>
      <vt:lpstr>Poppins</vt:lpstr>
      <vt:lpstr>Poppins Light</vt:lpstr>
      <vt:lpstr>Arial</vt:lpstr>
      <vt:lpstr>Construction Project Proposal XL</vt:lpstr>
      <vt:lpstr>Développez le back-end en utilisant Java et Spring </vt:lpstr>
      <vt:lpstr>Presentation du projet </vt:lpstr>
      <vt:lpstr>Présentation du projet </vt:lpstr>
      <vt:lpstr>Choix technologique</vt:lpstr>
      <vt:lpstr>Architecture</vt:lpstr>
      <vt:lpstr>Java Spring boot</vt:lpstr>
      <vt:lpstr>Demonstration POSTMAN</vt:lpstr>
      <vt:lpstr>Application</vt:lpstr>
      <vt:lpstr>Presentation du code</vt:lpstr>
      <vt:lpstr>Diffecultés rencontrées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Développez le back-end en utilisant Java et Spring </dc:title>
  <cp:lastModifiedBy>walid zerrifi</cp:lastModifiedBy>
  <cp:revision>1</cp:revision>
  <dcterms:modified xsi:type="dcterms:W3CDTF">2023-05-05T18:21:01Z</dcterms:modified>
</cp:coreProperties>
</file>