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32F2-1703-42B1-BC5B-41A750008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D7DC9-77C9-4CCD-8621-11A5E8C70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0C890-4179-4949-A319-61715DD2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3AB69-A6CB-414C-9D45-4EB8C297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8A210-1821-4EB0-8F2E-FD996F9E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4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F49F-8DBE-4C03-A55F-1A4A006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573E5-3D9D-4DD1-AF6B-9EB06D353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1400B-8523-4921-B812-4DFE8607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49B81-08E4-4B36-BC98-366A49F7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D3909-B0F1-4DF6-95FA-02981B5C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2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B492E-465B-4396-938E-A5BCF1966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1410F-0242-4C2F-8007-DC8D9E9F4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C044A-6ACB-4CD8-9CE8-B35C28429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A3F14-6CC1-4A32-BC3E-2252C29B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CE0BE-0BF0-43C2-8932-F735A9F1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5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D729-EB6B-4351-94B2-036F5BD81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EA62-DF21-416D-BBDF-B2461C24F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278AB-9A46-4F8F-91D3-63076F89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EA53F-E1C4-4C14-9667-434131D7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1DAC8-45F9-4A58-836D-236C9E20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B25F-28E2-4648-8887-5C5E8A52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0E975-5C4C-495E-A2DD-694F4E402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07D86-8ED8-402C-B557-343202513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D73A3-7CFA-451D-A053-40B91624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41ED0-B78A-496F-B693-C330D5FC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2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D7FEB-1769-45C8-AADE-4B563736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22422-E60E-4BB6-BAA1-C43068082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75135-F0E8-46C6-A717-40380EC71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8FA4D-EB5F-41B9-BB77-3505FAC5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BA19F-468C-4BB4-8DC8-763C8873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F0E41-848B-4E38-AD91-853BB637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3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B8D9-CC0C-40C2-8712-FAEF69AF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DD26A-6328-410B-A59A-FC5E0CDEE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5386D-449B-40CE-8340-EAC39C1EC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EA861-709E-43E7-B145-C4AE27CF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23A7E-A26A-4EF6-90A0-9DE3D204C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8B54F-49BB-4CC7-94A3-736EFDE8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4D4B4-66C8-49F6-BF0A-20925D21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0F682D-6069-49EE-9FEE-ADF20E37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6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5AD4-3CFF-4613-B78F-AF2F7A61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749E1-4589-4FBA-89D5-B9DDA39C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805A4-EB8C-48F9-BEAF-980AD6CB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7BC12-6F43-4C01-AAE1-A1EA27D1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5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74EBB8-9DDB-43B4-86F0-8C70CD0B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68C95-7E22-4C4B-9C3D-773CB0C33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72C69-0CA6-4186-9C57-11318571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5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EE6D-A9C2-4B1A-B945-7B867CB9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0230B-67DC-4BC9-AC0A-933957C24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A7270-3DBE-4A7B-B137-2F79FC7DA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244CC-72D7-47F0-8473-2E38DF0A6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AF6BF-02A5-4A80-9C28-3139A384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2E95F-FD0A-4310-9EA8-AE2CF2AA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4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845D8-1EE7-493B-80BF-5BA966F9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7225-BDE7-4AE3-8AB8-DF84C3343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D87C1-D3DA-49B0-9DB0-D814496E5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1726B-D32A-4438-A672-68EAF8BE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11113-4E88-411C-BF9D-B479E3E0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3C22F-E661-4805-AEBA-F0253318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2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173C1-8A09-4141-AF1E-BDA82DB8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EB2D6-44E2-4DC5-B3A5-2EF21632D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387A3-7463-404F-948A-9114EA7C6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F8EE6-5C5F-4934-9484-85328BD0E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449C4-C89E-40BB-BBE8-770D1AE6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8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63F8-4B24-4D62-B4C3-942EE8B01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0ECC1-5428-433B-9951-8C014A54E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8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D89A-056D-48F9-9E2E-2085359D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data? What is a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AE57F-2191-4344-BE56-51B9D6E7D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Data?</a:t>
            </a:r>
          </a:p>
          <a:p>
            <a:pPr lvl="1"/>
            <a:r>
              <a:rPr lang="en-US" dirty="0"/>
              <a:t>In simple words data can be facts related to an object .</a:t>
            </a:r>
          </a:p>
          <a:p>
            <a:r>
              <a:rPr lang="en-US" dirty="0"/>
              <a:t>What is A Database?</a:t>
            </a:r>
          </a:p>
          <a:p>
            <a:pPr lvl="1"/>
            <a:r>
              <a:rPr lang="en-US" dirty="0"/>
              <a:t>Database is a systematic collection of data.</a:t>
            </a:r>
          </a:p>
          <a:p>
            <a:pPr lvl="1"/>
            <a:r>
              <a:rPr lang="en-US" dirty="0"/>
              <a:t>Databases support storage and  manipulation of data. </a:t>
            </a:r>
          </a:p>
          <a:p>
            <a:pPr lvl="1"/>
            <a:r>
              <a:rPr lang="en-US" dirty="0"/>
              <a:t>Databases make data management easy.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7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D432-0BD8-4ED7-B7E3-B14BF481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SQL Server?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10375-8CD2-4A9C-8421-AEFD6E969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Server is a relational database management system, or RDBMS.</a:t>
            </a:r>
          </a:p>
          <a:p>
            <a:r>
              <a:rPr lang="en-US" dirty="0"/>
              <a:t>A Database Management System (DBMS) is a program which enables its users to access database, manipulate data, reporting / representation of  data .</a:t>
            </a:r>
          </a:p>
          <a:p>
            <a:r>
              <a:rPr lang="en-US" dirty="0"/>
              <a:t> Editions Include:</a:t>
            </a:r>
          </a:p>
          <a:p>
            <a:pPr lvl="1"/>
            <a:r>
              <a:rPr lang="en-US" dirty="0"/>
              <a:t>Express (Free)</a:t>
            </a:r>
          </a:p>
          <a:p>
            <a:pPr lvl="1"/>
            <a:r>
              <a:rPr lang="en-US" dirty="0"/>
              <a:t>Developer (Free – For Testing and Development)</a:t>
            </a:r>
          </a:p>
          <a:p>
            <a:pPr lvl="1"/>
            <a:r>
              <a:rPr lang="en-US" dirty="0"/>
              <a:t>Standard (License - Production)</a:t>
            </a:r>
          </a:p>
          <a:p>
            <a:pPr lvl="1"/>
            <a:r>
              <a:rPr lang="en-US" dirty="0"/>
              <a:t>Enterprise (License - Production)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8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A231-9EF2-4C82-9C7C-ED7AB2D1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511D8-5115-40B8-BF79-5F6104EC8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SQL is a standard language for storing, manipulating and retrieving data in databases.</a:t>
            </a:r>
          </a:p>
          <a:p>
            <a:r>
              <a:rPr lang="en-US" dirty="0"/>
              <a:t>Short for Structured </a:t>
            </a:r>
            <a:r>
              <a:rPr lang="en-US"/>
              <a:t>Query Language</a:t>
            </a:r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SELECT * FROM Customers; </a:t>
            </a:r>
          </a:p>
          <a:p>
            <a:pPr lvl="1"/>
            <a:r>
              <a:rPr lang="en-US" dirty="0"/>
              <a:t>DELETE FROM Customers WHERE </a:t>
            </a:r>
            <a:r>
              <a:rPr lang="en-US" dirty="0" err="1"/>
              <a:t>CustomerName</a:t>
            </a:r>
            <a:r>
              <a:rPr lang="en-US" dirty="0"/>
              <a:t>='</a:t>
            </a:r>
            <a:r>
              <a:rPr lang="en-US" dirty="0" err="1"/>
              <a:t>Alfreds</a:t>
            </a:r>
            <a:r>
              <a:rPr lang="en-US" dirty="0"/>
              <a:t> </a:t>
            </a:r>
            <a:r>
              <a:rPr lang="en-US" dirty="0" err="1"/>
              <a:t>Futterkiste</a:t>
            </a:r>
            <a:r>
              <a:rPr lang="en-US" dirty="0"/>
              <a:t>’;</a:t>
            </a:r>
          </a:p>
          <a:p>
            <a:pPr lvl="1"/>
            <a:r>
              <a:rPr lang="en-US" dirty="0"/>
              <a:t>INSERT INTO Customers (</a:t>
            </a:r>
            <a:r>
              <a:rPr lang="en-US" dirty="0" err="1"/>
              <a:t>CustomerName</a:t>
            </a:r>
            <a:r>
              <a:rPr lang="en-US" dirty="0"/>
              <a:t>, </a:t>
            </a:r>
            <a:r>
              <a:rPr lang="en-US" dirty="0" err="1"/>
              <a:t>ContactName</a:t>
            </a:r>
            <a:r>
              <a:rPr lang="en-US" dirty="0"/>
              <a:t>, Address, City, </a:t>
            </a:r>
            <a:r>
              <a:rPr lang="en-US" dirty="0" err="1"/>
              <a:t>PostalCode</a:t>
            </a:r>
            <a:r>
              <a:rPr lang="en-US" dirty="0"/>
              <a:t>, Country)</a:t>
            </a:r>
            <a:br>
              <a:rPr lang="en-US" dirty="0"/>
            </a:br>
            <a:r>
              <a:rPr lang="en-US" dirty="0"/>
              <a:t>VALUES ('Cardinal', 'Tom B. </a:t>
            </a:r>
            <a:r>
              <a:rPr lang="en-US" dirty="0" err="1"/>
              <a:t>Erichsen</a:t>
            </a:r>
            <a:r>
              <a:rPr lang="en-US" dirty="0"/>
              <a:t>', 'Skagen 21', 'Stavanger', '4006', 'Norway');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0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08FC-89C2-4E88-8F82-4DA3C627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5279-59BF-40FD-8F48-23464E67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dirty="0"/>
              <a:t>A database consists of one or more tables.  </a:t>
            </a:r>
          </a:p>
          <a:p>
            <a:pPr fontAlgn="base"/>
            <a:r>
              <a:rPr lang="en-US" sz="2800" dirty="0"/>
              <a:t>Each table is made up of rows and columns. </a:t>
            </a:r>
          </a:p>
          <a:p>
            <a:pPr lvl="1" fontAlgn="base"/>
            <a:r>
              <a:rPr lang="en-US" sz="2400" dirty="0"/>
              <a:t>Rows are Records containing data points on an object</a:t>
            </a:r>
          </a:p>
          <a:p>
            <a:pPr lvl="1" fontAlgn="base"/>
            <a:r>
              <a:rPr lang="en-US" sz="2400" dirty="0"/>
              <a:t>Columns contain data points (text, numbers, dates, </a:t>
            </a:r>
            <a:r>
              <a:rPr lang="en-US" sz="2400" dirty="0" err="1"/>
              <a:t>etc</a:t>
            </a:r>
            <a:r>
              <a:rPr lang="en-US" sz="2400" dirty="0"/>
              <a:t>…)</a:t>
            </a:r>
          </a:p>
          <a:p>
            <a:pPr fontAlgn="base"/>
            <a:r>
              <a:rPr lang="en-US" sz="2800" dirty="0"/>
              <a:t>Each Row or Record should be uniquely identifiable using a Primary Key</a:t>
            </a:r>
          </a:p>
        </p:txBody>
      </p:sp>
    </p:spTree>
    <p:extLst>
      <p:ext uri="{BB962C8B-B14F-4D97-AF65-F5344CB8AC3E}">
        <p14:creationId xmlns:p14="http://schemas.microsoft.com/office/powerpoint/2010/main" val="228741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264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Introduction sql server</vt:lpstr>
      <vt:lpstr>What is data? What is a Database?</vt:lpstr>
      <vt:lpstr>What is SQL Server?</vt:lpstr>
      <vt:lpstr>What is SQL?</vt:lpstr>
      <vt:lpstr>What is a table?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sql server 2017</dc:title>
  <dc:creator>Trevoir Williams</dc:creator>
  <cp:lastModifiedBy>Khwaja Walid Sharaar (STU72931)</cp:lastModifiedBy>
  <cp:revision>7</cp:revision>
  <dcterms:created xsi:type="dcterms:W3CDTF">2019-05-03T23:57:56Z</dcterms:created>
  <dcterms:modified xsi:type="dcterms:W3CDTF">2022-01-21T16:09:42Z</dcterms:modified>
</cp:coreProperties>
</file>