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25/01/2021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25/01/2021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1472" y="214290"/>
            <a:ext cx="7772400" cy="1470025"/>
          </a:xfrm>
        </p:spPr>
        <p:txBody>
          <a:bodyPr>
            <a:normAutofit fontScale="90000"/>
          </a:bodyPr>
          <a:lstStyle/>
          <a:p>
            <a:r>
              <a:rPr lang="en-US" b="1" dirty="0" smtClean="0"/>
              <a:t>How does the web work?</a:t>
            </a:r>
            <a:br>
              <a:rPr lang="en-US" b="1" dirty="0" smtClean="0"/>
            </a:br>
            <a:r>
              <a:rPr lang="en-US" dirty="0" smtClean="0"/>
              <a:t/>
            </a:r>
            <a:br>
              <a:rPr lang="en-US" dirty="0" smtClean="0"/>
            </a:br>
            <a:endParaRPr lang="fr-FR" dirty="0"/>
          </a:p>
        </p:txBody>
      </p:sp>
      <p:sp>
        <p:nvSpPr>
          <p:cNvPr id="4" name="ZoneTexte 3"/>
          <p:cNvSpPr txBox="1"/>
          <p:nvPr/>
        </p:nvSpPr>
        <p:spPr>
          <a:xfrm>
            <a:off x="0" y="1500174"/>
            <a:ext cx="9038693" cy="1200329"/>
          </a:xfrm>
          <a:prstGeom prst="rect">
            <a:avLst/>
          </a:prstGeom>
          <a:noFill/>
        </p:spPr>
        <p:txBody>
          <a:bodyPr wrap="none" rtlCol="0">
            <a:spAutoFit/>
          </a:bodyPr>
          <a:lstStyle/>
          <a:p>
            <a:r>
              <a:rPr lang="en-US" dirty="0" smtClean="0"/>
              <a:t>The backbone of the web is the network of </a:t>
            </a:r>
            <a:r>
              <a:rPr lang="en-US" i="1" dirty="0" err="1" smtClean="0"/>
              <a:t>webservers</a:t>
            </a:r>
            <a:r>
              <a:rPr lang="en-US" dirty="0" smtClean="0"/>
              <a:t> across the world. These are </a:t>
            </a:r>
            <a:r>
              <a:rPr lang="en-US" dirty="0" smtClean="0"/>
              <a:t>really</a:t>
            </a:r>
          </a:p>
          <a:p>
            <a:r>
              <a:rPr lang="en-US" dirty="0" smtClean="0"/>
              <a:t> </a:t>
            </a:r>
            <a:r>
              <a:rPr lang="en-US" dirty="0" smtClean="0"/>
              <a:t>just computers that have a particular type of software running on them - software that </a:t>
            </a:r>
            <a:r>
              <a:rPr lang="en-US" dirty="0" smtClean="0"/>
              <a:t>knows</a:t>
            </a:r>
          </a:p>
          <a:p>
            <a:r>
              <a:rPr lang="en-US" dirty="0" smtClean="0"/>
              <a:t> </a:t>
            </a:r>
            <a:r>
              <a:rPr lang="en-US" dirty="0" smtClean="0"/>
              <a:t>how to speak the HTTP protocol and knows which information stored on the computer </a:t>
            </a:r>
            <a:r>
              <a:rPr lang="en-US" dirty="0" smtClean="0"/>
              <a:t>should</a:t>
            </a:r>
          </a:p>
          <a:p>
            <a:r>
              <a:rPr lang="en-US" dirty="0" smtClean="0"/>
              <a:t> </a:t>
            </a:r>
            <a:r>
              <a:rPr lang="en-US" dirty="0" smtClean="0"/>
              <a:t>be made accessible through the web.</a:t>
            </a:r>
            <a:endParaRPr lang="fr-FR" dirty="0"/>
          </a:p>
        </p:txBody>
      </p:sp>
      <p:pic>
        <p:nvPicPr>
          <p:cNvPr id="5" name="Image 4" descr="img1.png"/>
          <p:cNvPicPr>
            <a:picLocks noChangeAspect="1"/>
          </p:cNvPicPr>
          <p:nvPr/>
        </p:nvPicPr>
        <p:blipFill>
          <a:blip r:embed="rId2"/>
          <a:stretch>
            <a:fillRect/>
          </a:stretch>
        </p:blipFill>
        <p:spPr>
          <a:xfrm>
            <a:off x="500034" y="3000372"/>
            <a:ext cx="7418490" cy="26676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What Does a Web Developer Do</a:t>
            </a:r>
            <a:r>
              <a:rPr lang="en-US" dirty="0" smtClean="0"/>
              <a:t>?</a:t>
            </a:r>
            <a:r>
              <a:rPr lang="en-US" dirty="0" smtClean="0"/>
              <a:t/>
            </a:r>
            <a:br>
              <a:rPr lang="en-US" dirty="0" smtClean="0"/>
            </a:br>
            <a:r>
              <a:rPr lang="en-US" dirty="0" smtClean="0"/>
              <a:t/>
            </a:r>
            <a:br>
              <a:rPr lang="en-US" dirty="0" smtClean="0"/>
            </a:br>
            <a:endParaRPr lang="fr-FR" dirty="0"/>
          </a:p>
        </p:txBody>
      </p:sp>
      <p:pic>
        <p:nvPicPr>
          <p:cNvPr id="4" name="Espace réservé du contenu 3" descr="How-to-become-a-Web-Developer-2.png"/>
          <p:cNvPicPr>
            <a:picLocks noGrp="1" noChangeAspect="1"/>
          </p:cNvPicPr>
          <p:nvPr>
            <p:ph idx="1"/>
          </p:nvPr>
        </p:nvPicPr>
        <p:blipFill>
          <a:blip r:embed="rId2"/>
          <a:stretch>
            <a:fillRect/>
          </a:stretch>
        </p:blipFill>
        <p:spPr>
          <a:xfrm>
            <a:off x="2500298" y="1142984"/>
            <a:ext cx="4108527" cy="2571750"/>
          </a:xfrm>
        </p:spPr>
      </p:pic>
      <p:sp>
        <p:nvSpPr>
          <p:cNvPr id="5" name="ZoneTexte 4"/>
          <p:cNvSpPr txBox="1"/>
          <p:nvPr/>
        </p:nvSpPr>
        <p:spPr>
          <a:xfrm>
            <a:off x="785786" y="4000504"/>
            <a:ext cx="7500990" cy="2308324"/>
          </a:xfrm>
          <a:prstGeom prst="rect">
            <a:avLst/>
          </a:prstGeom>
          <a:noFill/>
        </p:spPr>
        <p:txBody>
          <a:bodyPr wrap="square" rtlCol="0">
            <a:spAutoFit/>
          </a:bodyPr>
          <a:lstStyle/>
          <a:p>
            <a:r>
              <a:rPr lang="en-US" dirty="0" smtClean="0"/>
              <a:t>Web developers are also known as web programmers or coders. They will essentially build a site working on the functionality, visible structure and the interactivity of the site. The context for this construction will usually be provided by the designers and other personnel with key roles. As a web developer you will also be responsible for making sure that a site functions in the right way on all the browsers that it may be accessed on and across all devices. Once that site has gone live, you will carry out all the updates needed and maintain other daily tasks as needed.</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1285860"/>
            <a:ext cx="8229600" cy="1143000"/>
          </a:xfrm>
        </p:spPr>
        <p:txBody>
          <a:bodyPr>
            <a:normAutofit fontScale="90000"/>
          </a:bodyPr>
          <a:lstStyle/>
          <a:p>
            <a:r>
              <a:rPr lang="en-US" dirty="0" smtClean="0"/>
              <a:t>What Skills Do You Need to Become a Web Developer?</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fr-FR" dirty="0"/>
          </a:p>
        </p:txBody>
      </p:sp>
      <p:sp>
        <p:nvSpPr>
          <p:cNvPr id="3" name="Espace réservé du contenu 2"/>
          <p:cNvSpPr>
            <a:spLocks noGrp="1"/>
          </p:cNvSpPr>
          <p:nvPr>
            <p:ph idx="1"/>
          </p:nvPr>
        </p:nvSpPr>
        <p:spPr/>
        <p:txBody>
          <a:bodyPr>
            <a:normAutofit fontScale="70000" lnSpcReduction="20000"/>
          </a:bodyPr>
          <a:lstStyle/>
          <a:p>
            <a:pPr>
              <a:buNone/>
            </a:pPr>
            <a:r>
              <a:rPr lang="en-US" dirty="0" smtClean="0"/>
              <a:t>	When </a:t>
            </a:r>
            <a:r>
              <a:rPr lang="en-US" dirty="0" smtClean="0"/>
              <a:t>you learn web development, not only will your </a:t>
            </a:r>
            <a:r>
              <a:rPr lang="en-US" dirty="0" smtClean="0"/>
              <a:t>theoretical and </a:t>
            </a:r>
            <a:r>
              <a:rPr lang="en-US" dirty="0" smtClean="0"/>
              <a:t>practical knowledge improve, but you will also be groomed on the main skills that you need for the job such as;</a:t>
            </a:r>
          </a:p>
          <a:p>
            <a:r>
              <a:rPr lang="en-US" dirty="0" smtClean="0"/>
              <a:t>Computer literacy</a:t>
            </a:r>
          </a:p>
          <a:p>
            <a:r>
              <a:rPr lang="en-US" dirty="0" smtClean="0"/>
              <a:t>Strong numeracy skills</a:t>
            </a:r>
          </a:p>
          <a:p>
            <a:r>
              <a:rPr lang="en-US" dirty="0" smtClean="0"/>
              <a:t>Creative ability</a:t>
            </a:r>
          </a:p>
          <a:p>
            <a:r>
              <a:rPr lang="en-US" dirty="0" smtClean="0"/>
              <a:t>Attention to detail</a:t>
            </a:r>
          </a:p>
          <a:p>
            <a:r>
              <a:rPr lang="en-US" dirty="0" smtClean="0"/>
              <a:t>Excellent communication skills</a:t>
            </a:r>
          </a:p>
          <a:p>
            <a:r>
              <a:rPr lang="en-US" dirty="0" smtClean="0"/>
              <a:t>Excellent problem solving skills</a:t>
            </a:r>
          </a:p>
          <a:p>
            <a:r>
              <a:rPr lang="en-US" dirty="0" smtClean="0"/>
              <a:t>A logical work ethic</a:t>
            </a:r>
          </a:p>
          <a:p>
            <a:r>
              <a:rPr lang="en-US" dirty="0" smtClean="0"/>
              <a:t>The capability of explaining technical matters clearly to anybody</a:t>
            </a:r>
          </a:p>
          <a:p>
            <a:r>
              <a:rPr lang="en-US" dirty="0" smtClean="0"/>
              <a:t>A keen and active interest in technology and the ability to stay updated about it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642918"/>
            <a:ext cx="8229600" cy="1143000"/>
          </a:xfrm>
        </p:spPr>
        <p:txBody>
          <a:bodyPr>
            <a:normAutofit fontScale="90000"/>
          </a:bodyPr>
          <a:lstStyle/>
          <a:p>
            <a:r>
              <a:rPr lang="en-US" dirty="0" smtClean="0"/>
              <a:t>What is a Web Developer?</a:t>
            </a:r>
            <a:br>
              <a:rPr lang="en-US" dirty="0" smtClean="0"/>
            </a:br>
            <a:r>
              <a:rPr lang="en-US" dirty="0" smtClean="0"/>
              <a:t/>
            </a:r>
            <a:br>
              <a:rPr lang="en-US" dirty="0" smtClean="0"/>
            </a:br>
            <a:endParaRPr lang="fr-FR" dirty="0"/>
          </a:p>
        </p:txBody>
      </p:sp>
      <p:sp>
        <p:nvSpPr>
          <p:cNvPr id="3" name="Espace réservé du contenu 2"/>
          <p:cNvSpPr>
            <a:spLocks noGrp="1"/>
          </p:cNvSpPr>
          <p:nvPr>
            <p:ph idx="1"/>
          </p:nvPr>
        </p:nvSpPr>
        <p:spPr/>
        <p:txBody>
          <a:bodyPr>
            <a:normAutofit fontScale="70000" lnSpcReduction="20000"/>
          </a:bodyPr>
          <a:lstStyle/>
          <a:p>
            <a:r>
              <a:rPr lang="en-US" dirty="0" smtClean="0"/>
              <a:t>A web developer is responsible for programming the code that “tells” a website how to function. A developer builds a website from the bottom up, which means designing it in such a way that end users have no difficulty navigating the site. The website should not be so simple that it does not appeal to advanced users, nor should it be so complicated that the beginner is easily lost in the process.</a:t>
            </a:r>
          </a:p>
          <a:p>
            <a:r>
              <a:rPr lang="en-US" dirty="0" smtClean="0"/>
              <a:t>Web development can be divided into three parts: code that executes in a web browser and determines what customers or clients will see when they land on a website (client-side scripting); code that executes on a web server and powers the behind-the-scenes mechanics of how a website works (server-side scripting); and database technology, which helps to keep a website running smoothly and efficiently. Large-scale web projects often divide these tasks among multiple web developers.</a:t>
            </a:r>
          </a:p>
          <a:p>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308</Words>
  <PresentationFormat>Affichage à l'écran (4:3)</PresentationFormat>
  <Paragraphs>21</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How does the web work?  </vt:lpstr>
      <vt:lpstr>What Does a Web Developer Do?  </vt:lpstr>
      <vt:lpstr>What Skills Do You Need to Become a Web Developer?    </vt:lpstr>
      <vt:lpstr>What is a Web Developer?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  </dc:title>
  <dc:creator>walid</dc:creator>
  <cp:lastModifiedBy>walid</cp:lastModifiedBy>
  <cp:revision>3</cp:revision>
  <dcterms:created xsi:type="dcterms:W3CDTF">2021-01-25T14:38:14Z</dcterms:created>
  <dcterms:modified xsi:type="dcterms:W3CDTF">2021-01-25T15:08:25Z</dcterms:modified>
</cp:coreProperties>
</file>