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D6E3"/>
    <a:srgbClr val="3A3A3A"/>
    <a:srgbClr val="005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4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2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2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9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75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6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3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21C4-0C9F-4E72-B429-0454A4C3354E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5D04-0A3B-4436-A556-F1C8988F7FD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98220" y="406632"/>
                <a:ext cx="1221971" cy="781396"/>
              </a:xfrm>
              <a:prstGeom prst="rect">
                <a:avLst/>
              </a:prstGeom>
              <a:solidFill>
                <a:srgbClr val="BFD6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dirty="0" smtClean="0">
                          <a:solidFill>
                            <a:srgbClr val="3A3A3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solidFill>
                    <a:srgbClr val="3A3A3A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20" y="406632"/>
                <a:ext cx="1221971" cy="781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339505"/>
            <a:ext cx="1340625" cy="915647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7" idx="3"/>
            <a:endCxn id="4" idx="1"/>
          </p:cNvCxnSpPr>
          <p:nvPr/>
        </p:nvCxnSpPr>
        <p:spPr>
          <a:xfrm>
            <a:off x="1896192" y="797329"/>
            <a:ext cx="502028" cy="1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22217" y="61266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cat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98219" y="1645848"/>
                <a:ext cx="1221971" cy="781396"/>
              </a:xfrm>
              <a:prstGeom prst="rect">
                <a:avLst/>
              </a:prstGeom>
              <a:solidFill>
                <a:srgbClr val="BFD6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dirty="0" smtClean="0">
                          <a:solidFill>
                            <a:srgbClr val="3A3A3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solidFill>
                    <a:srgbClr val="3A3A3A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19" y="1645848"/>
                <a:ext cx="1221971" cy="781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1578722"/>
            <a:ext cx="1340625" cy="915647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stCxn id="17" idx="3"/>
            <a:endCxn id="16" idx="1"/>
          </p:cNvCxnSpPr>
          <p:nvPr/>
        </p:nvCxnSpPr>
        <p:spPr>
          <a:xfrm>
            <a:off x="1896192" y="2036546"/>
            <a:ext cx="502027" cy="0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41" y="1578721"/>
            <a:ext cx="1340625" cy="915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398219" y="2885064"/>
                <a:ext cx="1221971" cy="781396"/>
              </a:xfrm>
              <a:prstGeom prst="rect">
                <a:avLst/>
              </a:prstGeom>
              <a:solidFill>
                <a:srgbClr val="BFD6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dirty="0" smtClean="0">
                          <a:solidFill>
                            <a:srgbClr val="3A3A3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solidFill>
                    <a:srgbClr val="3A3A3A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19" y="2885064"/>
                <a:ext cx="1221971" cy="781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2817938"/>
            <a:ext cx="1340625" cy="915647"/>
          </a:xfrm>
          <a:prstGeom prst="rect">
            <a:avLst/>
          </a:prstGeom>
        </p:spPr>
      </p:pic>
      <p:cxnSp>
        <p:nvCxnSpPr>
          <p:cNvPr id="31" name="Connecteur droit avec flèche 30"/>
          <p:cNvCxnSpPr>
            <a:stCxn id="30" idx="3"/>
            <a:endCxn id="29" idx="1"/>
          </p:cNvCxnSpPr>
          <p:nvPr/>
        </p:nvCxnSpPr>
        <p:spPr>
          <a:xfrm>
            <a:off x="1896192" y="3275762"/>
            <a:ext cx="502027" cy="0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85" y="2817935"/>
            <a:ext cx="1340625" cy="915647"/>
          </a:xfrm>
          <a:prstGeom prst="rect">
            <a:avLst/>
          </a:prstGeom>
        </p:spPr>
      </p:pic>
      <p:cxnSp>
        <p:nvCxnSpPr>
          <p:cNvPr id="35" name="Connecteur droit avec flèche 34"/>
          <p:cNvCxnSpPr>
            <a:stCxn id="4" idx="3"/>
            <a:endCxn id="15" idx="1"/>
          </p:cNvCxnSpPr>
          <p:nvPr/>
        </p:nvCxnSpPr>
        <p:spPr>
          <a:xfrm flipV="1">
            <a:off x="3620191" y="797328"/>
            <a:ext cx="502026" cy="2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6" idx="3"/>
            <a:endCxn id="24" idx="1"/>
          </p:cNvCxnSpPr>
          <p:nvPr/>
        </p:nvCxnSpPr>
        <p:spPr>
          <a:xfrm flipV="1">
            <a:off x="3620190" y="2036545"/>
            <a:ext cx="497151" cy="1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3"/>
            <a:endCxn id="33" idx="1"/>
          </p:cNvCxnSpPr>
          <p:nvPr/>
        </p:nvCxnSpPr>
        <p:spPr>
          <a:xfrm flipV="1">
            <a:off x="3620190" y="3275759"/>
            <a:ext cx="499895" cy="3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398219" y="4057153"/>
                <a:ext cx="1221971" cy="781396"/>
              </a:xfrm>
              <a:prstGeom prst="rect">
                <a:avLst/>
              </a:prstGeom>
              <a:solidFill>
                <a:srgbClr val="BFD6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dirty="0" smtClean="0">
                          <a:solidFill>
                            <a:srgbClr val="3A3A3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solidFill>
                    <a:srgbClr val="3A3A3A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19" y="4057153"/>
                <a:ext cx="1221971" cy="7813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3990027"/>
            <a:ext cx="1340625" cy="915647"/>
          </a:xfrm>
          <a:prstGeom prst="rect">
            <a:avLst/>
          </a:prstGeom>
        </p:spPr>
      </p:pic>
      <p:cxnSp>
        <p:nvCxnSpPr>
          <p:cNvPr id="47" name="Connecteur droit avec flèche 46"/>
          <p:cNvCxnSpPr>
            <a:stCxn id="46" idx="3"/>
            <a:endCxn id="45" idx="1"/>
          </p:cNvCxnSpPr>
          <p:nvPr/>
        </p:nvCxnSpPr>
        <p:spPr>
          <a:xfrm>
            <a:off x="1896192" y="4447851"/>
            <a:ext cx="502027" cy="0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5" idx="3"/>
          </p:cNvCxnSpPr>
          <p:nvPr/>
        </p:nvCxnSpPr>
        <p:spPr>
          <a:xfrm>
            <a:off x="3620190" y="4447851"/>
            <a:ext cx="497150" cy="0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17340" y="4120432"/>
            <a:ext cx="170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« A </a:t>
            </a:r>
            <a:r>
              <a:rPr lang="fr-BE" dirty="0" err="1" smtClean="0"/>
              <a:t>grumpy</a:t>
            </a:r>
            <a:r>
              <a:rPr lang="fr-BE" dirty="0" smtClean="0"/>
              <a:t> cat </a:t>
            </a:r>
            <a:r>
              <a:rPr lang="fr-BE" dirty="0" err="1" smtClean="0"/>
              <a:t>held</a:t>
            </a:r>
            <a:r>
              <a:rPr lang="fr-BE" dirty="0" smtClean="0"/>
              <a:t> in hands »</a:t>
            </a:r>
          </a:p>
          <a:p>
            <a:endParaRPr lang="en-GB" dirty="0"/>
          </a:p>
        </p:txBody>
      </p:sp>
      <p:sp>
        <p:nvSpPr>
          <p:cNvPr id="53" name="ZoneTexte 52"/>
          <p:cNvSpPr txBox="1"/>
          <p:nvPr/>
        </p:nvSpPr>
        <p:spPr>
          <a:xfrm>
            <a:off x="323175" y="5229243"/>
            <a:ext cx="1706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« A </a:t>
            </a:r>
            <a:r>
              <a:rPr lang="fr-BE" dirty="0" err="1" smtClean="0"/>
              <a:t>grumpy</a:t>
            </a:r>
            <a:r>
              <a:rPr lang="fr-BE" dirty="0" smtClean="0"/>
              <a:t> cat </a:t>
            </a:r>
            <a:r>
              <a:rPr lang="fr-BE" dirty="0" err="1" smtClean="0"/>
              <a:t>held</a:t>
            </a:r>
            <a:r>
              <a:rPr lang="fr-BE" dirty="0" smtClean="0"/>
              <a:t> in hands »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398219" y="5162117"/>
                <a:ext cx="1221971" cy="781396"/>
              </a:xfrm>
              <a:prstGeom prst="rect">
                <a:avLst/>
              </a:prstGeom>
              <a:solidFill>
                <a:srgbClr val="BFD6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dirty="0" smtClean="0">
                          <a:solidFill>
                            <a:srgbClr val="3A3A3A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solidFill>
                    <a:srgbClr val="3A3A3A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19" y="5162117"/>
                <a:ext cx="1221971" cy="7813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Imag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40" y="5094991"/>
            <a:ext cx="1340625" cy="915647"/>
          </a:xfrm>
          <a:prstGeom prst="rect">
            <a:avLst/>
          </a:prstGeom>
        </p:spPr>
      </p:pic>
      <p:cxnSp>
        <p:nvCxnSpPr>
          <p:cNvPr id="59" name="Connecteur droit avec flèche 58"/>
          <p:cNvCxnSpPr>
            <a:endCxn id="57" idx="1"/>
          </p:cNvCxnSpPr>
          <p:nvPr/>
        </p:nvCxnSpPr>
        <p:spPr>
          <a:xfrm>
            <a:off x="1917417" y="5552814"/>
            <a:ext cx="480802" cy="1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7" idx="3"/>
            <a:endCxn id="58" idx="1"/>
          </p:cNvCxnSpPr>
          <p:nvPr/>
        </p:nvCxnSpPr>
        <p:spPr>
          <a:xfrm>
            <a:off x="3620190" y="5552815"/>
            <a:ext cx="497150" cy="0"/>
          </a:xfrm>
          <a:prstGeom prst="straightConnector1">
            <a:avLst/>
          </a:prstGeom>
          <a:ln w="12700" cmpd="sng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1838325" y="657226"/>
            <a:ext cx="7803919" cy="4787168"/>
            <a:chOff x="1838325" y="657226"/>
            <a:chExt cx="7803919" cy="4787168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4695825" y="2663512"/>
              <a:ext cx="0" cy="23367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2002848" y="1962928"/>
              <a:ext cx="7174392" cy="3029906"/>
            </a:xfrm>
            <a:prstGeom prst="line">
              <a:avLst/>
            </a:prstGeom>
            <a:ln w="317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orme libre 23"/>
            <p:cNvSpPr/>
            <p:nvPr/>
          </p:nvSpPr>
          <p:spPr>
            <a:xfrm>
              <a:off x="2001999" y="1207148"/>
              <a:ext cx="7170576" cy="3774427"/>
            </a:xfrm>
            <a:custGeom>
              <a:avLst/>
              <a:gdLst>
                <a:gd name="connsiteX0" fmla="*/ 0 w 7408507"/>
                <a:gd name="connsiteY0" fmla="*/ 0 h 3811292"/>
                <a:gd name="connsiteX1" fmla="*/ 839756 w 7408507"/>
                <a:gd name="connsiteY1" fmla="*/ 1707502 h 3811292"/>
                <a:gd name="connsiteX2" fmla="*/ 2239347 w 7408507"/>
                <a:gd name="connsiteY2" fmla="*/ 2659224 h 3811292"/>
                <a:gd name="connsiteX3" fmla="*/ 5337111 w 7408507"/>
                <a:gd name="connsiteY3" fmla="*/ 3582955 h 3811292"/>
                <a:gd name="connsiteX4" fmla="*/ 7408507 w 7408507"/>
                <a:gd name="connsiteY4" fmla="*/ 3769567 h 3811292"/>
                <a:gd name="connsiteX0" fmla="*/ 0 w 7427557"/>
                <a:gd name="connsiteY0" fmla="*/ 0 h 3852849"/>
                <a:gd name="connsiteX1" fmla="*/ 839756 w 7427557"/>
                <a:gd name="connsiteY1" fmla="*/ 1707502 h 3852849"/>
                <a:gd name="connsiteX2" fmla="*/ 2239347 w 7427557"/>
                <a:gd name="connsiteY2" fmla="*/ 2659224 h 3852849"/>
                <a:gd name="connsiteX3" fmla="*/ 5337111 w 7427557"/>
                <a:gd name="connsiteY3" fmla="*/ 3582955 h 3852849"/>
                <a:gd name="connsiteX4" fmla="*/ 7427557 w 7427557"/>
                <a:gd name="connsiteY4" fmla="*/ 3817514 h 3852849"/>
                <a:gd name="connsiteX0" fmla="*/ 0 w 6636982"/>
                <a:gd name="connsiteY0" fmla="*/ 0 h 3787410"/>
                <a:gd name="connsiteX1" fmla="*/ 839756 w 6636982"/>
                <a:gd name="connsiteY1" fmla="*/ 1707502 h 3787410"/>
                <a:gd name="connsiteX2" fmla="*/ 2239347 w 6636982"/>
                <a:gd name="connsiteY2" fmla="*/ 2659224 h 3787410"/>
                <a:gd name="connsiteX3" fmla="*/ 5337111 w 6636982"/>
                <a:gd name="connsiteY3" fmla="*/ 3582955 h 3787410"/>
                <a:gd name="connsiteX4" fmla="*/ 6636982 w 6636982"/>
                <a:gd name="connsiteY4" fmla="*/ 3740799 h 3787410"/>
                <a:gd name="connsiteX0" fmla="*/ 0 w 6725497"/>
                <a:gd name="connsiteY0" fmla="*/ 0 h 3787410"/>
                <a:gd name="connsiteX1" fmla="*/ 839756 w 6725497"/>
                <a:gd name="connsiteY1" fmla="*/ 1707502 h 3787410"/>
                <a:gd name="connsiteX2" fmla="*/ 2239347 w 6725497"/>
                <a:gd name="connsiteY2" fmla="*/ 2659224 h 3787410"/>
                <a:gd name="connsiteX3" fmla="*/ 5337111 w 6725497"/>
                <a:gd name="connsiteY3" fmla="*/ 3582955 h 3787410"/>
                <a:gd name="connsiteX4" fmla="*/ 6636982 w 6725497"/>
                <a:gd name="connsiteY4" fmla="*/ 3740799 h 3787410"/>
                <a:gd name="connsiteX5" fmla="*/ 6608601 w 6725497"/>
                <a:gd name="connsiteY5" fmla="*/ 3780780 h 3787410"/>
                <a:gd name="connsiteX0" fmla="*/ 0 w 6951730"/>
                <a:gd name="connsiteY0" fmla="*/ 0 h 3809549"/>
                <a:gd name="connsiteX1" fmla="*/ 839756 w 6951730"/>
                <a:gd name="connsiteY1" fmla="*/ 1707502 h 3809549"/>
                <a:gd name="connsiteX2" fmla="*/ 2239347 w 6951730"/>
                <a:gd name="connsiteY2" fmla="*/ 2659224 h 3809549"/>
                <a:gd name="connsiteX3" fmla="*/ 5337111 w 6951730"/>
                <a:gd name="connsiteY3" fmla="*/ 3582955 h 3809549"/>
                <a:gd name="connsiteX4" fmla="*/ 6636982 w 6951730"/>
                <a:gd name="connsiteY4" fmla="*/ 3740799 h 3809549"/>
                <a:gd name="connsiteX5" fmla="*/ 6951501 w 6951730"/>
                <a:gd name="connsiteY5" fmla="*/ 3809549 h 3809549"/>
                <a:gd name="connsiteX0" fmla="*/ 0 w 7361126"/>
                <a:gd name="connsiteY0" fmla="*/ 0 h 3819138"/>
                <a:gd name="connsiteX1" fmla="*/ 839756 w 7361126"/>
                <a:gd name="connsiteY1" fmla="*/ 1707502 h 3819138"/>
                <a:gd name="connsiteX2" fmla="*/ 2239347 w 7361126"/>
                <a:gd name="connsiteY2" fmla="*/ 2659224 h 3819138"/>
                <a:gd name="connsiteX3" fmla="*/ 5337111 w 7361126"/>
                <a:gd name="connsiteY3" fmla="*/ 3582955 h 3819138"/>
                <a:gd name="connsiteX4" fmla="*/ 6636982 w 7361126"/>
                <a:gd name="connsiteY4" fmla="*/ 3740799 h 3819138"/>
                <a:gd name="connsiteX5" fmla="*/ 7361076 w 7361126"/>
                <a:gd name="connsiteY5" fmla="*/ 3819138 h 3819138"/>
                <a:gd name="connsiteX0" fmla="*/ 0 w 7361076"/>
                <a:gd name="connsiteY0" fmla="*/ 0 h 3819138"/>
                <a:gd name="connsiteX1" fmla="*/ 839756 w 7361076"/>
                <a:gd name="connsiteY1" fmla="*/ 1707502 h 3819138"/>
                <a:gd name="connsiteX2" fmla="*/ 2239347 w 7361076"/>
                <a:gd name="connsiteY2" fmla="*/ 2659224 h 3819138"/>
                <a:gd name="connsiteX3" fmla="*/ 5337111 w 7361076"/>
                <a:gd name="connsiteY3" fmla="*/ 3582955 h 3819138"/>
                <a:gd name="connsiteX4" fmla="*/ 7361076 w 7361076"/>
                <a:gd name="connsiteY4" fmla="*/ 3819138 h 3819138"/>
                <a:gd name="connsiteX0" fmla="*/ 0 w 7199151"/>
                <a:gd name="connsiteY0" fmla="*/ 0 h 3838317"/>
                <a:gd name="connsiteX1" fmla="*/ 839756 w 7199151"/>
                <a:gd name="connsiteY1" fmla="*/ 1707502 h 3838317"/>
                <a:gd name="connsiteX2" fmla="*/ 2239347 w 7199151"/>
                <a:gd name="connsiteY2" fmla="*/ 2659224 h 3838317"/>
                <a:gd name="connsiteX3" fmla="*/ 5337111 w 7199151"/>
                <a:gd name="connsiteY3" fmla="*/ 3582955 h 3838317"/>
                <a:gd name="connsiteX4" fmla="*/ 7199151 w 7199151"/>
                <a:gd name="connsiteY4" fmla="*/ 3838317 h 3838317"/>
                <a:gd name="connsiteX0" fmla="*/ 0 w 7170576"/>
                <a:gd name="connsiteY0" fmla="*/ 0 h 3799959"/>
                <a:gd name="connsiteX1" fmla="*/ 839756 w 7170576"/>
                <a:gd name="connsiteY1" fmla="*/ 1707502 h 3799959"/>
                <a:gd name="connsiteX2" fmla="*/ 2239347 w 7170576"/>
                <a:gd name="connsiteY2" fmla="*/ 2659224 h 3799959"/>
                <a:gd name="connsiteX3" fmla="*/ 5337111 w 7170576"/>
                <a:gd name="connsiteY3" fmla="*/ 3582955 h 3799959"/>
                <a:gd name="connsiteX4" fmla="*/ 7170576 w 7170576"/>
                <a:gd name="connsiteY4" fmla="*/ 3799959 h 379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0576" h="3799959">
                  <a:moveTo>
                    <a:pt x="0" y="0"/>
                  </a:moveTo>
                  <a:cubicBezTo>
                    <a:pt x="233266" y="632149"/>
                    <a:pt x="466532" y="1264298"/>
                    <a:pt x="839756" y="1707502"/>
                  </a:cubicBezTo>
                  <a:cubicBezTo>
                    <a:pt x="1212980" y="2150706"/>
                    <a:pt x="1489788" y="2346649"/>
                    <a:pt x="2239347" y="2659224"/>
                  </a:cubicBezTo>
                  <a:cubicBezTo>
                    <a:pt x="2988906" y="2971799"/>
                    <a:pt x="4515240" y="3392833"/>
                    <a:pt x="5337111" y="3582955"/>
                  </a:cubicBezTo>
                  <a:cubicBezTo>
                    <a:pt x="6158983" y="3773078"/>
                    <a:pt x="6748917" y="3750754"/>
                    <a:pt x="7170576" y="3799959"/>
                  </a:cubicBezTo>
                </a:path>
              </a:pathLst>
            </a:cu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2002388" y="921591"/>
              <a:ext cx="7147249" cy="1741921"/>
            </a:xfrm>
            <a:custGeom>
              <a:avLst/>
              <a:gdLst>
                <a:gd name="connsiteX0" fmla="*/ 0 w 7147249"/>
                <a:gd name="connsiteY0" fmla="*/ 0 h 1744472"/>
                <a:gd name="connsiteX1" fmla="*/ 382555 w 7147249"/>
                <a:gd name="connsiteY1" fmla="*/ 737119 h 1744472"/>
                <a:gd name="connsiteX2" fmla="*/ 755780 w 7147249"/>
                <a:gd name="connsiteY2" fmla="*/ 1231641 h 1744472"/>
                <a:gd name="connsiteX3" fmla="*/ 1222310 w 7147249"/>
                <a:gd name="connsiteY3" fmla="*/ 1548882 h 1744472"/>
                <a:gd name="connsiteX4" fmla="*/ 1856792 w 7147249"/>
                <a:gd name="connsiteY4" fmla="*/ 1688841 h 1744472"/>
                <a:gd name="connsiteX5" fmla="*/ 2500604 w 7147249"/>
                <a:gd name="connsiteY5" fmla="*/ 1735494 h 1744472"/>
                <a:gd name="connsiteX6" fmla="*/ 3069772 w 7147249"/>
                <a:gd name="connsiteY6" fmla="*/ 1735494 h 1744472"/>
                <a:gd name="connsiteX7" fmla="*/ 3620278 w 7147249"/>
                <a:gd name="connsiteY7" fmla="*/ 1642188 h 1744472"/>
                <a:gd name="connsiteX8" fmla="*/ 4217437 w 7147249"/>
                <a:gd name="connsiteY8" fmla="*/ 1558213 h 1744472"/>
                <a:gd name="connsiteX9" fmla="*/ 5281127 w 7147249"/>
                <a:gd name="connsiteY9" fmla="*/ 1324947 h 1744472"/>
                <a:gd name="connsiteX10" fmla="*/ 7147249 w 7147249"/>
                <a:gd name="connsiteY10" fmla="*/ 774441 h 1744472"/>
                <a:gd name="connsiteX0" fmla="*/ 0 w 7147249"/>
                <a:gd name="connsiteY0" fmla="*/ 0 h 1741921"/>
                <a:gd name="connsiteX1" fmla="*/ 382555 w 7147249"/>
                <a:gd name="connsiteY1" fmla="*/ 737119 h 1741921"/>
                <a:gd name="connsiteX2" fmla="*/ 755780 w 7147249"/>
                <a:gd name="connsiteY2" fmla="*/ 1231641 h 1741921"/>
                <a:gd name="connsiteX3" fmla="*/ 1222310 w 7147249"/>
                <a:gd name="connsiteY3" fmla="*/ 1548882 h 1741921"/>
                <a:gd name="connsiteX4" fmla="*/ 1856792 w 7147249"/>
                <a:gd name="connsiteY4" fmla="*/ 1688841 h 1741921"/>
                <a:gd name="connsiteX5" fmla="*/ 2500604 w 7147249"/>
                <a:gd name="connsiteY5" fmla="*/ 1735494 h 1741921"/>
                <a:gd name="connsiteX6" fmla="*/ 3069772 w 7147249"/>
                <a:gd name="connsiteY6" fmla="*/ 1735494 h 1741921"/>
                <a:gd name="connsiteX7" fmla="*/ 3620278 w 7147249"/>
                <a:gd name="connsiteY7" fmla="*/ 1679511 h 1741921"/>
                <a:gd name="connsiteX8" fmla="*/ 4217437 w 7147249"/>
                <a:gd name="connsiteY8" fmla="*/ 1558213 h 1741921"/>
                <a:gd name="connsiteX9" fmla="*/ 5281127 w 7147249"/>
                <a:gd name="connsiteY9" fmla="*/ 1324947 h 1741921"/>
                <a:gd name="connsiteX10" fmla="*/ 7147249 w 7147249"/>
                <a:gd name="connsiteY10" fmla="*/ 774441 h 174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47249" h="1741921">
                  <a:moveTo>
                    <a:pt x="0" y="0"/>
                  </a:moveTo>
                  <a:cubicBezTo>
                    <a:pt x="128296" y="265923"/>
                    <a:pt x="256592" y="531846"/>
                    <a:pt x="382555" y="737119"/>
                  </a:cubicBezTo>
                  <a:cubicBezTo>
                    <a:pt x="508518" y="942392"/>
                    <a:pt x="615821" y="1096347"/>
                    <a:pt x="755780" y="1231641"/>
                  </a:cubicBezTo>
                  <a:cubicBezTo>
                    <a:pt x="895739" y="1366935"/>
                    <a:pt x="1038808" y="1472682"/>
                    <a:pt x="1222310" y="1548882"/>
                  </a:cubicBezTo>
                  <a:cubicBezTo>
                    <a:pt x="1405812" y="1625082"/>
                    <a:pt x="1643743" y="1657739"/>
                    <a:pt x="1856792" y="1688841"/>
                  </a:cubicBezTo>
                  <a:cubicBezTo>
                    <a:pt x="2069841" y="1719943"/>
                    <a:pt x="2298441" y="1727719"/>
                    <a:pt x="2500604" y="1735494"/>
                  </a:cubicBezTo>
                  <a:cubicBezTo>
                    <a:pt x="2702767" y="1743269"/>
                    <a:pt x="2883160" y="1744825"/>
                    <a:pt x="3069772" y="1735494"/>
                  </a:cubicBezTo>
                  <a:cubicBezTo>
                    <a:pt x="3256384" y="1726164"/>
                    <a:pt x="3429001" y="1709058"/>
                    <a:pt x="3620278" y="1679511"/>
                  </a:cubicBezTo>
                  <a:cubicBezTo>
                    <a:pt x="3811555" y="1649964"/>
                    <a:pt x="3940629" y="1617307"/>
                    <a:pt x="4217437" y="1558213"/>
                  </a:cubicBezTo>
                  <a:cubicBezTo>
                    <a:pt x="4494245" y="1499119"/>
                    <a:pt x="4792825" y="1455576"/>
                    <a:pt x="5281127" y="1324947"/>
                  </a:cubicBezTo>
                  <a:cubicBezTo>
                    <a:pt x="5769429" y="1194318"/>
                    <a:pt x="6865775" y="895739"/>
                    <a:pt x="7147249" y="774441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838325" y="4992833"/>
              <a:ext cx="780391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7359337" y="5075062"/>
              <a:ext cx="2146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>
                  <a:latin typeface="LM Sans 10" panose="00000500000000000000" pitchFamily="50" charset="0"/>
                </a:rPr>
                <a:t>Complexity</a:t>
              </a:r>
              <a:r>
                <a:rPr lang="fr-BE" dirty="0" smtClean="0">
                  <a:latin typeface="LM Sans 10" panose="00000500000000000000" pitchFamily="50" charset="0"/>
                </a:rPr>
                <a:t>/</a:t>
              </a:r>
              <a:r>
                <a:rPr lang="fr-BE" dirty="0" err="1" smtClean="0">
                  <a:latin typeface="LM Sans 10" panose="00000500000000000000" pitchFamily="50" charset="0"/>
                </a:rPr>
                <a:t>capacity</a:t>
              </a:r>
              <a:endParaRPr lang="en-GB" dirty="0">
                <a:latin typeface="LM Sans 10" panose="00000500000000000000" pitchFamily="50" charset="0"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>
              <a:off x="2001999" y="4714679"/>
              <a:ext cx="7503951" cy="0"/>
            </a:xfrm>
            <a:prstGeom prst="line">
              <a:avLst/>
            </a:prstGeom>
            <a:ln w="317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1999631" y="657226"/>
              <a:ext cx="2368" cy="4495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8573772" y="4379277"/>
                  <a:ext cx="9321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𝑛𝑜𝑖𝑠𝑒</m:t>
                        </m:r>
                        <m:r>
                          <a:rPr lang="fr-B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772" y="4379277"/>
                  <a:ext cx="93217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882" t="-2174" r="-84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/>
                <p:cNvSpPr/>
                <p:nvPr/>
              </p:nvSpPr>
              <p:spPr>
                <a:xfrm>
                  <a:off x="2311171" y="3362868"/>
                  <a:ext cx="11187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𝑏𝑖𝑎</m:t>
                        </m:r>
                        <m:sSup>
                          <m:sSupPr>
                            <m:ctrlPr>
                              <a:rPr lang="fr-BE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BE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171" y="3362868"/>
                  <a:ext cx="111870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94404" y="2552654"/>
                  <a:ext cx="1297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fr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404" y="2552654"/>
                  <a:ext cx="129766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25" t="-4444" r="-610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419350" y="1332103"/>
                  <a:ext cx="40618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B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B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𝑛𝑜𝑖𝑠𝑒</m:t>
                        </m:r>
                        <m:d>
                          <m:dPr>
                            <m:ctrlP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B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𝑏𝑖𝑎</m:t>
                        </m:r>
                        <m:sSup>
                          <m:sSupPr>
                            <m:ctrlP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B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d>
                          <m:dPr>
                            <m:ctrlP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BE" b="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350" y="1332103"/>
                  <a:ext cx="406188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51" t="-4444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ZoneTexte 75"/>
            <p:cNvSpPr txBox="1"/>
            <p:nvPr/>
          </p:nvSpPr>
          <p:spPr>
            <a:xfrm>
              <a:off x="4162634" y="5039978"/>
              <a:ext cx="106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>
                  <a:latin typeface="LM Sans 10" panose="00000500000000000000" pitchFamily="50" charset="0"/>
                </a:rPr>
                <a:t>Trade-off</a:t>
              </a:r>
              <a:endParaRPr lang="en-GB" dirty="0">
                <a:latin typeface="LM Sans 10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9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22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LM Sans 10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Mormont</dc:creator>
  <cp:lastModifiedBy>Romain Mormont</cp:lastModifiedBy>
  <cp:revision>11</cp:revision>
  <dcterms:created xsi:type="dcterms:W3CDTF">2021-10-28T12:21:33Z</dcterms:created>
  <dcterms:modified xsi:type="dcterms:W3CDTF">2021-11-22T16:51:15Z</dcterms:modified>
</cp:coreProperties>
</file>