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1" r:id="rId10"/>
    <p:sldId id="263" r:id="rId11"/>
    <p:sldId id="264" r:id="rId12"/>
    <p:sldId id="265" r:id="rId13"/>
    <p:sldId id="267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EA210-2F00-43DF-99F5-0E8449AC989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D5C91-B1D1-4E8C-B7DA-A2EBF048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86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D5C91-B1D1-4E8C-B7DA-A2EBF0487A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22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1561E-DFB0-4460-9072-2C993B18116A}" type="datetime1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645-D5F5-4D1A-A854-06F33A834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8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8001-01DB-487E-8102-F31F8DBFA186}" type="datetime1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645-D5F5-4D1A-A854-06F33A834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61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1917-85FF-44D4-9046-2312004E5C48}" type="datetime1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645-D5F5-4D1A-A854-06F33A834D3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7665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19AB-2141-4C19-AD85-DC6ACDCE052A}" type="datetime1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645-D5F5-4D1A-A854-06F33A834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73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479B-D82F-4C81-8A90-0BD65B691C0E}" type="datetime1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645-D5F5-4D1A-A854-06F33A834D3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5304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49B1-6DBA-445F-9628-50EB03BF9682}" type="datetime1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645-D5F5-4D1A-A854-06F33A834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84075-765E-4635-879E-BABA67F05843}" type="datetime1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645-D5F5-4D1A-A854-06F33A834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32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92D5-4E53-47FF-BDD8-F0E0CE539A06}" type="datetime1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645-D5F5-4D1A-A854-06F33A834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4E77-C115-408E-8488-70FFEEC18486}" type="datetime1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645-D5F5-4D1A-A854-06F33A834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6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707F-F769-47D7-9BAB-F5CAE1FDFAFE}" type="datetime1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645-D5F5-4D1A-A854-06F33A834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7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2D39-A212-464B-8AC5-3F978140F451}" type="datetime1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645-D5F5-4D1A-A854-06F33A834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16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7620-C2F3-4A75-B7B7-F5D33656A848}" type="datetime1">
              <a:rPr lang="en-US" smtClean="0"/>
              <a:t>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645-D5F5-4D1A-A854-06F33A834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3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E55E-BCD5-4E31-BDBE-266E2973DD29}" type="datetime1">
              <a:rPr lang="en-US" smtClean="0"/>
              <a:t>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645-D5F5-4D1A-A854-06F33A834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3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41B2-2EF0-4678-A1FE-8B2A01FC890E}" type="datetime1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645-D5F5-4D1A-A854-06F33A834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6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9EEBF-6040-4807-B8C7-D1227A6D4883}" type="datetime1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645-D5F5-4D1A-A854-06F33A834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0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8C50-2B48-4974-8B58-1131DE0743F4}" type="datetime1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645-D5F5-4D1A-A854-06F33A834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6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3C4A1-6226-4593-A3E7-257424DC5017}" type="datetime1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5397645-D5F5-4D1A-A854-06F33A834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1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0793" y="2026388"/>
            <a:ext cx="902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Project Title : Wireless Power Transmission Circuit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35617" y="2424563"/>
            <a:ext cx="922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</a:t>
            </a:r>
            <a:r>
              <a:rPr lang="en-US" sz="2400" b="1" dirty="0" smtClean="0"/>
              <a:t>Course </a:t>
            </a:r>
            <a:r>
              <a:rPr lang="en-US" sz="2400" b="1" dirty="0" err="1" smtClean="0"/>
              <a:t>Title:Mobile</a:t>
            </a:r>
            <a:r>
              <a:rPr lang="en-US" sz="2400" b="1" dirty="0" smtClean="0"/>
              <a:t> and wireless communication sessional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84518" y="2886228"/>
            <a:ext cx="3606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Course </a:t>
            </a:r>
            <a:r>
              <a:rPr lang="en-US" sz="2400" b="1" dirty="0" err="1" smtClean="0"/>
              <a:t>code:CSE</a:t>
            </a:r>
            <a:r>
              <a:rPr lang="en-US" sz="2400" b="1" dirty="0" smtClean="0"/>
              <a:t> 416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40232" y="1460167"/>
            <a:ext cx="4971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Wellcome</a:t>
            </a:r>
            <a:r>
              <a:rPr lang="en-US" sz="2400" b="1" dirty="0" smtClean="0"/>
              <a:t> to our Presentation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799661" y="4128428"/>
            <a:ext cx="4636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95498" y="4371017"/>
            <a:ext cx="49841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Submitted by:</a:t>
            </a:r>
          </a:p>
          <a:p>
            <a:endParaRPr lang="en-US" u="sng" dirty="0" smtClean="0"/>
          </a:p>
          <a:p>
            <a:r>
              <a:rPr lang="en-US" dirty="0" smtClean="0"/>
              <a:t>     Name                        ID</a:t>
            </a:r>
          </a:p>
          <a:p>
            <a:r>
              <a:rPr lang="en-US" dirty="0" err="1" smtClean="0"/>
              <a:t>Arifur</a:t>
            </a:r>
            <a:r>
              <a:rPr lang="en-US" dirty="0" smtClean="0"/>
              <a:t> Rahman           1802034</a:t>
            </a:r>
          </a:p>
          <a:p>
            <a:r>
              <a:rPr lang="en-US" dirty="0" err="1" smtClean="0"/>
              <a:t>Sumi</a:t>
            </a:r>
            <a:r>
              <a:rPr lang="en-US" dirty="0" smtClean="0"/>
              <a:t> </a:t>
            </a:r>
            <a:r>
              <a:rPr lang="en-US" dirty="0" err="1" smtClean="0"/>
              <a:t>kayser</a:t>
            </a:r>
            <a:r>
              <a:rPr lang="en-US" dirty="0" smtClean="0"/>
              <a:t>               1902003</a:t>
            </a:r>
          </a:p>
          <a:p>
            <a:r>
              <a:rPr lang="en-US" dirty="0" smtClean="0"/>
              <a:t>Asha Roy                    1902021</a:t>
            </a:r>
          </a:p>
          <a:p>
            <a:r>
              <a:rPr lang="en-US" dirty="0" err="1" smtClean="0"/>
              <a:t>Walima</a:t>
            </a:r>
            <a:r>
              <a:rPr lang="en-US" dirty="0" smtClean="0"/>
              <a:t> </a:t>
            </a:r>
            <a:r>
              <a:rPr lang="en-US" dirty="0" err="1" smtClean="0"/>
              <a:t>khatun</a:t>
            </a:r>
            <a:r>
              <a:rPr lang="en-US" dirty="0" smtClean="0"/>
              <a:t>           1902026</a:t>
            </a:r>
            <a:endParaRPr lang="en-US" dirty="0"/>
          </a:p>
        </p:txBody>
      </p:sp>
      <p:pic>
        <p:nvPicPr>
          <p:cNvPr id="3074" name="Picture 2" descr="Hajee Mohammad Danesh Science &amp; Technology University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105" y="252944"/>
            <a:ext cx="104775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80815" y="6037217"/>
            <a:ext cx="683339" cy="365125"/>
          </a:xfrm>
        </p:spPr>
        <p:txBody>
          <a:bodyPr/>
          <a:lstStyle/>
          <a:p>
            <a:fld id="{45397645-D5F5-4D1A-A854-06F33A834D3B}" type="slidenum">
              <a:rPr lang="en-US" sz="2400" smtClean="0">
                <a:solidFill>
                  <a:schemeClr val="tx1"/>
                </a:solidFill>
              </a:rPr>
              <a:t>1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49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0918" y="656823"/>
            <a:ext cx="70061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Applications of Wireless Power </a:t>
            </a:r>
            <a:r>
              <a:rPr lang="en-US" sz="2400" u="sng" dirty="0" smtClean="0"/>
              <a:t>Transmission </a:t>
            </a:r>
            <a:r>
              <a:rPr lang="en-US" b="1" dirty="0" smtClean="0"/>
              <a:t>: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93949" y="1303154"/>
            <a:ext cx="6478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Consumer </a:t>
            </a:r>
            <a:r>
              <a:rPr lang="en-US" b="1" dirty="0" smtClean="0"/>
              <a:t>Electronics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Medical </a:t>
            </a:r>
            <a:r>
              <a:rPr lang="en-US" b="1" dirty="0" smtClean="0"/>
              <a:t>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Electric </a:t>
            </a:r>
            <a:r>
              <a:rPr lang="en-US" b="1" dirty="0" smtClean="0"/>
              <a:t>Vehicles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Robotics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Wireless </a:t>
            </a:r>
            <a:r>
              <a:rPr lang="en-US" b="1" dirty="0" smtClean="0"/>
              <a:t>Sensors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Smart Home </a:t>
            </a:r>
            <a:r>
              <a:rPr lang="en-US" b="1" dirty="0" smtClean="0"/>
              <a:t>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IoT</a:t>
            </a:r>
            <a:r>
              <a:rPr lang="en-US" b="1" dirty="0"/>
              <a:t> </a:t>
            </a:r>
            <a:r>
              <a:rPr lang="en-US" b="1" dirty="0" smtClean="0"/>
              <a:t>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Smartphones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Laptops and Tablets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645-D5F5-4D1A-A854-06F33A834D3B}" type="slidenum">
              <a:rPr lang="en-US" sz="2400" b="1" smtClean="0">
                <a:solidFill>
                  <a:schemeClr val="tx1"/>
                </a:solidFill>
              </a:rPr>
              <a:t>10</a:t>
            </a:fld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39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9115" y="270457"/>
            <a:ext cx="592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A</a:t>
            </a:r>
            <a:r>
              <a:rPr lang="en-US" sz="2400" b="1" u="sng" dirty="0" smtClean="0"/>
              <a:t>dvantages of WPT:</a:t>
            </a:r>
            <a:endParaRPr lang="en-US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682581" y="1340022"/>
            <a:ext cx="9491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Wireless Power Transmission (WPT) offers several advantages across various applications, contributing to enhanced convenience, efficiency, and flexibility. Some of the key advantages </a:t>
            </a:r>
            <a:r>
              <a:rPr lang="en-US" dirty="0" smtClean="0"/>
              <a:t>include: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6225" y="2588653"/>
            <a:ext cx="46750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 Physical </a:t>
            </a:r>
            <a:r>
              <a:rPr lang="en-US" b="1" dirty="0" smtClean="0"/>
              <a:t>Connections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Flexibility in </a:t>
            </a:r>
            <a:r>
              <a:rPr lang="en-US" b="1" dirty="0" smtClean="0"/>
              <a:t>Placement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Less Mechanical </a:t>
            </a:r>
            <a:r>
              <a:rPr lang="en-US" b="1" dirty="0" smtClean="0"/>
              <a:t>Stress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Increased </a:t>
            </a:r>
            <a:r>
              <a:rPr lang="en-US" b="1" dirty="0" smtClean="0"/>
              <a:t>Safety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Efficiency and </a:t>
            </a:r>
            <a:r>
              <a:rPr lang="en-US" b="1" dirty="0" smtClean="0"/>
              <a:t>Scalability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Environmental </a:t>
            </a:r>
            <a:r>
              <a:rPr lang="en-US" b="1" dirty="0" smtClean="0"/>
              <a:t>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Increased Design </a:t>
            </a:r>
            <a:r>
              <a:rPr lang="en-US" b="1" dirty="0" smtClean="0"/>
              <a:t>Flexibility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User-Friendly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645-D5F5-4D1A-A854-06F33A834D3B}" type="slidenum">
              <a:rPr lang="en-US" sz="2400" b="1" smtClean="0">
                <a:solidFill>
                  <a:schemeClr val="tx1"/>
                </a:solidFill>
              </a:rPr>
              <a:t>11</a:t>
            </a:fld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22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2288" y="425002"/>
            <a:ext cx="6697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L</a:t>
            </a:r>
            <a:r>
              <a:rPr lang="en-US" sz="2400" b="1" u="sng" dirty="0" smtClean="0"/>
              <a:t>imitation of wireless power transmission:</a:t>
            </a:r>
          </a:p>
          <a:p>
            <a:endParaRPr lang="en-US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202288" y="1856945"/>
            <a:ext cx="40954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Energy </a:t>
            </a:r>
            <a:r>
              <a:rPr lang="en-US" sz="2000" b="1" dirty="0" smtClean="0"/>
              <a:t>Losses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Limited </a:t>
            </a:r>
            <a:r>
              <a:rPr lang="en-US" sz="2000" b="1" dirty="0" smtClean="0"/>
              <a:t>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Environmental </a:t>
            </a:r>
            <a:r>
              <a:rPr lang="en-US" sz="2000" b="1" dirty="0" smtClean="0"/>
              <a:t>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Power </a:t>
            </a:r>
            <a:r>
              <a:rPr lang="en-US" sz="2000" b="1" dirty="0" smtClean="0"/>
              <a:t>Limitations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Safety Concerns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645-D5F5-4D1A-A854-06F33A834D3B}" type="slidenum">
              <a:rPr lang="en-US" sz="2400" b="1" smtClean="0">
                <a:solidFill>
                  <a:schemeClr val="tx1"/>
                </a:solidFill>
              </a:rPr>
              <a:t>12</a:t>
            </a:fld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12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9700" y="1712891"/>
            <a:ext cx="94788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The basic aim of this project is to transmit electric power wirelessly. Wireless Power Transfer (WPT) or wireless energy transmission is the transmission of electrical power from a power source to a consuming device without using solid wires or conductors.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84112" y="476518"/>
            <a:ext cx="3181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C</a:t>
            </a:r>
            <a:r>
              <a:rPr lang="en-US" sz="2400" b="1" u="sng" dirty="0" smtClean="0"/>
              <a:t>onclusion of WPT:</a:t>
            </a:r>
            <a:endParaRPr lang="en-US" sz="24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645-D5F5-4D1A-A854-06F33A834D3B}" type="slidenum">
              <a:rPr lang="en-US" sz="2400" b="1" smtClean="0">
                <a:solidFill>
                  <a:schemeClr val="tx1"/>
                </a:solidFill>
              </a:rPr>
              <a:t>13</a:t>
            </a:fld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90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4722" y="3065172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Thank you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645-D5F5-4D1A-A854-06F33A834D3B}" type="slidenum">
              <a:rPr lang="en-US" sz="2400" b="1" smtClean="0">
                <a:solidFill>
                  <a:schemeClr val="tx1"/>
                </a:solidFill>
              </a:rPr>
              <a:t>14</a:t>
            </a:fld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03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2754" y="360610"/>
            <a:ext cx="4855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Introduction : </a:t>
            </a:r>
            <a:endParaRPr lang="en-US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695459" y="1519707"/>
            <a:ext cx="3799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What is WPT ?</a:t>
            </a:r>
          </a:p>
          <a:p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95459" y="2292440"/>
            <a:ext cx="86417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The Transmission of energy from one place to another without using wires.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Conventional energy transfer is using wires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But, the wireless transmission is made possible by using various technologies</a:t>
            </a:r>
            <a:endParaRPr lang="en-US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37183" y="6337576"/>
            <a:ext cx="683339" cy="365125"/>
          </a:xfrm>
        </p:spPr>
        <p:txBody>
          <a:bodyPr/>
          <a:lstStyle/>
          <a:p>
            <a:fld id="{45397645-D5F5-4D1A-A854-06F33A834D3B}" type="slidenum">
              <a:rPr lang="en-US" sz="2400" b="1" smtClean="0">
                <a:solidFill>
                  <a:schemeClr val="tx1"/>
                </a:solidFill>
              </a:rPr>
              <a:t>2</a:t>
            </a:fld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5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1690" y="515154"/>
            <a:ext cx="4636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Components Required :</a:t>
            </a:r>
            <a:endParaRPr lang="en-US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13645" y="1596981"/>
            <a:ext cx="82811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2N2222A transistor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LED 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27k resistors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Insulated copper wires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9</a:t>
            </a:r>
            <a:r>
              <a:rPr lang="en-US" sz="2000" b="1" dirty="0" smtClean="0"/>
              <a:t>v battery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 smtClean="0"/>
              <a:t>Battery clip</a:t>
            </a:r>
            <a:endParaRPr lang="en-US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645-D5F5-4D1A-A854-06F33A834D3B}" type="slidenum">
              <a:rPr lang="en-US" sz="2400" b="1" smtClean="0">
                <a:solidFill>
                  <a:schemeClr val="tx1"/>
                </a:solidFill>
              </a:rPr>
              <a:t>3</a:t>
            </a:fld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47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7752" y="579549"/>
            <a:ext cx="4056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Why WPT</a:t>
            </a:r>
            <a:endParaRPr lang="en-US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946597" y="1635618"/>
            <a:ext cx="8409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Reliable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Low maintenance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Can be used for short range or long range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645-D5F5-4D1A-A854-06F33A834D3B}" type="slidenum">
              <a:rPr lang="en-US" sz="2400" b="1" smtClean="0">
                <a:solidFill>
                  <a:schemeClr val="tx1"/>
                </a:solidFill>
              </a:rPr>
              <a:t>4</a:t>
            </a:fld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19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35628" y="229739"/>
            <a:ext cx="3786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Circuit </a:t>
            </a:r>
            <a:r>
              <a:rPr lang="en-US" sz="2400" b="1" u="sng" dirty="0" smtClean="0"/>
              <a:t>Diagram :</a:t>
            </a:r>
            <a:endParaRPr lang="en-US" sz="2400" b="1" u="sng" dirty="0"/>
          </a:p>
          <a:p>
            <a:endParaRPr lang="en-US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592428" y="1032697"/>
            <a:ext cx="9272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It </a:t>
            </a:r>
            <a:r>
              <a:rPr lang="en-US" sz="2000" b="1" dirty="0"/>
              <a:t>has two parts,</a:t>
            </a:r>
            <a:r>
              <a:rPr lang="en-US" sz="2000" dirty="0"/>
              <a:t> </a:t>
            </a:r>
            <a:r>
              <a:rPr lang="en-US" sz="2000" b="1" dirty="0"/>
              <a:t>Transmitter, and the receiver</a:t>
            </a:r>
            <a:r>
              <a:rPr lang="en-US" sz="2000" dirty="0"/>
              <a:t>.</a:t>
            </a:r>
          </a:p>
        </p:txBody>
      </p:sp>
      <p:pic>
        <p:nvPicPr>
          <p:cNvPr id="1026" name="Picture 2" descr="https://circuitdigest.com/sites/default/files/circuitdiagram/Circuit-Diagram-for-Simple-Wireless-Power-Transmission-Circuit-to-glow-an-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28" y="1558656"/>
            <a:ext cx="7455837" cy="405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53048" y="5740017"/>
            <a:ext cx="410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: Circuit Diagram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645-D5F5-4D1A-A854-06F33A834D3B}" type="slidenum">
              <a:rPr lang="en-US" sz="2400" b="1" smtClean="0">
                <a:solidFill>
                  <a:schemeClr val="tx1"/>
                </a:solidFill>
              </a:rPr>
              <a:t>5</a:t>
            </a:fld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16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8718" y="410715"/>
            <a:ext cx="113627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Construction of the Wireless Power Transmission </a:t>
            </a:r>
            <a:r>
              <a:rPr lang="en-US" sz="2400" b="1" u="sng" dirty="0" smtClean="0"/>
              <a:t>Circuit :</a:t>
            </a:r>
          </a:p>
          <a:p>
            <a:endParaRPr lang="en-US" sz="2400" b="1" u="sng" dirty="0" smtClean="0"/>
          </a:p>
          <a:p>
            <a:endParaRPr lang="en-US" sz="2400" b="1" u="sng" dirty="0"/>
          </a:p>
          <a:p>
            <a:endParaRPr lang="en-US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643944" y="1303004"/>
            <a:ext cx="9787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The </a:t>
            </a:r>
            <a:r>
              <a:rPr lang="en-US" sz="2000" b="1" dirty="0"/>
              <a:t>transistor </a:t>
            </a:r>
            <a:r>
              <a:rPr lang="en-US" sz="2000" b="1" dirty="0" smtClean="0"/>
              <a:t> </a:t>
            </a:r>
            <a:r>
              <a:rPr lang="en-US" sz="2000" b="1" dirty="0"/>
              <a:t>is NPN Transistor, any basic NPN transistor can be used </a:t>
            </a:r>
            <a:r>
              <a:rPr lang="en-US" sz="2000" b="1" dirty="0" smtClean="0"/>
              <a:t> </a:t>
            </a:r>
            <a:r>
              <a:rPr lang="en-US" sz="2000" b="1" dirty="0"/>
              <a:t>BC547.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165" y="1828129"/>
            <a:ext cx="5620871" cy="37343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58355" y="5562450"/>
            <a:ext cx="395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:</a:t>
            </a:r>
            <a:r>
              <a:rPr lang="en-US" b="1" dirty="0"/>
              <a:t> NPN Transistor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645-D5F5-4D1A-A854-06F33A834D3B}" type="slidenum">
              <a:rPr lang="en-US" sz="2400" b="1" smtClean="0">
                <a:solidFill>
                  <a:schemeClr val="tx1"/>
                </a:solidFill>
              </a:rPr>
              <a:t>6</a:t>
            </a:fld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39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8033" y="371100"/>
            <a:ext cx="8629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Working of the Wireless P</a:t>
            </a:r>
            <a:r>
              <a:rPr lang="en-US" sz="2400" b="1" u="sng" dirty="0" smtClean="0"/>
              <a:t>ower </a:t>
            </a:r>
            <a:r>
              <a:rPr lang="en-US" sz="2400" b="1" u="sng" dirty="0"/>
              <a:t>Transmission Circuit </a:t>
            </a:r>
            <a:r>
              <a:rPr lang="en-US" sz="2400" b="1" u="sng" dirty="0" smtClean="0"/>
              <a:t>:</a:t>
            </a:r>
            <a:endParaRPr lang="en-US" sz="2400" b="1" u="sng" dirty="0"/>
          </a:p>
          <a:p>
            <a:endParaRPr lang="en-US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59093" y="1353607"/>
            <a:ext cx="103102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Both the circuits are constructed on the breadboard and powered using a 9</a:t>
            </a:r>
            <a:r>
              <a:rPr lang="en-US" sz="2000" b="1" dirty="0" smtClean="0"/>
              <a:t>V </a:t>
            </a:r>
            <a:r>
              <a:rPr lang="en-US" sz="2000" b="1" dirty="0"/>
              <a:t>battery. The circuit can’t be used for more than 1.5 volt power supply as transistor may heat up for excessive power dissipation. However, for more rating, additional driving circuits are needed.</a:t>
            </a:r>
          </a:p>
          <a:p>
            <a:pPr algn="just"/>
            <a:r>
              <a:rPr lang="en-US" sz="2000" b="1" dirty="0"/>
              <a:t>This wireless electricity transmission is based on the Inductive coupling technique. The circuit consists of two parts- Transmitter and Receiver.</a:t>
            </a:r>
          </a:p>
          <a:p>
            <a:pPr algn="just"/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645-D5F5-4D1A-A854-06F33A834D3B}" type="slidenum">
              <a:rPr lang="en-US" sz="2400" b="1" smtClean="0">
                <a:solidFill>
                  <a:schemeClr val="tx1"/>
                </a:solidFill>
              </a:rPr>
              <a:t>7</a:t>
            </a:fld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95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03" y="1211607"/>
            <a:ext cx="2838846" cy="34763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81837" y="231819"/>
            <a:ext cx="553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How it Works :</a:t>
            </a:r>
            <a:endParaRPr lang="en-US" sz="24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433" y="1211607"/>
            <a:ext cx="3044554" cy="34763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6974" y="1211607"/>
            <a:ext cx="3414056" cy="34763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11392" y="5021367"/>
            <a:ext cx="473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: working Process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645-D5F5-4D1A-A854-06F33A834D3B}" type="slidenum">
              <a:rPr lang="en-US" sz="2400" b="1" smtClean="0">
                <a:solidFill>
                  <a:schemeClr val="tx1"/>
                </a:solidFill>
              </a:rPr>
              <a:t>8</a:t>
            </a:fld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87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959" y="1387091"/>
            <a:ext cx="6988218" cy="32364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78805" y="296214"/>
            <a:ext cx="423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Output of the Project :</a:t>
            </a:r>
            <a:endParaRPr lang="en-US" sz="24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3129566" y="4883394"/>
            <a:ext cx="4005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: </a:t>
            </a:r>
            <a:r>
              <a:rPr lang="en-US" dirty="0" err="1" smtClean="0"/>
              <a:t>OutPut</a:t>
            </a:r>
            <a:r>
              <a:rPr lang="en-US" dirty="0" smtClean="0"/>
              <a:t> of Project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645-D5F5-4D1A-A854-06F33A834D3B}" type="slidenum">
              <a:rPr lang="en-US" sz="2400" b="1" smtClean="0">
                <a:solidFill>
                  <a:schemeClr val="tx1"/>
                </a:solidFill>
              </a:rPr>
              <a:t>9</a:t>
            </a:fld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31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170</TotalTime>
  <Words>365</Words>
  <Application>Microsoft Office PowerPoint</Application>
  <PresentationFormat>Widescreen</PresentationFormat>
  <Paragraphs>90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ASHA</dc:creator>
  <cp:lastModifiedBy>ASHA</cp:lastModifiedBy>
  <cp:revision>47</cp:revision>
  <dcterms:created xsi:type="dcterms:W3CDTF">2024-01-31T22:50:52Z</dcterms:created>
  <dcterms:modified xsi:type="dcterms:W3CDTF">2024-02-04T06:25:39Z</dcterms:modified>
</cp:coreProperties>
</file>