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671425" cy="16271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881B"/>
    <a:srgbClr val="BD7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832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357" y="2663014"/>
            <a:ext cx="10770711" cy="5665023"/>
          </a:xfrm>
        </p:spPr>
        <p:txBody>
          <a:bodyPr anchor="b"/>
          <a:lstStyle>
            <a:lvl1pPr algn="ctr">
              <a:defRPr sz="831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928" y="8546502"/>
            <a:ext cx="9503569" cy="3928602"/>
          </a:xfrm>
        </p:spPr>
        <p:txBody>
          <a:bodyPr/>
          <a:lstStyle>
            <a:lvl1pPr marL="0" indent="0" algn="ctr">
              <a:buNone/>
              <a:defRPr sz="3326"/>
            </a:lvl1pPr>
            <a:lvl2pPr marL="633588" indent="0" algn="ctr">
              <a:buNone/>
              <a:defRPr sz="2772"/>
            </a:lvl2pPr>
            <a:lvl3pPr marL="1267176" indent="0" algn="ctr">
              <a:buNone/>
              <a:defRPr sz="2494"/>
            </a:lvl3pPr>
            <a:lvl4pPr marL="1900763" indent="0" algn="ctr">
              <a:buNone/>
              <a:defRPr sz="2217"/>
            </a:lvl4pPr>
            <a:lvl5pPr marL="2534351" indent="0" algn="ctr">
              <a:buNone/>
              <a:defRPr sz="2217"/>
            </a:lvl5pPr>
            <a:lvl6pPr marL="3167939" indent="0" algn="ctr">
              <a:buNone/>
              <a:defRPr sz="2217"/>
            </a:lvl6pPr>
            <a:lvl7pPr marL="3801527" indent="0" algn="ctr">
              <a:buNone/>
              <a:defRPr sz="2217"/>
            </a:lvl7pPr>
            <a:lvl8pPr marL="4435114" indent="0" algn="ctr">
              <a:buNone/>
              <a:defRPr sz="2217"/>
            </a:lvl8pPr>
            <a:lvl9pPr marL="5068702" indent="0" algn="ctr">
              <a:buNone/>
              <a:defRPr sz="2217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D630-ACD9-44F1-8A3F-EA88C169F8BB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B712-B2BC-40BF-9E21-FBD32C2B87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70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D630-ACD9-44F1-8A3F-EA88C169F8BB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B712-B2BC-40BF-9E21-FBD32C2B87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74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989" y="866327"/>
            <a:ext cx="2732276" cy="137896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161" y="866327"/>
            <a:ext cx="8038435" cy="137896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D630-ACD9-44F1-8A3F-EA88C169F8BB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B712-B2BC-40BF-9E21-FBD32C2B87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14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D630-ACD9-44F1-8A3F-EA88C169F8BB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B712-B2BC-40BF-9E21-FBD32C2B87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746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561" y="4056673"/>
            <a:ext cx="10929104" cy="6768647"/>
          </a:xfrm>
        </p:spPr>
        <p:txBody>
          <a:bodyPr anchor="b"/>
          <a:lstStyle>
            <a:lvl1pPr>
              <a:defRPr sz="831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561" y="10889355"/>
            <a:ext cx="10929104" cy="3559471"/>
          </a:xfrm>
        </p:spPr>
        <p:txBody>
          <a:bodyPr/>
          <a:lstStyle>
            <a:lvl1pPr marL="0" indent="0">
              <a:buNone/>
              <a:defRPr sz="3326">
                <a:solidFill>
                  <a:schemeClr val="tx1"/>
                </a:solidFill>
              </a:defRPr>
            </a:lvl1pPr>
            <a:lvl2pPr marL="633588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2pPr>
            <a:lvl3pPr marL="1267176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3pPr>
            <a:lvl4pPr marL="1900763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4pPr>
            <a:lvl5pPr marL="2534351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5pPr>
            <a:lvl6pPr marL="3167939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6pPr>
            <a:lvl7pPr marL="3801527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7pPr>
            <a:lvl8pPr marL="4435114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8pPr>
            <a:lvl9pPr marL="5068702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D630-ACD9-44F1-8A3F-EA88C169F8BB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B712-B2BC-40BF-9E21-FBD32C2B87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857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160" y="4331633"/>
            <a:ext cx="5385356" cy="1032435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909" y="4331633"/>
            <a:ext cx="5385356" cy="1032435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D630-ACD9-44F1-8A3F-EA88C169F8BB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B712-B2BC-40BF-9E21-FBD32C2B87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0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11" y="866330"/>
            <a:ext cx="10929104" cy="314514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812" y="3988870"/>
            <a:ext cx="5360606" cy="1954884"/>
          </a:xfrm>
        </p:spPr>
        <p:txBody>
          <a:bodyPr anchor="b"/>
          <a:lstStyle>
            <a:lvl1pPr marL="0" indent="0">
              <a:buNone/>
              <a:defRPr sz="3326" b="1"/>
            </a:lvl1pPr>
            <a:lvl2pPr marL="633588" indent="0">
              <a:buNone/>
              <a:defRPr sz="2772" b="1"/>
            </a:lvl2pPr>
            <a:lvl3pPr marL="1267176" indent="0">
              <a:buNone/>
              <a:defRPr sz="2494" b="1"/>
            </a:lvl3pPr>
            <a:lvl4pPr marL="1900763" indent="0">
              <a:buNone/>
              <a:defRPr sz="2217" b="1"/>
            </a:lvl4pPr>
            <a:lvl5pPr marL="2534351" indent="0">
              <a:buNone/>
              <a:defRPr sz="2217" b="1"/>
            </a:lvl5pPr>
            <a:lvl6pPr marL="3167939" indent="0">
              <a:buNone/>
              <a:defRPr sz="2217" b="1"/>
            </a:lvl6pPr>
            <a:lvl7pPr marL="3801527" indent="0">
              <a:buNone/>
              <a:defRPr sz="2217" b="1"/>
            </a:lvl7pPr>
            <a:lvl8pPr marL="4435114" indent="0">
              <a:buNone/>
              <a:defRPr sz="2217" b="1"/>
            </a:lvl8pPr>
            <a:lvl9pPr marL="5068702" indent="0">
              <a:buNone/>
              <a:defRPr sz="2217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812" y="5943755"/>
            <a:ext cx="5360606" cy="874236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4910" y="3988870"/>
            <a:ext cx="5387006" cy="1954884"/>
          </a:xfrm>
        </p:spPr>
        <p:txBody>
          <a:bodyPr anchor="b"/>
          <a:lstStyle>
            <a:lvl1pPr marL="0" indent="0">
              <a:buNone/>
              <a:defRPr sz="3326" b="1"/>
            </a:lvl1pPr>
            <a:lvl2pPr marL="633588" indent="0">
              <a:buNone/>
              <a:defRPr sz="2772" b="1"/>
            </a:lvl2pPr>
            <a:lvl3pPr marL="1267176" indent="0">
              <a:buNone/>
              <a:defRPr sz="2494" b="1"/>
            </a:lvl3pPr>
            <a:lvl4pPr marL="1900763" indent="0">
              <a:buNone/>
              <a:defRPr sz="2217" b="1"/>
            </a:lvl4pPr>
            <a:lvl5pPr marL="2534351" indent="0">
              <a:buNone/>
              <a:defRPr sz="2217" b="1"/>
            </a:lvl5pPr>
            <a:lvl6pPr marL="3167939" indent="0">
              <a:buNone/>
              <a:defRPr sz="2217" b="1"/>
            </a:lvl6pPr>
            <a:lvl7pPr marL="3801527" indent="0">
              <a:buNone/>
              <a:defRPr sz="2217" b="1"/>
            </a:lvl7pPr>
            <a:lvl8pPr marL="4435114" indent="0">
              <a:buNone/>
              <a:defRPr sz="2217" b="1"/>
            </a:lvl8pPr>
            <a:lvl9pPr marL="5068702" indent="0">
              <a:buNone/>
              <a:defRPr sz="2217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4910" y="5943755"/>
            <a:ext cx="5387006" cy="874236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D630-ACD9-44F1-8A3F-EA88C169F8BB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B712-B2BC-40BF-9E21-FBD32C2B87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459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D630-ACD9-44F1-8A3F-EA88C169F8BB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B712-B2BC-40BF-9E21-FBD32C2B87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044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D630-ACD9-44F1-8A3F-EA88C169F8BB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B712-B2BC-40BF-9E21-FBD32C2B87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550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11" y="1084792"/>
            <a:ext cx="4086864" cy="3796771"/>
          </a:xfrm>
        </p:spPr>
        <p:txBody>
          <a:bodyPr anchor="b"/>
          <a:lstStyle>
            <a:lvl1pPr>
              <a:defRPr sz="443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7006" y="2342852"/>
            <a:ext cx="6414909" cy="11563578"/>
          </a:xfrm>
        </p:spPr>
        <p:txBody>
          <a:bodyPr/>
          <a:lstStyle>
            <a:lvl1pPr>
              <a:defRPr sz="4435"/>
            </a:lvl1pPr>
            <a:lvl2pPr>
              <a:defRPr sz="3880"/>
            </a:lvl2pPr>
            <a:lvl3pPr>
              <a:defRPr sz="3326"/>
            </a:lvl3pPr>
            <a:lvl4pPr>
              <a:defRPr sz="2772"/>
            </a:lvl4pPr>
            <a:lvl5pPr>
              <a:defRPr sz="2772"/>
            </a:lvl5pPr>
            <a:lvl6pPr>
              <a:defRPr sz="2772"/>
            </a:lvl6pPr>
            <a:lvl7pPr>
              <a:defRPr sz="2772"/>
            </a:lvl7pPr>
            <a:lvl8pPr>
              <a:defRPr sz="2772"/>
            </a:lvl8pPr>
            <a:lvl9pPr>
              <a:defRPr sz="2772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811" y="4881563"/>
            <a:ext cx="4086864" cy="9043698"/>
          </a:xfrm>
        </p:spPr>
        <p:txBody>
          <a:bodyPr/>
          <a:lstStyle>
            <a:lvl1pPr marL="0" indent="0">
              <a:buNone/>
              <a:defRPr sz="2217"/>
            </a:lvl1pPr>
            <a:lvl2pPr marL="633588" indent="0">
              <a:buNone/>
              <a:defRPr sz="1940"/>
            </a:lvl2pPr>
            <a:lvl3pPr marL="1267176" indent="0">
              <a:buNone/>
              <a:defRPr sz="1663"/>
            </a:lvl3pPr>
            <a:lvl4pPr marL="1900763" indent="0">
              <a:buNone/>
              <a:defRPr sz="1386"/>
            </a:lvl4pPr>
            <a:lvl5pPr marL="2534351" indent="0">
              <a:buNone/>
              <a:defRPr sz="1386"/>
            </a:lvl5pPr>
            <a:lvl6pPr marL="3167939" indent="0">
              <a:buNone/>
              <a:defRPr sz="1386"/>
            </a:lvl6pPr>
            <a:lvl7pPr marL="3801527" indent="0">
              <a:buNone/>
              <a:defRPr sz="1386"/>
            </a:lvl7pPr>
            <a:lvl8pPr marL="4435114" indent="0">
              <a:buNone/>
              <a:defRPr sz="1386"/>
            </a:lvl8pPr>
            <a:lvl9pPr marL="5068702" indent="0">
              <a:buNone/>
              <a:defRPr sz="1386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D630-ACD9-44F1-8A3F-EA88C169F8BB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B712-B2BC-40BF-9E21-FBD32C2B87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46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11" y="1084792"/>
            <a:ext cx="4086864" cy="3796771"/>
          </a:xfrm>
        </p:spPr>
        <p:txBody>
          <a:bodyPr anchor="b"/>
          <a:lstStyle>
            <a:lvl1pPr>
              <a:defRPr sz="443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87006" y="2342852"/>
            <a:ext cx="6414909" cy="11563578"/>
          </a:xfrm>
        </p:spPr>
        <p:txBody>
          <a:bodyPr anchor="t"/>
          <a:lstStyle>
            <a:lvl1pPr marL="0" indent="0">
              <a:buNone/>
              <a:defRPr sz="4435"/>
            </a:lvl1pPr>
            <a:lvl2pPr marL="633588" indent="0">
              <a:buNone/>
              <a:defRPr sz="3880"/>
            </a:lvl2pPr>
            <a:lvl3pPr marL="1267176" indent="0">
              <a:buNone/>
              <a:defRPr sz="3326"/>
            </a:lvl3pPr>
            <a:lvl4pPr marL="1900763" indent="0">
              <a:buNone/>
              <a:defRPr sz="2772"/>
            </a:lvl4pPr>
            <a:lvl5pPr marL="2534351" indent="0">
              <a:buNone/>
              <a:defRPr sz="2772"/>
            </a:lvl5pPr>
            <a:lvl6pPr marL="3167939" indent="0">
              <a:buNone/>
              <a:defRPr sz="2772"/>
            </a:lvl6pPr>
            <a:lvl7pPr marL="3801527" indent="0">
              <a:buNone/>
              <a:defRPr sz="2772"/>
            </a:lvl7pPr>
            <a:lvl8pPr marL="4435114" indent="0">
              <a:buNone/>
              <a:defRPr sz="2772"/>
            </a:lvl8pPr>
            <a:lvl9pPr marL="5068702" indent="0">
              <a:buNone/>
              <a:defRPr sz="2772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811" y="4881563"/>
            <a:ext cx="4086864" cy="9043698"/>
          </a:xfrm>
        </p:spPr>
        <p:txBody>
          <a:bodyPr/>
          <a:lstStyle>
            <a:lvl1pPr marL="0" indent="0">
              <a:buNone/>
              <a:defRPr sz="2217"/>
            </a:lvl1pPr>
            <a:lvl2pPr marL="633588" indent="0">
              <a:buNone/>
              <a:defRPr sz="1940"/>
            </a:lvl2pPr>
            <a:lvl3pPr marL="1267176" indent="0">
              <a:buNone/>
              <a:defRPr sz="1663"/>
            </a:lvl3pPr>
            <a:lvl4pPr marL="1900763" indent="0">
              <a:buNone/>
              <a:defRPr sz="1386"/>
            </a:lvl4pPr>
            <a:lvl5pPr marL="2534351" indent="0">
              <a:buNone/>
              <a:defRPr sz="1386"/>
            </a:lvl5pPr>
            <a:lvl6pPr marL="3167939" indent="0">
              <a:buNone/>
              <a:defRPr sz="1386"/>
            </a:lvl6pPr>
            <a:lvl7pPr marL="3801527" indent="0">
              <a:buNone/>
              <a:defRPr sz="1386"/>
            </a:lvl7pPr>
            <a:lvl8pPr marL="4435114" indent="0">
              <a:buNone/>
              <a:defRPr sz="1386"/>
            </a:lvl8pPr>
            <a:lvl9pPr marL="5068702" indent="0">
              <a:buNone/>
              <a:defRPr sz="1386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D630-ACD9-44F1-8A3F-EA88C169F8BB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B712-B2BC-40BF-9E21-FBD32C2B87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457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1161" y="866330"/>
            <a:ext cx="10929104" cy="314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161" y="4331633"/>
            <a:ext cx="10929104" cy="1032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1160" y="15081621"/>
            <a:ext cx="2851071" cy="86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D630-ACD9-44F1-8A3F-EA88C169F8BB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410" y="15081621"/>
            <a:ext cx="4276606" cy="86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194" y="15081621"/>
            <a:ext cx="2851071" cy="86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1B712-B2BC-40BF-9E21-FBD32C2B87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9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7176" rtl="0" eaLnBrk="1" latinLnBrk="0" hangingPunct="1">
        <a:lnSpc>
          <a:spcPct val="90000"/>
        </a:lnSpc>
        <a:spcBef>
          <a:spcPct val="0"/>
        </a:spcBef>
        <a:buNone/>
        <a:defRPr sz="60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794" indent="-316794" algn="l" defTabSz="1267176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3880" kern="1200">
          <a:solidFill>
            <a:schemeClr val="tx1"/>
          </a:solidFill>
          <a:latin typeface="+mn-lt"/>
          <a:ea typeface="+mn-ea"/>
          <a:cs typeface="+mn-cs"/>
        </a:defRPr>
      </a:lvl1pPr>
      <a:lvl2pPr marL="950382" indent="-316794" algn="l" defTabSz="1267176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3326" kern="1200">
          <a:solidFill>
            <a:schemeClr val="tx1"/>
          </a:solidFill>
          <a:latin typeface="+mn-lt"/>
          <a:ea typeface="+mn-ea"/>
          <a:cs typeface="+mn-cs"/>
        </a:defRPr>
      </a:lvl2pPr>
      <a:lvl3pPr marL="1583969" indent="-316794" algn="l" defTabSz="1267176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3pPr>
      <a:lvl4pPr marL="2217557" indent="-316794" algn="l" defTabSz="1267176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4pPr>
      <a:lvl5pPr marL="2851145" indent="-316794" algn="l" defTabSz="1267176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5pPr>
      <a:lvl6pPr marL="3484733" indent="-316794" algn="l" defTabSz="1267176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6pPr>
      <a:lvl7pPr marL="4118320" indent="-316794" algn="l" defTabSz="1267176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7pPr>
      <a:lvl8pPr marL="4751908" indent="-316794" algn="l" defTabSz="1267176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8pPr>
      <a:lvl9pPr marL="5385496" indent="-316794" algn="l" defTabSz="1267176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7176" rtl="0" eaLnBrk="1" latinLnBrk="0" hangingPunct="1">
        <a:defRPr sz="2494" kern="1200">
          <a:solidFill>
            <a:schemeClr val="tx1"/>
          </a:solidFill>
          <a:latin typeface="+mn-lt"/>
          <a:ea typeface="+mn-ea"/>
          <a:cs typeface="+mn-cs"/>
        </a:defRPr>
      </a:lvl1pPr>
      <a:lvl2pPr marL="633588" algn="l" defTabSz="1267176" rtl="0" eaLnBrk="1" latinLnBrk="0" hangingPunct="1">
        <a:defRPr sz="2494" kern="1200">
          <a:solidFill>
            <a:schemeClr val="tx1"/>
          </a:solidFill>
          <a:latin typeface="+mn-lt"/>
          <a:ea typeface="+mn-ea"/>
          <a:cs typeface="+mn-cs"/>
        </a:defRPr>
      </a:lvl2pPr>
      <a:lvl3pPr marL="1267176" algn="l" defTabSz="1267176" rtl="0" eaLnBrk="1" latinLnBrk="0" hangingPunct="1">
        <a:defRPr sz="2494" kern="1200">
          <a:solidFill>
            <a:schemeClr val="tx1"/>
          </a:solidFill>
          <a:latin typeface="+mn-lt"/>
          <a:ea typeface="+mn-ea"/>
          <a:cs typeface="+mn-cs"/>
        </a:defRPr>
      </a:lvl3pPr>
      <a:lvl4pPr marL="1900763" algn="l" defTabSz="1267176" rtl="0" eaLnBrk="1" latinLnBrk="0" hangingPunct="1">
        <a:defRPr sz="2494" kern="1200">
          <a:solidFill>
            <a:schemeClr val="tx1"/>
          </a:solidFill>
          <a:latin typeface="+mn-lt"/>
          <a:ea typeface="+mn-ea"/>
          <a:cs typeface="+mn-cs"/>
        </a:defRPr>
      </a:lvl4pPr>
      <a:lvl5pPr marL="2534351" algn="l" defTabSz="1267176" rtl="0" eaLnBrk="1" latinLnBrk="0" hangingPunct="1">
        <a:defRPr sz="2494" kern="1200">
          <a:solidFill>
            <a:schemeClr val="tx1"/>
          </a:solidFill>
          <a:latin typeface="+mn-lt"/>
          <a:ea typeface="+mn-ea"/>
          <a:cs typeface="+mn-cs"/>
        </a:defRPr>
      </a:lvl5pPr>
      <a:lvl6pPr marL="3167939" algn="l" defTabSz="1267176" rtl="0" eaLnBrk="1" latinLnBrk="0" hangingPunct="1">
        <a:defRPr sz="2494" kern="1200">
          <a:solidFill>
            <a:schemeClr val="tx1"/>
          </a:solidFill>
          <a:latin typeface="+mn-lt"/>
          <a:ea typeface="+mn-ea"/>
          <a:cs typeface="+mn-cs"/>
        </a:defRPr>
      </a:lvl6pPr>
      <a:lvl7pPr marL="3801527" algn="l" defTabSz="1267176" rtl="0" eaLnBrk="1" latinLnBrk="0" hangingPunct="1">
        <a:defRPr sz="2494" kern="1200">
          <a:solidFill>
            <a:schemeClr val="tx1"/>
          </a:solidFill>
          <a:latin typeface="+mn-lt"/>
          <a:ea typeface="+mn-ea"/>
          <a:cs typeface="+mn-cs"/>
        </a:defRPr>
      </a:lvl7pPr>
      <a:lvl8pPr marL="4435114" algn="l" defTabSz="1267176" rtl="0" eaLnBrk="1" latinLnBrk="0" hangingPunct="1">
        <a:defRPr sz="2494" kern="1200">
          <a:solidFill>
            <a:schemeClr val="tx1"/>
          </a:solidFill>
          <a:latin typeface="+mn-lt"/>
          <a:ea typeface="+mn-ea"/>
          <a:cs typeface="+mn-cs"/>
        </a:defRPr>
      </a:lvl8pPr>
      <a:lvl9pPr marL="5068702" algn="l" defTabSz="1267176" rtl="0" eaLnBrk="1" latinLnBrk="0" hangingPunct="1">
        <a:defRPr sz="2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www.walinga.ao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Uma imagem com texto, captura de ecrã, Tipo de letra, design gráfico&#10;&#10;Descrição gerada automaticamente">
            <a:extLst>
              <a:ext uri="{FF2B5EF4-FFF2-40B4-BE49-F238E27FC236}">
                <a16:creationId xmlns:a16="http://schemas.microsoft.com/office/drawing/2014/main" id="{ED0E8ECB-3044-63A8-8EA4-B8564607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71425" cy="1627187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A6DBA9C-4DD6-816C-D5BC-AC472780DACF}"/>
              </a:ext>
            </a:extLst>
          </p:cNvPr>
          <p:cNvSpPr/>
          <p:nvPr/>
        </p:nvSpPr>
        <p:spPr>
          <a:xfrm>
            <a:off x="655983" y="11926957"/>
            <a:ext cx="5824330" cy="12125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22CDF7E-709F-847A-53E0-461B78A1D8F1}"/>
              </a:ext>
            </a:extLst>
          </p:cNvPr>
          <p:cNvSpPr/>
          <p:nvPr/>
        </p:nvSpPr>
        <p:spPr>
          <a:xfrm>
            <a:off x="240629" y="3480788"/>
            <a:ext cx="7170823" cy="34253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097E6D1-E310-2AA8-D636-2593FFE77F7E}"/>
              </a:ext>
            </a:extLst>
          </p:cNvPr>
          <p:cNvSpPr/>
          <p:nvPr/>
        </p:nvSpPr>
        <p:spPr>
          <a:xfrm>
            <a:off x="7411452" y="25399"/>
            <a:ext cx="3104150" cy="8037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B11C371-0E16-81B5-6A4F-7ACFADFDC82C}"/>
              </a:ext>
            </a:extLst>
          </p:cNvPr>
          <p:cNvSpPr/>
          <p:nvPr/>
        </p:nvSpPr>
        <p:spPr>
          <a:xfrm>
            <a:off x="10515602" y="27725"/>
            <a:ext cx="2155823" cy="7897756"/>
          </a:xfrm>
          <a:prstGeom prst="rect">
            <a:avLst/>
          </a:prstGeom>
          <a:solidFill>
            <a:srgbClr val="BD7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7483533-C6FE-4976-5BEB-E9A183CF495D}"/>
              </a:ext>
            </a:extLst>
          </p:cNvPr>
          <p:cNvSpPr/>
          <p:nvPr/>
        </p:nvSpPr>
        <p:spPr>
          <a:xfrm>
            <a:off x="1358901" y="9309099"/>
            <a:ext cx="1358899" cy="5461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EF47C83-CBC0-2D7D-ACE2-43AA40BF5D82}"/>
              </a:ext>
            </a:extLst>
          </p:cNvPr>
          <p:cNvSpPr/>
          <p:nvPr/>
        </p:nvSpPr>
        <p:spPr>
          <a:xfrm>
            <a:off x="3937000" y="-8519"/>
            <a:ext cx="3474452" cy="80709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BD6F84C-7801-6A66-FCE1-7640D90F9DF0}"/>
              </a:ext>
            </a:extLst>
          </p:cNvPr>
          <p:cNvSpPr txBox="1"/>
          <p:nvPr/>
        </p:nvSpPr>
        <p:spPr>
          <a:xfrm>
            <a:off x="4901393" y="582862"/>
            <a:ext cx="106792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500" b="1" dirty="0" err="1">
                <a:latin typeface="Californian FB" panose="0207040306080B030204" pitchFamily="18" charset="0"/>
              </a:rPr>
              <a:t>ª</a:t>
            </a:r>
            <a:r>
              <a:rPr lang="pt-PT" sz="8800" b="1" baseline="44000" dirty="0" err="1">
                <a:latin typeface="Californian FB" panose="0207040306080B030204" pitchFamily="18" charset="0"/>
              </a:rPr>
              <a:t>S</a:t>
            </a:r>
            <a:endParaRPr lang="pt-PT" sz="11500" b="1" baseline="44000" dirty="0">
              <a:latin typeface="Californian FB" panose="0207040306080B030204" pitchFamily="18" charset="0"/>
            </a:endParaRPr>
          </a:p>
        </p:txBody>
      </p: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F0787D87-02EC-19C9-DF45-DFE78A0C34B9}"/>
              </a:ext>
            </a:extLst>
          </p:cNvPr>
          <p:cNvCxnSpPr>
            <a:cxnSpLocks/>
          </p:cNvCxnSpPr>
          <p:nvPr/>
        </p:nvCxnSpPr>
        <p:spPr>
          <a:xfrm>
            <a:off x="4782512" y="1033118"/>
            <a:ext cx="0" cy="2929282"/>
          </a:xfrm>
          <a:prstGeom prst="line">
            <a:avLst/>
          </a:prstGeom>
          <a:ln w="1270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CDCF7D2F-4BC3-6BA3-9BD8-4D6771310DF8}"/>
              </a:ext>
            </a:extLst>
          </p:cNvPr>
          <p:cNvCxnSpPr>
            <a:cxnSpLocks/>
          </p:cNvCxnSpPr>
          <p:nvPr/>
        </p:nvCxnSpPr>
        <p:spPr>
          <a:xfrm>
            <a:off x="4374775" y="1041584"/>
            <a:ext cx="0" cy="292928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496E0086-C465-2D7B-0E10-119546AD5A8E}"/>
              </a:ext>
            </a:extLst>
          </p:cNvPr>
          <p:cNvSpPr/>
          <p:nvPr/>
        </p:nvSpPr>
        <p:spPr>
          <a:xfrm>
            <a:off x="4661817" y="1841499"/>
            <a:ext cx="188775" cy="14615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B310D6-5661-C743-30E2-93B045894E53}"/>
              </a:ext>
            </a:extLst>
          </p:cNvPr>
          <p:cNvSpPr txBox="1"/>
          <p:nvPr/>
        </p:nvSpPr>
        <p:spPr>
          <a:xfrm>
            <a:off x="4531114" y="1697358"/>
            <a:ext cx="804579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800" b="1" dirty="0">
                <a:latin typeface="Californian FB" panose="0207040306080B030204" pitchFamily="18" charset="0"/>
              </a:rPr>
              <a:t>JORNADAS </a:t>
            </a:r>
          </a:p>
          <a:p>
            <a:r>
              <a:rPr lang="pt-PT" sz="8800" b="1" dirty="0">
                <a:latin typeface="Californian FB" panose="0207040306080B030204" pitchFamily="18" charset="0"/>
              </a:rPr>
              <a:t>  CIENTÍFICAS</a:t>
            </a:r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D366C67-C462-8268-B82F-756A16D60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49" y="2823135"/>
            <a:ext cx="2971875" cy="2594417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0CEEBA85-7244-1FA2-324F-44D8012CCBB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7D7E80"/>
              </a:clrFrom>
              <a:clrTo>
                <a:srgbClr val="7D7E8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1179" y="810683"/>
            <a:ext cx="2060246" cy="1915731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83E0766F-613C-81DA-B65A-FACC1A0976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7D7E80"/>
              </a:clrFrom>
              <a:clrTo>
                <a:srgbClr val="7D7E8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1179" y="1624529"/>
            <a:ext cx="2060246" cy="1915731"/>
          </a:xfrm>
          <a:prstGeom prst="rect">
            <a:avLst/>
          </a:prstGeom>
        </p:spPr>
      </p:pic>
      <p:sp>
        <p:nvSpPr>
          <p:cNvPr id="76" name="CaixaDeTexto 75">
            <a:extLst>
              <a:ext uri="{FF2B5EF4-FFF2-40B4-BE49-F238E27FC236}">
                <a16:creationId xmlns:a16="http://schemas.microsoft.com/office/drawing/2014/main" id="{F9AA12FC-7FDD-935A-BCFB-603745B221FC}"/>
              </a:ext>
            </a:extLst>
          </p:cNvPr>
          <p:cNvSpPr txBox="1"/>
          <p:nvPr/>
        </p:nvSpPr>
        <p:spPr>
          <a:xfrm>
            <a:off x="1205575" y="9238514"/>
            <a:ext cx="1407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Californian FB" panose="0207040306080B030204" pitchFamily="18" charset="0"/>
              </a:rPr>
              <a:t>08 a 10 </a:t>
            </a:r>
          </a:p>
          <a:p>
            <a:pPr algn="ctr"/>
            <a:r>
              <a:rPr lang="pt-PT" sz="20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Novembro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23B1A84-5915-9519-CA24-1DDED0D9D0F6}"/>
              </a:ext>
            </a:extLst>
          </p:cNvPr>
          <p:cNvGrpSpPr/>
          <p:nvPr/>
        </p:nvGrpSpPr>
        <p:grpSpPr>
          <a:xfrm>
            <a:off x="7347953" y="4485169"/>
            <a:ext cx="3059208" cy="1171944"/>
            <a:chOff x="7411453" y="4485169"/>
            <a:chExt cx="3059208" cy="1171944"/>
          </a:xfrm>
        </p:grpSpPr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910C4F4B-BF2A-0A45-D1CB-C98CEFFAA770}"/>
                </a:ext>
              </a:extLst>
            </p:cNvPr>
            <p:cNvSpPr/>
            <p:nvPr/>
          </p:nvSpPr>
          <p:spPr>
            <a:xfrm>
              <a:off x="7411453" y="4485169"/>
              <a:ext cx="3059208" cy="1150073"/>
            </a:xfrm>
            <a:prstGeom prst="roundRect">
              <a:avLst/>
            </a:prstGeom>
            <a:solidFill>
              <a:srgbClr val="FFC000"/>
            </a:solidFill>
            <a:ln w="1905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73A14072-8C03-4576-AC30-53455594F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356" b="17358"/>
            <a:stretch/>
          </p:blipFill>
          <p:spPr>
            <a:xfrm>
              <a:off x="7519566" y="4561544"/>
              <a:ext cx="1019798" cy="1007568"/>
            </a:xfrm>
            <a:prstGeom prst="rect">
              <a:avLst/>
            </a:prstGeom>
          </p:spPr>
        </p:pic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ADDED740-ECAF-07CD-0E32-37B222B25D01}"/>
                </a:ext>
              </a:extLst>
            </p:cNvPr>
            <p:cNvSpPr txBox="1"/>
            <p:nvPr/>
          </p:nvSpPr>
          <p:spPr>
            <a:xfrm>
              <a:off x="8525933" y="4579895"/>
              <a:ext cx="188545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3600" b="1" dirty="0">
                  <a:latin typeface="Arial Black" panose="020B0A04020102020204" pitchFamily="34" charset="0"/>
                </a:rPr>
                <a:t>08</a:t>
              </a:r>
              <a:r>
                <a:rPr lang="pt-PT" sz="2000" b="1" dirty="0">
                  <a:latin typeface="Arial Black" panose="020B0A04020102020204" pitchFamily="34" charset="0"/>
                </a:rPr>
                <a:t> </a:t>
              </a:r>
              <a:r>
                <a:rPr lang="pt-PT" sz="3600" b="1" dirty="0">
                  <a:latin typeface="Arial Black" panose="020B0A04020102020204" pitchFamily="34" charset="0"/>
                </a:rPr>
                <a:t>a</a:t>
              </a:r>
              <a:r>
                <a:rPr lang="pt-PT" b="1" dirty="0">
                  <a:latin typeface="Arial Black" panose="020B0A04020102020204" pitchFamily="34" charset="0"/>
                </a:rPr>
                <a:t> </a:t>
              </a:r>
              <a:r>
                <a:rPr lang="pt-PT" sz="3600" b="1" dirty="0">
                  <a:latin typeface="Arial Black" panose="020B0A04020102020204" pitchFamily="34" charset="0"/>
                </a:rPr>
                <a:t>10</a:t>
              </a:r>
            </a:p>
            <a:p>
              <a:pPr algn="ctr"/>
              <a:r>
                <a:rPr lang="pt-PT" sz="2800" b="1" dirty="0">
                  <a:latin typeface="Californian FB" panose="0207040306080B030204" pitchFamily="18" charset="0"/>
                </a:rPr>
                <a:t>Novembro</a:t>
              </a:r>
              <a:endParaRPr lang="pt-PT" sz="2400" b="1" dirty="0">
                <a:latin typeface="Californian FB" panose="0207040306080B030204" pitchFamily="18" charset="0"/>
              </a:endParaRPr>
            </a:p>
          </p:txBody>
        </p:sp>
      </p:grp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E3CFD78-3D1C-6A31-284C-0E9040B5DF77}"/>
              </a:ext>
            </a:extLst>
          </p:cNvPr>
          <p:cNvSpPr txBox="1"/>
          <p:nvPr/>
        </p:nvSpPr>
        <p:spPr>
          <a:xfrm>
            <a:off x="6286814" y="5636454"/>
            <a:ext cx="434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>
                <a:latin typeface="Arial Black" panose="020B0A04020102020204" pitchFamily="34" charset="0"/>
              </a:rPr>
              <a:t>Walinga 1       08h30</a:t>
            </a:r>
          </a:p>
        </p:txBody>
      </p:sp>
      <p:pic>
        <p:nvPicPr>
          <p:cNvPr id="1030" name="Picture 6" descr="ícone relógio, hora">
            <a:extLst>
              <a:ext uri="{FF2B5EF4-FFF2-40B4-BE49-F238E27FC236}">
                <a16:creationId xmlns:a16="http://schemas.microsoft.com/office/drawing/2014/main" id="{5C50C89A-757F-7B78-50E8-C1DEF2FB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716431" y="5665367"/>
            <a:ext cx="478369" cy="47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9AEA2791-A38A-8204-42EE-1F65EBF33E59}"/>
              </a:ext>
            </a:extLst>
          </p:cNvPr>
          <p:cNvSpPr/>
          <p:nvPr/>
        </p:nvSpPr>
        <p:spPr>
          <a:xfrm>
            <a:off x="572046" y="6897608"/>
            <a:ext cx="3364953" cy="10001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 descr="ícone academia, aprendizagem, estudo, educação, escola, universidade">
            <a:extLst>
              <a:ext uri="{FF2B5EF4-FFF2-40B4-BE49-F238E27FC236}">
                <a16:creationId xmlns:a16="http://schemas.microsoft.com/office/drawing/2014/main" id="{4DB26922-6E56-3ABB-6245-5134BD82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70" y="5103799"/>
            <a:ext cx="542013" cy="5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tângulo 83">
            <a:extLst>
              <a:ext uri="{FF2B5EF4-FFF2-40B4-BE49-F238E27FC236}">
                <a16:creationId xmlns:a16="http://schemas.microsoft.com/office/drawing/2014/main" id="{99AC1861-FA2B-28D6-E16C-0CAD672477B4}"/>
              </a:ext>
            </a:extLst>
          </p:cNvPr>
          <p:cNvSpPr/>
          <p:nvPr/>
        </p:nvSpPr>
        <p:spPr>
          <a:xfrm>
            <a:off x="177130" y="9244754"/>
            <a:ext cx="4604045" cy="26822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0BD068-4B0F-2E23-CAEA-1213B98D8D2A}"/>
              </a:ext>
            </a:extLst>
          </p:cNvPr>
          <p:cNvSpPr txBox="1"/>
          <p:nvPr/>
        </p:nvSpPr>
        <p:spPr>
          <a:xfrm>
            <a:off x="678725" y="9504240"/>
            <a:ext cx="58015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i="1" dirty="0">
                <a:solidFill>
                  <a:schemeClr val="bg1"/>
                </a:solidFill>
                <a:latin typeface="Californian FB" panose="0207040306080B030204" pitchFamily="18" charset="0"/>
              </a:rPr>
              <a:t>CALL FOR PAPERS</a:t>
            </a:r>
            <a:endParaRPr lang="pt-PT" sz="5400" b="1" i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52810F-F482-6A9A-AA5F-DEE2539F0690}"/>
              </a:ext>
            </a:extLst>
          </p:cNvPr>
          <p:cNvSpPr txBox="1"/>
          <p:nvPr/>
        </p:nvSpPr>
        <p:spPr>
          <a:xfrm>
            <a:off x="301039" y="10264986"/>
            <a:ext cx="65980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>
                <a:solidFill>
                  <a:schemeClr val="bg1"/>
                </a:solidFill>
                <a:latin typeface="Californian FB" panose="0207040306080B030204" pitchFamily="18" charset="0"/>
              </a:rPr>
              <a:t>Submissão de Resumos para apresentação em exposição oral ou em </a:t>
            </a:r>
            <a:r>
              <a:rPr lang="pt-PT" sz="2800" b="1" i="1" dirty="0">
                <a:solidFill>
                  <a:schemeClr val="bg1"/>
                </a:solidFill>
                <a:latin typeface="Californian FB" panose="0207040306080B030204" pitchFamily="18" charset="0"/>
              </a:rPr>
              <a:t>poster</a:t>
            </a:r>
            <a:r>
              <a:rPr lang="pt-PT" sz="28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 nas Jornadas Científicas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15FE666-5D80-EDCD-F201-552DAAC765DB}"/>
              </a:ext>
            </a:extLst>
          </p:cNvPr>
          <p:cNvSpPr/>
          <p:nvPr/>
        </p:nvSpPr>
        <p:spPr>
          <a:xfrm>
            <a:off x="572047" y="7239491"/>
            <a:ext cx="12087896" cy="1737376"/>
          </a:xfrm>
          <a:prstGeom prst="rect">
            <a:avLst/>
          </a:prstGeom>
          <a:solidFill>
            <a:srgbClr val="BD7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45CF8CF-9623-9406-8AB1-D1A28FF71BE0}"/>
              </a:ext>
            </a:extLst>
          </p:cNvPr>
          <p:cNvSpPr txBox="1"/>
          <p:nvPr/>
        </p:nvSpPr>
        <p:spPr>
          <a:xfrm>
            <a:off x="585878" y="6421321"/>
            <a:ext cx="718498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i="1" dirty="0">
                <a:solidFill>
                  <a:schemeClr val="bg1"/>
                </a:solidFill>
                <a:latin typeface="Californian FB" panose="0207040306080B030204" pitchFamily="18" charset="0"/>
              </a:rPr>
              <a:t>Sob o lema:</a:t>
            </a:r>
          </a:p>
          <a:p>
            <a:r>
              <a:rPr lang="pt-PT" sz="5400" b="1" i="1" dirty="0">
                <a:solidFill>
                  <a:schemeClr val="bg1"/>
                </a:solidFill>
                <a:latin typeface="Californian FB" panose="0207040306080B030204" pitchFamily="18" charset="0"/>
              </a:rPr>
              <a:t>«Ciência e Investigação,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A3AD7E8-CE84-AC25-5CC9-31DF5B673A43}"/>
              </a:ext>
            </a:extLst>
          </p:cNvPr>
          <p:cNvSpPr txBox="1"/>
          <p:nvPr/>
        </p:nvSpPr>
        <p:spPr>
          <a:xfrm>
            <a:off x="585878" y="7975010"/>
            <a:ext cx="12415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b="1" i="1" dirty="0">
                <a:solidFill>
                  <a:schemeClr val="bg1"/>
                </a:solidFill>
                <a:latin typeface="Californian FB" panose="0207040306080B030204" pitchFamily="18" charset="0"/>
              </a:rPr>
              <a:t>Rumo ao Desenvolvimento Sustentável».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BBCBFF3-C030-864D-79DF-0D0A3CBD17E5}"/>
              </a:ext>
            </a:extLst>
          </p:cNvPr>
          <p:cNvSpPr/>
          <p:nvPr/>
        </p:nvSpPr>
        <p:spPr>
          <a:xfrm>
            <a:off x="572046" y="13207153"/>
            <a:ext cx="4604045" cy="7247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90070FE-C6B7-5853-8A37-9B7452A99F1B}"/>
              </a:ext>
            </a:extLst>
          </p:cNvPr>
          <p:cNvSpPr/>
          <p:nvPr/>
        </p:nvSpPr>
        <p:spPr>
          <a:xfrm>
            <a:off x="655983" y="12977205"/>
            <a:ext cx="11731731" cy="3060269"/>
          </a:xfrm>
          <a:prstGeom prst="rect">
            <a:avLst/>
          </a:prstGeom>
          <a:solidFill>
            <a:srgbClr val="BD7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B2359F7-7AD1-54B4-DFAC-CFBA75AFBE23}"/>
              </a:ext>
            </a:extLst>
          </p:cNvPr>
          <p:cNvGrpSpPr/>
          <p:nvPr/>
        </p:nvGrpSpPr>
        <p:grpSpPr>
          <a:xfrm>
            <a:off x="678725" y="12395595"/>
            <a:ext cx="3039615" cy="646331"/>
            <a:chOff x="655983" y="13320404"/>
            <a:chExt cx="3039615" cy="64633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A158425-3AFF-CB50-7167-1D935B145652}"/>
                </a:ext>
              </a:extLst>
            </p:cNvPr>
            <p:cNvSpPr txBox="1"/>
            <p:nvPr/>
          </p:nvSpPr>
          <p:spPr>
            <a:xfrm>
              <a:off x="655983" y="13320404"/>
              <a:ext cx="30396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600" b="1" i="1" dirty="0">
                  <a:solidFill>
                    <a:schemeClr val="bg1"/>
                  </a:solidFill>
                  <a:latin typeface="Californian FB" panose="0207040306080B030204" pitchFamily="18" charset="0"/>
                </a:rPr>
                <a:t>   Informações:</a:t>
              </a:r>
            </a:p>
          </p:txBody>
        </p:sp>
        <p:sp>
          <p:nvSpPr>
            <p:cNvPr id="7" name="Sinal de Adição 6">
              <a:extLst>
                <a:ext uri="{FF2B5EF4-FFF2-40B4-BE49-F238E27FC236}">
                  <a16:creationId xmlns:a16="http://schemas.microsoft.com/office/drawing/2014/main" id="{64E703A8-2F61-FC63-BB5B-B66BB8D2B1F4}"/>
                </a:ext>
              </a:extLst>
            </p:cNvPr>
            <p:cNvSpPr/>
            <p:nvPr/>
          </p:nvSpPr>
          <p:spPr>
            <a:xfrm>
              <a:off x="655983" y="13425495"/>
              <a:ext cx="468000" cy="468000"/>
            </a:xfrm>
            <a:prstGeom prst="mathPlus">
              <a:avLst>
                <a:gd name="adj1" fmla="val 1809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218BD588-E95C-70CB-DF89-5A73022A0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1840" y="13703085"/>
            <a:ext cx="5989059" cy="207246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4C06FA2-521F-9F73-B6A9-39377B1C8841}"/>
              </a:ext>
            </a:extLst>
          </p:cNvPr>
          <p:cNvSpPr txBox="1"/>
          <p:nvPr/>
        </p:nvSpPr>
        <p:spPr>
          <a:xfrm>
            <a:off x="8680337" y="13222308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Californian FB" panose="0207040306080B030204" pitchFamily="18" charset="0"/>
              </a:rPr>
              <a:t>   Datas Importantes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9E202E6-32A2-502B-F7BA-03AE62369514}"/>
              </a:ext>
            </a:extLst>
          </p:cNvPr>
          <p:cNvGrpSpPr/>
          <p:nvPr/>
        </p:nvGrpSpPr>
        <p:grpSpPr>
          <a:xfrm>
            <a:off x="812821" y="15179563"/>
            <a:ext cx="5510654" cy="705374"/>
            <a:chOff x="825058" y="13643511"/>
            <a:chExt cx="5510654" cy="705374"/>
          </a:xfrm>
        </p:grpSpPr>
        <p:pic>
          <p:nvPicPr>
            <p:cNvPr id="1026" name="Picture 2" descr="ícone telefone, simbolo, de, um, auriculares, dentro de um circulo">
              <a:extLst>
                <a:ext uri="{FF2B5EF4-FFF2-40B4-BE49-F238E27FC236}">
                  <a16:creationId xmlns:a16="http://schemas.microsoft.com/office/drawing/2014/main" id="{636F1CA0-986E-3CDC-5558-D8A025A83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158" y="13722160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6749C39-14B9-5F17-48F4-E76D519EDE0E}"/>
                </a:ext>
              </a:extLst>
            </p:cNvPr>
            <p:cNvSpPr txBox="1"/>
            <p:nvPr/>
          </p:nvSpPr>
          <p:spPr>
            <a:xfrm>
              <a:off x="949126" y="13679587"/>
              <a:ext cx="1643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bg1"/>
                  </a:solidFill>
                  <a:latin typeface="Californian FB" panose="0207040306080B030204" pitchFamily="18" charset="0"/>
                </a:rPr>
                <a:t>   +244 937 692 982</a:t>
              </a:r>
            </a:p>
          </p:txBody>
        </p:sp>
        <p:pic>
          <p:nvPicPr>
            <p:cNvPr id="1028" name="Picture 4" descr="ícone Correio, e-mail">
              <a:extLst>
                <a:ext uri="{FF2B5EF4-FFF2-40B4-BE49-F238E27FC236}">
                  <a16:creationId xmlns:a16="http://schemas.microsoft.com/office/drawing/2014/main" id="{7FF9ABF6-6DA8-6D69-DC1D-4114D4880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906" y="13696291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43875F3-AF74-5D2D-686D-48D423930C89}"/>
                </a:ext>
              </a:extLst>
            </p:cNvPr>
            <p:cNvSpPr txBox="1"/>
            <p:nvPr/>
          </p:nvSpPr>
          <p:spPr>
            <a:xfrm>
              <a:off x="2947824" y="13643511"/>
              <a:ext cx="2579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bg1"/>
                  </a:solidFill>
                  <a:latin typeface="Californian FB" panose="0207040306080B030204" pitchFamily="18" charset="0"/>
                </a:rPr>
                <a:t>   jornadas.Walinga@gmail.com</a:t>
              </a:r>
            </a:p>
          </p:txBody>
        </p:sp>
        <p:pic>
          <p:nvPicPr>
            <p:cNvPr id="15" name="Picture 6" descr="ícone Localização, pin, lugar, mapa, endereço, espaço reservado">
              <a:extLst>
                <a:ext uri="{FF2B5EF4-FFF2-40B4-BE49-F238E27FC236}">
                  <a16:creationId xmlns:a16="http://schemas.microsoft.com/office/drawing/2014/main" id="{9AE00A00-885C-D94B-FBF5-D20D4A9BB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58" y="14028965"/>
              <a:ext cx="362425" cy="319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4105098-25C5-6073-853B-0317258698A1}"/>
                </a:ext>
              </a:extLst>
            </p:cNvPr>
            <p:cNvSpPr txBox="1"/>
            <p:nvPr/>
          </p:nvSpPr>
          <p:spPr>
            <a:xfrm>
              <a:off x="939683" y="14020786"/>
              <a:ext cx="5396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bg1"/>
                  </a:solidFill>
                  <a:latin typeface="Californian FB" panose="0207040306080B030204" pitchFamily="18" charset="0"/>
                </a:rPr>
                <a:t>   Rua 1º de Maio – Centro da Cidade (ao lado do Monumento à Paz)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0EF49C4-68CF-88C0-F47E-A1ABF4C59A51}"/>
              </a:ext>
            </a:extLst>
          </p:cNvPr>
          <p:cNvSpPr txBox="1"/>
          <p:nvPr/>
        </p:nvSpPr>
        <p:spPr>
          <a:xfrm>
            <a:off x="746998" y="13050105"/>
            <a:ext cx="5817252" cy="1992035"/>
          </a:xfrm>
          <a:prstGeom prst="roundRect">
            <a:avLst/>
          </a:prstGeom>
          <a:solidFill>
            <a:srgbClr val="CB881B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PT" sz="1850" b="1" dirty="0">
                <a:solidFill>
                  <a:schemeClr val="bg1"/>
                </a:solidFill>
                <a:latin typeface="Californian FB" panose="0207040306080B030204" pitchFamily="18" charset="0"/>
              </a:rPr>
              <a:t>A ficha de inscrição, as regras de submissão e de formatação de resumos, bem como o formato e demais regras de participação e de apresentação nas jornadas, podem ser encontrados no site oficial do Instituto Walinga, </a:t>
            </a:r>
            <a:r>
              <a:rPr lang="pt-PT" sz="1850" b="1" dirty="0">
                <a:solidFill>
                  <a:schemeClr val="bg1"/>
                </a:solidFill>
                <a:latin typeface="Californian FB" panose="0207040306080B030204" pitchFamily="18" charset="0"/>
                <a:hlinkClick r:id="rId11"/>
              </a:rPr>
              <a:t>www.walinga.ao</a:t>
            </a:r>
            <a:r>
              <a:rPr lang="pt-PT" sz="1850" b="1" dirty="0">
                <a:solidFill>
                  <a:schemeClr val="bg1"/>
                </a:solidFill>
                <a:latin typeface="Californian FB" panose="0207040306080B030204" pitchFamily="18" charset="0"/>
              </a:rPr>
              <a:t>, no </a:t>
            </a:r>
            <a:r>
              <a:rPr lang="pt-PT" sz="185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sub-menu</a:t>
            </a:r>
            <a:r>
              <a:rPr lang="pt-PT" sz="1850" b="1" dirty="0">
                <a:solidFill>
                  <a:schemeClr val="bg1"/>
                </a:solidFill>
                <a:latin typeface="Californian FB" panose="0207040306080B030204" pitchFamily="18" charset="0"/>
              </a:rPr>
              <a:t> “Jornadas Científicas” do menu “Ciências e Investigação”.</a:t>
            </a:r>
          </a:p>
        </p:txBody>
      </p:sp>
    </p:spTree>
    <p:extLst>
      <p:ext uri="{BB962C8B-B14F-4D97-AF65-F5344CB8AC3E}">
        <p14:creationId xmlns:p14="http://schemas.microsoft.com/office/powerpoint/2010/main" val="1513122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4141</TotalTime>
  <Words>143</Words>
  <Application>Microsoft Office PowerPoint</Application>
  <PresentationFormat>Personalizados</PresentationFormat>
  <Paragraphs>19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Californian FB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AUTO-AVALIAÇÃO INSTITUCIONAL</dc:title>
  <dc:creator>Bendito Muhusso</dc:creator>
  <cp:lastModifiedBy>Bendito Muhusso</cp:lastModifiedBy>
  <cp:revision>12</cp:revision>
  <dcterms:created xsi:type="dcterms:W3CDTF">2023-05-04T22:27:13Z</dcterms:created>
  <dcterms:modified xsi:type="dcterms:W3CDTF">2023-06-08T20:06:25Z</dcterms:modified>
</cp:coreProperties>
</file>