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3716000" cy="21678900"/>
  <p:notesSz cx="6858000" cy="9144000"/>
  <p:defaultTextStyle>
    <a:defPPr>
      <a:defRPr lang="pt-PT"/>
    </a:defPPr>
    <a:lvl1pPr marL="0" algn="l" defTabSz="1954439" rtl="0" eaLnBrk="1" latinLnBrk="0" hangingPunct="1">
      <a:defRPr sz="3847" kern="1200">
        <a:solidFill>
          <a:schemeClr val="tx1"/>
        </a:solidFill>
        <a:latin typeface="+mn-lt"/>
        <a:ea typeface="+mn-ea"/>
        <a:cs typeface="+mn-cs"/>
      </a:defRPr>
    </a:lvl1pPr>
    <a:lvl2pPr marL="977219" algn="l" defTabSz="1954439" rtl="0" eaLnBrk="1" latinLnBrk="0" hangingPunct="1">
      <a:defRPr sz="3847" kern="1200">
        <a:solidFill>
          <a:schemeClr val="tx1"/>
        </a:solidFill>
        <a:latin typeface="+mn-lt"/>
        <a:ea typeface="+mn-ea"/>
        <a:cs typeface="+mn-cs"/>
      </a:defRPr>
    </a:lvl2pPr>
    <a:lvl3pPr marL="1954439" algn="l" defTabSz="1954439" rtl="0" eaLnBrk="1" latinLnBrk="0" hangingPunct="1">
      <a:defRPr sz="3847" kern="1200">
        <a:solidFill>
          <a:schemeClr val="tx1"/>
        </a:solidFill>
        <a:latin typeface="+mn-lt"/>
        <a:ea typeface="+mn-ea"/>
        <a:cs typeface="+mn-cs"/>
      </a:defRPr>
    </a:lvl3pPr>
    <a:lvl4pPr marL="2931658" algn="l" defTabSz="1954439" rtl="0" eaLnBrk="1" latinLnBrk="0" hangingPunct="1">
      <a:defRPr sz="3847" kern="1200">
        <a:solidFill>
          <a:schemeClr val="tx1"/>
        </a:solidFill>
        <a:latin typeface="+mn-lt"/>
        <a:ea typeface="+mn-ea"/>
        <a:cs typeface="+mn-cs"/>
      </a:defRPr>
    </a:lvl4pPr>
    <a:lvl5pPr marL="3908877" algn="l" defTabSz="1954439" rtl="0" eaLnBrk="1" latinLnBrk="0" hangingPunct="1">
      <a:defRPr sz="3847" kern="1200">
        <a:solidFill>
          <a:schemeClr val="tx1"/>
        </a:solidFill>
        <a:latin typeface="+mn-lt"/>
        <a:ea typeface="+mn-ea"/>
        <a:cs typeface="+mn-cs"/>
      </a:defRPr>
    </a:lvl5pPr>
    <a:lvl6pPr marL="4886096" algn="l" defTabSz="1954439" rtl="0" eaLnBrk="1" latinLnBrk="0" hangingPunct="1">
      <a:defRPr sz="3847" kern="1200">
        <a:solidFill>
          <a:schemeClr val="tx1"/>
        </a:solidFill>
        <a:latin typeface="+mn-lt"/>
        <a:ea typeface="+mn-ea"/>
        <a:cs typeface="+mn-cs"/>
      </a:defRPr>
    </a:lvl6pPr>
    <a:lvl7pPr marL="5863316" algn="l" defTabSz="1954439" rtl="0" eaLnBrk="1" latinLnBrk="0" hangingPunct="1">
      <a:defRPr sz="3847" kern="1200">
        <a:solidFill>
          <a:schemeClr val="tx1"/>
        </a:solidFill>
        <a:latin typeface="+mn-lt"/>
        <a:ea typeface="+mn-ea"/>
        <a:cs typeface="+mn-cs"/>
      </a:defRPr>
    </a:lvl7pPr>
    <a:lvl8pPr marL="6840535" algn="l" defTabSz="1954439" rtl="0" eaLnBrk="1" latinLnBrk="0" hangingPunct="1">
      <a:defRPr sz="3847" kern="1200">
        <a:solidFill>
          <a:schemeClr val="tx1"/>
        </a:solidFill>
        <a:latin typeface="+mn-lt"/>
        <a:ea typeface="+mn-ea"/>
        <a:cs typeface="+mn-cs"/>
      </a:defRPr>
    </a:lvl8pPr>
    <a:lvl9pPr marL="7817754" algn="l" defTabSz="1954439" rtl="0" eaLnBrk="1" latinLnBrk="0" hangingPunct="1">
      <a:defRPr sz="384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828" userDrawn="1">
          <p15:clr>
            <a:srgbClr val="A4A3A4"/>
          </p15:clr>
        </p15:guide>
        <p15:guide id="2" pos="432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11" autoAdjust="0"/>
    <p:restoredTop sz="94627" autoAdjust="0"/>
  </p:normalViewPr>
  <p:slideViewPr>
    <p:cSldViewPr>
      <p:cViewPr>
        <p:scale>
          <a:sx n="50" d="100"/>
          <a:sy n="50" d="100"/>
        </p:scale>
        <p:origin x="1100" y="24"/>
      </p:cViewPr>
      <p:guideLst>
        <p:guide orient="horz" pos="6828"/>
        <p:guide pos="432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cuments\WALINGA%20&#193;REA%20CIENT&#205;FICA\JORNADAS%20CIENT&#205;FICAS\JORNADAS%20CIENT&#205;FICA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ocuments\WALINGA%20&#193;REA%20CIENT&#205;FICA\JORNADAS%20CIENT&#205;FICAS\JORNADAS%20CIENT&#205;FICA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647874652675493"/>
          <c:y val="0.10208816705336426"/>
          <c:w val="0.69032618647643762"/>
          <c:h val="0.69365803752489175"/>
        </c:manualLayout>
      </c:layout>
      <c:barChart>
        <c:barDir val="bar"/>
        <c:grouping val="clustered"/>
        <c:varyColors val="0"/>
        <c:ser>
          <c:idx val="0"/>
          <c:order val="0"/>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Californian FB" panose="0207040306080B030204" pitchFamily="18" charset="0"/>
                    <a:ea typeface="+mn-ea"/>
                    <a:cs typeface="+mn-cs"/>
                  </a:defRPr>
                </a:pPr>
                <a:endParaRPr lang="pt-P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(Folha3!$C$3,Folha3!$C$4)</c:f>
              <c:strCache>
                <c:ptCount val="2"/>
                <c:pt idx="0">
                  <c:v>Insuficiente</c:v>
                </c:pt>
                <c:pt idx="1">
                  <c:v>Suficiente</c:v>
                </c:pt>
              </c:strCache>
            </c:strRef>
          </c:cat>
          <c:val>
            <c:numRef>
              <c:f>(Folha3!$E$3,Folha3!$E$4)</c:f>
              <c:numCache>
                <c:formatCode>0%</c:formatCode>
                <c:ptCount val="2"/>
                <c:pt idx="0">
                  <c:v>0.3641304347826087</c:v>
                </c:pt>
                <c:pt idx="1">
                  <c:v>0.42391304347826086</c:v>
                </c:pt>
              </c:numCache>
            </c:numRef>
          </c:val>
          <c:extLst>
            <c:ext xmlns:c16="http://schemas.microsoft.com/office/drawing/2014/chart" uri="{C3380CC4-5D6E-409C-BE32-E72D297353CC}">
              <c16:uniqueId val="{00000000-4E9F-4F4D-AD12-A7B1873CC30F}"/>
            </c:ext>
          </c:extLst>
        </c:ser>
        <c:dLbls>
          <c:dLblPos val="outEnd"/>
          <c:showLegendKey val="0"/>
          <c:showVal val="1"/>
          <c:showCatName val="0"/>
          <c:showSerName val="0"/>
          <c:showPercent val="0"/>
          <c:showBubbleSize val="0"/>
        </c:dLbls>
        <c:gapWidth val="182"/>
        <c:axId val="365245391"/>
        <c:axId val="365246351"/>
      </c:barChart>
      <c:catAx>
        <c:axId val="36524539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Californian FB" panose="0207040306080B030204" pitchFamily="18" charset="0"/>
                <a:ea typeface="+mn-ea"/>
                <a:cs typeface="+mn-cs"/>
              </a:defRPr>
            </a:pPr>
            <a:endParaRPr lang="pt-PT"/>
          </a:p>
        </c:txPr>
        <c:crossAx val="365246351"/>
        <c:crosses val="autoZero"/>
        <c:auto val="1"/>
        <c:lblAlgn val="ctr"/>
        <c:lblOffset val="100"/>
        <c:noMultiLvlLbl val="0"/>
      </c:catAx>
      <c:valAx>
        <c:axId val="365246351"/>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Californian FB" panose="0207040306080B030204" pitchFamily="18" charset="0"/>
                <a:ea typeface="+mn-ea"/>
                <a:cs typeface="+mn-cs"/>
              </a:defRPr>
            </a:pPr>
            <a:endParaRPr lang="pt-PT"/>
          </a:p>
        </c:txPr>
        <c:crossAx val="3652453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ysClr val="windowText" lastClr="000000"/>
      </a:solidFill>
      <a:round/>
    </a:ln>
    <a:effectLst/>
  </c:spPr>
  <c:txPr>
    <a:bodyPr/>
    <a:lstStyle/>
    <a:p>
      <a:pPr>
        <a:defRPr>
          <a:latin typeface="Californian FB" panose="0207040306080B030204" pitchFamily="18" charset="0"/>
        </a:defRPr>
      </a:pPr>
      <a:endParaRPr lang="pt-P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t-P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(Folha3!$C$3,Folha3!$C$4,Folha3!$C$5)</c:f>
              <c:strCache>
                <c:ptCount val="3"/>
                <c:pt idx="0">
                  <c:v>Insuficiente</c:v>
                </c:pt>
                <c:pt idx="1">
                  <c:v>Suficiente</c:v>
                </c:pt>
                <c:pt idx="2">
                  <c:v>Neutro</c:v>
                </c:pt>
              </c:strCache>
            </c:strRef>
          </c:cat>
          <c:val>
            <c:numRef>
              <c:f>(Folha3!$E$3,Folha3!$E$4,Folha3!$E$5)</c:f>
              <c:numCache>
                <c:formatCode>0%</c:formatCode>
                <c:ptCount val="3"/>
                <c:pt idx="0">
                  <c:v>0.3641304347826087</c:v>
                </c:pt>
                <c:pt idx="1">
                  <c:v>0.42391304347826086</c:v>
                </c:pt>
                <c:pt idx="2">
                  <c:v>0.21195652173913043</c:v>
                </c:pt>
              </c:numCache>
            </c:numRef>
          </c:val>
          <c:extLst>
            <c:ext xmlns:c16="http://schemas.microsoft.com/office/drawing/2014/chart" uri="{C3380CC4-5D6E-409C-BE32-E72D297353CC}">
              <c16:uniqueId val="{00000000-D99F-4C11-824A-BD3A1472B29B}"/>
            </c:ext>
          </c:extLst>
        </c:ser>
        <c:dLbls>
          <c:dLblPos val="outEnd"/>
          <c:showLegendKey val="0"/>
          <c:showVal val="1"/>
          <c:showCatName val="0"/>
          <c:showSerName val="0"/>
          <c:showPercent val="0"/>
          <c:showBubbleSize val="0"/>
        </c:dLbls>
        <c:gapWidth val="219"/>
        <c:overlap val="-27"/>
        <c:axId val="601608671"/>
        <c:axId val="601611071"/>
      </c:barChart>
      <c:catAx>
        <c:axId val="601608671"/>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601611071"/>
        <c:crosses val="autoZero"/>
        <c:auto val="1"/>
        <c:lblAlgn val="ctr"/>
        <c:lblOffset val="100"/>
        <c:noMultiLvlLbl val="0"/>
      </c:catAx>
      <c:valAx>
        <c:axId val="60161107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6016086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028700" y="6734515"/>
            <a:ext cx="11658600" cy="4646913"/>
          </a:xfrm>
        </p:spPr>
        <p:txBody>
          <a:bodyPr/>
          <a:lstStyle/>
          <a:p>
            <a:r>
              <a:rPr lang="pt-PT"/>
              <a:t>Clique para editar o estilo</a:t>
            </a:r>
          </a:p>
        </p:txBody>
      </p:sp>
      <p:sp>
        <p:nvSpPr>
          <p:cNvPr id="3" name="Subtítulo 2"/>
          <p:cNvSpPr>
            <a:spLocks noGrp="1"/>
          </p:cNvSpPr>
          <p:nvPr>
            <p:ph type="subTitle" idx="1"/>
          </p:nvPr>
        </p:nvSpPr>
        <p:spPr>
          <a:xfrm>
            <a:off x="2057400" y="12284711"/>
            <a:ext cx="9601201" cy="5540163"/>
          </a:xfrm>
        </p:spPr>
        <p:txBody>
          <a:bodyPr/>
          <a:lstStyle>
            <a:lvl1pPr marL="0" indent="0" algn="ctr">
              <a:buNone/>
              <a:defRPr>
                <a:solidFill>
                  <a:schemeClr val="tx1">
                    <a:tint val="75000"/>
                  </a:schemeClr>
                </a:solidFill>
              </a:defRPr>
            </a:lvl1pPr>
            <a:lvl2pPr marL="914171" indent="0" algn="ctr">
              <a:buNone/>
              <a:defRPr>
                <a:solidFill>
                  <a:schemeClr val="tx1">
                    <a:tint val="75000"/>
                  </a:schemeClr>
                </a:solidFill>
              </a:defRPr>
            </a:lvl2pPr>
            <a:lvl3pPr marL="1828343" indent="0" algn="ctr">
              <a:buNone/>
              <a:defRPr>
                <a:solidFill>
                  <a:schemeClr val="tx1">
                    <a:tint val="75000"/>
                  </a:schemeClr>
                </a:solidFill>
              </a:defRPr>
            </a:lvl3pPr>
            <a:lvl4pPr marL="2742514" indent="0" algn="ctr">
              <a:buNone/>
              <a:defRPr>
                <a:solidFill>
                  <a:schemeClr val="tx1">
                    <a:tint val="75000"/>
                  </a:schemeClr>
                </a:solidFill>
              </a:defRPr>
            </a:lvl4pPr>
            <a:lvl5pPr marL="3656686" indent="0" algn="ctr">
              <a:buNone/>
              <a:defRPr>
                <a:solidFill>
                  <a:schemeClr val="tx1">
                    <a:tint val="75000"/>
                  </a:schemeClr>
                </a:solidFill>
              </a:defRPr>
            </a:lvl5pPr>
            <a:lvl6pPr marL="4570857" indent="0" algn="ctr">
              <a:buNone/>
              <a:defRPr>
                <a:solidFill>
                  <a:schemeClr val="tx1">
                    <a:tint val="75000"/>
                  </a:schemeClr>
                </a:solidFill>
              </a:defRPr>
            </a:lvl6pPr>
            <a:lvl7pPr marL="5485028" indent="0" algn="ctr">
              <a:buNone/>
              <a:defRPr>
                <a:solidFill>
                  <a:schemeClr val="tx1">
                    <a:tint val="75000"/>
                  </a:schemeClr>
                </a:solidFill>
              </a:defRPr>
            </a:lvl7pPr>
            <a:lvl8pPr marL="6399200" indent="0" algn="ctr">
              <a:buNone/>
              <a:defRPr>
                <a:solidFill>
                  <a:schemeClr val="tx1">
                    <a:tint val="75000"/>
                  </a:schemeClr>
                </a:solidFill>
              </a:defRPr>
            </a:lvl8pPr>
            <a:lvl9pPr marL="7313371" indent="0" algn="ctr">
              <a:buNone/>
              <a:defRPr>
                <a:solidFill>
                  <a:schemeClr val="tx1">
                    <a:tint val="75000"/>
                  </a:schemeClr>
                </a:solidFill>
              </a:defRPr>
            </a:lvl9pPr>
          </a:lstStyle>
          <a:p>
            <a:r>
              <a:rPr lang="pt-PT"/>
              <a:t>Faça clique para editar o estilo</a:t>
            </a:r>
          </a:p>
        </p:txBody>
      </p:sp>
      <p:sp>
        <p:nvSpPr>
          <p:cNvPr id="4" name="Marcador de Posição da Data 3"/>
          <p:cNvSpPr>
            <a:spLocks noGrp="1"/>
          </p:cNvSpPr>
          <p:nvPr>
            <p:ph type="dt" sz="half" idx="10"/>
          </p:nvPr>
        </p:nvSpPr>
        <p:spPr/>
        <p:txBody>
          <a:bodyPr/>
          <a:lstStyle/>
          <a:p>
            <a:fld id="{4664ED66-047F-4D68-9E3B-F65D95FB5FDE}" type="datetimeFigureOut">
              <a:rPr lang="pt-PT" smtClean="0"/>
              <a:pPr/>
              <a:t>23/06/2023</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CF93B475-8C6A-46D7-9B22-79324BE8C691}" type="slidenum">
              <a:rPr lang="pt-PT" smtClean="0"/>
              <a:pPr/>
              <a:t>‹nº›</a:t>
            </a:fld>
            <a:endParaRPr lang="pt-P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e Texto Vertical 2"/>
          <p:cNvSpPr>
            <a:spLocks noGrp="1"/>
          </p:cNvSpPr>
          <p:nvPr>
            <p:ph type="body" orient="vert" idx="1"/>
          </p:nvPr>
        </p:nvSpPr>
        <p:spPr/>
        <p:txBody>
          <a:bodyPr vert="eaVert"/>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p:cNvSpPr>
            <a:spLocks noGrp="1"/>
          </p:cNvSpPr>
          <p:nvPr>
            <p:ph type="dt" sz="half" idx="10"/>
          </p:nvPr>
        </p:nvSpPr>
        <p:spPr/>
        <p:txBody>
          <a:bodyPr/>
          <a:lstStyle/>
          <a:p>
            <a:fld id="{4664ED66-047F-4D68-9E3B-F65D95FB5FDE}" type="datetimeFigureOut">
              <a:rPr lang="pt-PT" smtClean="0"/>
              <a:pPr/>
              <a:t>23/06/2023</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CF93B475-8C6A-46D7-9B22-79324BE8C691}" type="slidenum">
              <a:rPr lang="pt-PT" smtClean="0"/>
              <a:pPr/>
              <a:t>‹nº›</a:t>
            </a:fld>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0772776" y="868167"/>
            <a:ext cx="3343276" cy="18497320"/>
          </a:xfrm>
        </p:spPr>
        <p:txBody>
          <a:bodyPr vert="eaVert"/>
          <a:lstStyle/>
          <a:p>
            <a:r>
              <a:rPr lang="pt-PT"/>
              <a:t>Clique para editar o estilo</a:t>
            </a:r>
          </a:p>
        </p:txBody>
      </p:sp>
      <p:sp>
        <p:nvSpPr>
          <p:cNvPr id="3" name="Marcador de Posição de Texto Vertical 2"/>
          <p:cNvSpPr>
            <a:spLocks noGrp="1"/>
          </p:cNvSpPr>
          <p:nvPr>
            <p:ph type="body" orient="vert" idx="1"/>
          </p:nvPr>
        </p:nvSpPr>
        <p:spPr>
          <a:xfrm>
            <a:off x="742950" y="868167"/>
            <a:ext cx="9801226" cy="18497320"/>
          </a:xfrm>
        </p:spPr>
        <p:txBody>
          <a:bodyPr vert="eaVert"/>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p:cNvSpPr>
            <a:spLocks noGrp="1"/>
          </p:cNvSpPr>
          <p:nvPr>
            <p:ph type="dt" sz="half" idx="10"/>
          </p:nvPr>
        </p:nvSpPr>
        <p:spPr/>
        <p:txBody>
          <a:bodyPr/>
          <a:lstStyle/>
          <a:p>
            <a:fld id="{4664ED66-047F-4D68-9E3B-F65D95FB5FDE}" type="datetimeFigureOut">
              <a:rPr lang="pt-PT" smtClean="0"/>
              <a:pPr/>
              <a:t>23/06/2023</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CF93B475-8C6A-46D7-9B22-79324BE8C691}" type="slidenum">
              <a:rPr lang="pt-PT" smtClean="0"/>
              <a:pPr/>
              <a:t>‹nº›</a:t>
            </a:fld>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e Conteúdo 2"/>
          <p:cNvSpPr>
            <a:spLocks noGrp="1"/>
          </p:cNvSpPr>
          <p:nvPr>
            <p:ph idx="1"/>
          </p:nvPr>
        </p:nvSpPr>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p:cNvSpPr>
            <a:spLocks noGrp="1"/>
          </p:cNvSpPr>
          <p:nvPr>
            <p:ph type="dt" sz="half" idx="10"/>
          </p:nvPr>
        </p:nvSpPr>
        <p:spPr/>
        <p:txBody>
          <a:bodyPr/>
          <a:lstStyle/>
          <a:p>
            <a:fld id="{4664ED66-047F-4D68-9E3B-F65D95FB5FDE}" type="datetimeFigureOut">
              <a:rPr lang="pt-PT" smtClean="0"/>
              <a:pPr/>
              <a:t>23/06/2023</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CF93B475-8C6A-46D7-9B22-79324BE8C691}" type="slidenum">
              <a:rPr lang="pt-PT" smtClean="0"/>
              <a:pPr/>
              <a:t>‹nº›</a:t>
            </a:fld>
            <a:endParaRPr lang="pt-P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1083469" y="13930707"/>
            <a:ext cx="11658600" cy="4305672"/>
          </a:xfrm>
        </p:spPr>
        <p:txBody>
          <a:bodyPr anchor="t"/>
          <a:lstStyle>
            <a:lvl1pPr algn="l">
              <a:defRPr sz="7998" b="1" cap="all"/>
            </a:lvl1pPr>
          </a:lstStyle>
          <a:p>
            <a:r>
              <a:rPr lang="pt-PT"/>
              <a:t>Clique para editar o estilo</a:t>
            </a:r>
          </a:p>
        </p:txBody>
      </p:sp>
      <p:sp>
        <p:nvSpPr>
          <p:cNvPr id="3" name="Marcador de Posição do Texto 2"/>
          <p:cNvSpPr>
            <a:spLocks noGrp="1"/>
          </p:cNvSpPr>
          <p:nvPr>
            <p:ph type="body" idx="1"/>
          </p:nvPr>
        </p:nvSpPr>
        <p:spPr>
          <a:xfrm>
            <a:off x="1083469" y="9188444"/>
            <a:ext cx="11658600" cy="4742259"/>
          </a:xfrm>
        </p:spPr>
        <p:txBody>
          <a:bodyPr anchor="b"/>
          <a:lstStyle>
            <a:lvl1pPr marL="0" indent="0">
              <a:buNone/>
              <a:defRPr sz="3999">
                <a:solidFill>
                  <a:schemeClr val="tx1">
                    <a:tint val="75000"/>
                  </a:schemeClr>
                </a:solidFill>
              </a:defRPr>
            </a:lvl1pPr>
            <a:lvl2pPr marL="914171" indent="0">
              <a:buNone/>
              <a:defRPr sz="3599">
                <a:solidFill>
                  <a:schemeClr val="tx1">
                    <a:tint val="75000"/>
                  </a:schemeClr>
                </a:solidFill>
              </a:defRPr>
            </a:lvl2pPr>
            <a:lvl3pPr marL="1828343" indent="0">
              <a:buNone/>
              <a:defRPr sz="3199">
                <a:solidFill>
                  <a:schemeClr val="tx1">
                    <a:tint val="75000"/>
                  </a:schemeClr>
                </a:solidFill>
              </a:defRPr>
            </a:lvl3pPr>
            <a:lvl4pPr marL="2742514" indent="0">
              <a:buNone/>
              <a:defRPr sz="2799">
                <a:solidFill>
                  <a:schemeClr val="tx1">
                    <a:tint val="75000"/>
                  </a:schemeClr>
                </a:solidFill>
              </a:defRPr>
            </a:lvl4pPr>
            <a:lvl5pPr marL="3656686" indent="0">
              <a:buNone/>
              <a:defRPr sz="2799">
                <a:solidFill>
                  <a:schemeClr val="tx1">
                    <a:tint val="75000"/>
                  </a:schemeClr>
                </a:solidFill>
              </a:defRPr>
            </a:lvl5pPr>
            <a:lvl6pPr marL="4570857" indent="0">
              <a:buNone/>
              <a:defRPr sz="2799">
                <a:solidFill>
                  <a:schemeClr val="tx1">
                    <a:tint val="75000"/>
                  </a:schemeClr>
                </a:solidFill>
              </a:defRPr>
            </a:lvl6pPr>
            <a:lvl7pPr marL="5485028" indent="0">
              <a:buNone/>
              <a:defRPr sz="2799">
                <a:solidFill>
                  <a:schemeClr val="tx1">
                    <a:tint val="75000"/>
                  </a:schemeClr>
                </a:solidFill>
              </a:defRPr>
            </a:lvl7pPr>
            <a:lvl8pPr marL="6399200" indent="0">
              <a:buNone/>
              <a:defRPr sz="2799">
                <a:solidFill>
                  <a:schemeClr val="tx1">
                    <a:tint val="75000"/>
                  </a:schemeClr>
                </a:solidFill>
              </a:defRPr>
            </a:lvl8pPr>
            <a:lvl9pPr marL="7313371" indent="0">
              <a:buNone/>
              <a:defRPr sz="2799">
                <a:solidFill>
                  <a:schemeClr val="tx1">
                    <a:tint val="75000"/>
                  </a:schemeClr>
                </a:solidFill>
              </a:defRPr>
            </a:lvl9pPr>
          </a:lstStyle>
          <a:p>
            <a:pPr lvl="0"/>
            <a:r>
              <a:rPr lang="pt-PT"/>
              <a:t>Clique para editar os estilos</a:t>
            </a:r>
          </a:p>
        </p:txBody>
      </p:sp>
      <p:sp>
        <p:nvSpPr>
          <p:cNvPr id="4" name="Marcador de Posição da Data 3"/>
          <p:cNvSpPr>
            <a:spLocks noGrp="1"/>
          </p:cNvSpPr>
          <p:nvPr>
            <p:ph type="dt" sz="half" idx="10"/>
          </p:nvPr>
        </p:nvSpPr>
        <p:spPr/>
        <p:txBody>
          <a:bodyPr/>
          <a:lstStyle/>
          <a:p>
            <a:fld id="{4664ED66-047F-4D68-9E3B-F65D95FB5FDE}" type="datetimeFigureOut">
              <a:rPr lang="pt-PT" smtClean="0"/>
              <a:pPr/>
              <a:t>23/06/2023</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CF93B475-8C6A-46D7-9B22-79324BE8C691}" type="slidenum">
              <a:rPr lang="pt-PT" smtClean="0"/>
              <a:pPr/>
              <a:t>‹nº›</a:t>
            </a:fld>
            <a:endParaRPr lang="pt-P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e Conteúdo 2"/>
          <p:cNvSpPr>
            <a:spLocks noGrp="1"/>
          </p:cNvSpPr>
          <p:nvPr>
            <p:ph sz="half" idx="1"/>
          </p:nvPr>
        </p:nvSpPr>
        <p:spPr>
          <a:xfrm>
            <a:off x="742950" y="5058417"/>
            <a:ext cx="6572250" cy="14307072"/>
          </a:xfrm>
        </p:spPr>
        <p:txBody>
          <a:bodyPr/>
          <a:lstStyle>
            <a:lvl1pPr>
              <a:defRPr sz="5599"/>
            </a:lvl1pPr>
            <a:lvl2pPr>
              <a:defRPr sz="4799"/>
            </a:lvl2pPr>
            <a:lvl3pPr>
              <a:defRPr sz="3999"/>
            </a:lvl3pPr>
            <a:lvl4pPr>
              <a:defRPr sz="3599"/>
            </a:lvl4pPr>
            <a:lvl5pPr>
              <a:defRPr sz="3599"/>
            </a:lvl5pPr>
            <a:lvl6pPr>
              <a:defRPr sz="3599"/>
            </a:lvl6pPr>
            <a:lvl7pPr>
              <a:defRPr sz="3599"/>
            </a:lvl7pPr>
            <a:lvl8pPr>
              <a:defRPr sz="3599"/>
            </a:lvl8pPr>
            <a:lvl9pPr>
              <a:defRPr sz="3599"/>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p:cNvSpPr>
            <a:spLocks noGrp="1"/>
          </p:cNvSpPr>
          <p:nvPr>
            <p:ph sz="half" idx="2"/>
          </p:nvPr>
        </p:nvSpPr>
        <p:spPr>
          <a:xfrm>
            <a:off x="7543801" y="5058417"/>
            <a:ext cx="6572250" cy="14307072"/>
          </a:xfrm>
        </p:spPr>
        <p:txBody>
          <a:bodyPr/>
          <a:lstStyle>
            <a:lvl1pPr>
              <a:defRPr sz="5599"/>
            </a:lvl1pPr>
            <a:lvl2pPr>
              <a:defRPr sz="4799"/>
            </a:lvl2pPr>
            <a:lvl3pPr>
              <a:defRPr sz="3999"/>
            </a:lvl3pPr>
            <a:lvl4pPr>
              <a:defRPr sz="3599"/>
            </a:lvl4pPr>
            <a:lvl5pPr>
              <a:defRPr sz="3599"/>
            </a:lvl5pPr>
            <a:lvl6pPr>
              <a:defRPr sz="3599"/>
            </a:lvl6pPr>
            <a:lvl7pPr>
              <a:defRPr sz="3599"/>
            </a:lvl7pPr>
            <a:lvl8pPr>
              <a:defRPr sz="3599"/>
            </a:lvl8pPr>
            <a:lvl9pPr>
              <a:defRPr sz="3599"/>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p:cNvSpPr>
            <a:spLocks noGrp="1"/>
          </p:cNvSpPr>
          <p:nvPr>
            <p:ph type="dt" sz="half" idx="10"/>
          </p:nvPr>
        </p:nvSpPr>
        <p:spPr/>
        <p:txBody>
          <a:bodyPr/>
          <a:lstStyle/>
          <a:p>
            <a:fld id="{4664ED66-047F-4D68-9E3B-F65D95FB5FDE}" type="datetimeFigureOut">
              <a:rPr lang="pt-PT" smtClean="0"/>
              <a:pPr/>
              <a:t>23/06/2023</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CF93B475-8C6A-46D7-9B22-79324BE8C691}" type="slidenum">
              <a:rPr lang="pt-PT" smtClean="0"/>
              <a:pPr/>
              <a:t>‹nº›</a:t>
            </a:fld>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85802" y="868164"/>
            <a:ext cx="12344400" cy="3613150"/>
          </a:xfrm>
        </p:spPr>
        <p:txBody>
          <a:bodyPr/>
          <a:lstStyle>
            <a:lvl1pPr>
              <a:defRPr/>
            </a:lvl1pPr>
          </a:lstStyle>
          <a:p>
            <a:r>
              <a:rPr lang="pt-PT"/>
              <a:t>Clique para editar o estilo</a:t>
            </a:r>
          </a:p>
        </p:txBody>
      </p:sp>
      <p:sp>
        <p:nvSpPr>
          <p:cNvPr id="3" name="Marcador de Posição do Texto 2"/>
          <p:cNvSpPr>
            <a:spLocks noGrp="1"/>
          </p:cNvSpPr>
          <p:nvPr>
            <p:ph type="body" idx="1"/>
          </p:nvPr>
        </p:nvSpPr>
        <p:spPr>
          <a:xfrm>
            <a:off x="685801" y="4852663"/>
            <a:ext cx="6060281" cy="2022357"/>
          </a:xfrm>
        </p:spPr>
        <p:txBody>
          <a:bodyPr anchor="b"/>
          <a:lstStyle>
            <a:lvl1pPr marL="0" indent="0">
              <a:buNone/>
              <a:defRPr sz="4799" b="1"/>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pt-PT"/>
              <a:t>Clique para editar os estilos</a:t>
            </a:r>
          </a:p>
        </p:txBody>
      </p:sp>
      <p:sp>
        <p:nvSpPr>
          <p:cNvPr id="4" name="Marcador de Posição de Conteúdo 3"/>
          <p:cNvSpPr>
            <a:spLocks noGrp="1"/>
          </p:cNvSpPr>
          <p:nvPr>
            <p:ph sz="half" idx="2"/>
          </p:nvPr>
        </p:nvSpPr>
        <p:spPr>
          <a:xfrm>
            <a:off x="685801" y="6875024"/>
            <a:ext cx="6060281" cy="12490459"/>
          </a:xfrm>
        </p:spPr>
        <p:txBody>
          <a:bodyPr/>
          <a:lstStyle>
            <a:lvl1pPr>
              <a:defRPr sz="4799"/>
            </a:lvl1pPr>
            <a:lvl2pPr>
              <a:defRPr sz="3999"/>
            </a:lvl2pPr>
            <a:lvl3pPr>
              <a:defRPr sz="3599"/>
            </a:lvl3pPr>
            <a:lvl4pPr>
              <a:defRPr sz="3199"/>
            </a:lvl4pPr>
            <a:lvl5pPr>
              <a:defRPr sz="3199"/>
            </a:lvl5pPr>
            <a:lvl6pPr>
              <a:defRPr sz="3199"/>
            </a:lvl6pPr>
            <a:lvl7pPr>
              <a:defRPr sz="3199"/>
            </a:lvl7pPr>
            <a:lvl8pPr>
              <a:defRPr sz="3199"/>
            </a:lvl8pPr>
            <a:lvl9pPr>
              <a:defRPr sz="3199"/>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p:cNvSpPr>
            <a:spLocks noGrp="1"/>
          </p:cNvSpPr>
          <p:nvPr>
            <p:ph type="body" sz="quarter" idx="3"/>
          </p:nvPr>
        </p:nvSpPr>
        <p:spPr>
          <a:xfrm>
            <a:off x="6967542" y="4852663"/>
            <a:ext cx="6062662" cy="2022357"/>
          </a:xfrm>
        </p:spPr>
        <p:txBody>
          <a:bodyPr anchor="b"/>
          <a:lstStyle>
            <a:lvl1pPr marL="0" indent="0">
              <a:buNone/>
              <a:defRPr sz="4799" b="1"/>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pt-PT"/>
              <a:t>Clique para editar os estilos</a:t>
            </a:r>
          </a:p>
        </p:txBody>
      </p:sp>
      <p:sp>
        <p:nvSpPr>
          <p:cNvPr id="6" name="Marcador de Posição de Conteúdo 5"/>
          <p:cNvSpPr>
            <a:spLocks noGrp="1"/>
          </p:cNvSpPr>
          <p:nvPr>
            <p:ph sz="quarter" idx="4"/>
          </p:nvPr>
        </p:nvSpPr>
        <p:spPr>
          <a:xfrm>
            <a:off x="6967542" y="6875024"/>
            <a:ext cx="6062662" cy="12490459"/>
          </a:xfrm>
        </p:spPr>
        <p:txBody>
          <a:bodyPr/>
          <a:lstStyle>
            <a:lvl1pPr>
              <a:defRPr sz="4799"/>
            </a:lvl1pPr>
            <a:lvl2pPr>
              <a:defRPr sz="3999"/>
            </a:lvl2pPr>
            <a:lvl3pPr>
              <a:defRPr sz="3599"/>
            </a:lvl3pPr>
            <a:lvl4pPr>
              <a:defRPr sz="3199"/>
            </a:lvl4pPr>
            <a:lvl5pPr>
              <a:defRPr sz="3199"/>
            </a:lvl5pPr>
            <a:lvl6pPr>
              <a:defRPr sz="3199"/>
            </a:lvl6pPr>
            <a:lvl7pPr>
              <a:defRPr sz="3199"/>
            </a:lvl7pPr>
            <a:lvl8pPr>
              <a:defRPr sz="3199"/>
            </a:lvl8pPr>
            <a:lvl9pPr>
              <a:defRPr sz="3199"/>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p:cNvSpPr>
            <a:spLocks noGrp="1"/>
          </p:cNvSpPr>
          <p:nvPr>
            <p:ph type="dt" sz="half" idx="10"/>
          </p:nvPr>
        </p:nvSpPr>
        <p:spPr/>
        <p:txBody>
          <a:bodyPr/>
          <a:lstStyle/>
          <a:p>
            <a:fld id="{4664ED66-047F-4D68-9E3B-F65D95FB5FDE}" type="datetimeFigureOut">
              <a:rPr lang="pt-PT" smtClean="0"/>
              <a:pPr/>
              <a:t>23/06/2023</a:t>
            </a:fld>
            <a:endParaRPr lang="pt-PT"/>
          </a:p>
        </p:txBody>
      </p:sp>
      <p:sp>
        <p:nvSpPr>
          <p:cNvPr id="8" name="Marcador de Posição do Rodapé 7"/>
          <p:cNvSpPr>
            <a:spLocks noGrp="1"/>
          </p:cNvSpPr>
          <p:nvPr>
            <p:ph type="ftr" sz="quarter" idx="11"/>
          </p:nvPr>
        </p:nvSpPr>
        <p:spPr/>
        <p:txBody>
          <a:bodyPr/>
          <a:lstStyle/>
          <a:p>
            <a:endParaRPr lang="pt-PT"/>
          </a:p>
        </p:txBody>
      </p:sp>
      <p:sp>
        <p:nvSpPr>
          <p:cNvPr id="9" name="Marcador de Posição do Número do Diapositivo 8"/>
          <p:cNvSpPr>
            <a:spLocks noGrp="1"/>
          </p:cNvSpPr>
          <p:nvPr>
            <p:ph type="sldNum" sz="quarter" idx="12"/>
          </p:nvPr>
        </p:nvSpPr>
        <p:spPr/>
        <p:txBody>
          <a:bodyPr/>
          <a:lstStyle/>
          <a:p>
            <a:fld id="{CF93B475-8C6A-46D7-9B22-79324BE8C691}" type="slidenum">
              <a:rPr lang="pt-PT" smtClean="0"/>
              <a:pPr/>
              <a:t>‹nº›</a:t>
            </a:fld>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a Data 2"/>
          <p:cNvSpPr>
            <a:spLocks noGrp="1"/>
          </p:cNvSpPr>
          <p:nvPr>
            <p:ph type="dt" sz="half" idx="10"/>
          </p:nvPr>
        </p:nvSpPr>
        <p:spPr/>
        <p:txBody>
          <a:bodyPr/>
          <a:lstStyle/>
          <a:p>
            <a:fld id="{4664ED66-047F-4D68-9E3B-F65D95FB5FDE}" type="datetimeFigureOut">
              <a:rPr lang="pt-PT" smtClean="0"/>
              <a:pPr/>
              <a:t>23/06/2023</a:t>
            </a:fld>
            <a:endParaRPr lang="pt-PT"/>
          </a:p>
        </p:txBody>
      </p:sp>
      <p:sp>
        <p:nvSpPr>
          <p:cNvPr id="4" name="Marcador de Posição do Rodapé 3"/>
          <p:cNvSpPr>
            <a:spLocks noGrp="1"/>
          </p:cNvSpPr>
          <p:nvPr>
            <p:ph type="ftr" sz="quarter" idx="11"/>
          </p:nvPr>
        </p:nvSpPr>
        <p:spPr/>
        <p:txBody>
          <a:bodyPr/>
          <a:lstStyle/>
          <a:p>
            <a:endParaRPr lang="pt-PT"/>
          </a:p>
        </p:txBody>
      </p:sp>
      <p:sp>
        <p:nvSpPr>
          <p:cNvPr id="5" name="Marcador de Posição do Número do Diapositivo 4"/>
          <p:cNvSpPr>
            <a:spLocks noGrp="1"/>
          </p:cNvSpPr>
          <p:nvPr>
            <p:ph type="sldNum" sz="quarter" idx="12"/>
          </p:nvPr>
        </p:nvSpPr>
        <p:spPr/>
        <p:txBody>
          <a:bodyPr/>
          <a:lstStyle/>
          <a:p>
            <a:fld id="{CF93B475-8C6A-46D7-9B22-79324BE8C691}" type="slidenum">
              <a:rPr lang="pt-PT" smtClean="0"/>
              <a:pPr/>
              <a:t>‹nº›</a:t>
            </a:fld>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4664ED66-047F-4D68-9E3B-F65D95FB5FDE}" type="datetimeFigureOut">
              <a:rPr lang="pt-PT" smtClean="0"/>
              <a:pPr/>
              <a:t>23/06/2023</a:t>
            </a:fld>
            <a:endParaRPr lang="pt-PT"/>
          </a:p>
        </p:txBody>
      </p:sp>
      <p:sp>
        <p:nvSpPr>
          <p:cNvPr id="3" name="Marcador de Posição do Rodapé 2"/>
          <p:cNvSpPr>
            <a:spLocks noGrp="1"/>
          </p:cNvSpPr>
          <p:nvPr>
            <p:ph type="ftr" sz="quarter" idx="11"/>
          </p:nvPr>
        </p:nvSpPr>
        <p:spPr/>
        <p:txBody>
          <a:bodyPr/>
          <a:lstStyle/>
          <a:p>
            <a:endParaRPr lang="pt-PT"/>
          </a:p>
        </p:txBody>
      </p:sp>
      <p:sp>
        <p:nvSpPr>
          <p:cNvPr id="4" name="Marcador de Posição do Número do Diapositivo 3"/>
          <p:cNvSpPr>
            <a:spLocks noGrp="1"/>
          </p:cNvSpPr>
          <p:nvPr>
            <p:ph type="sldNum" sz="quarter" idx="12"/>
          </p:nvPr>
        </p:nvSpPr>
        <p:spPr/>
        <p:txBody>
          <a:bodyPr/>
          <a:lstStyle/>
          <a:p>
            <a:fld id="{CF93B475-8C6A-46D7-9B22-79324BE8C691}" type="slidenum">
              <a:rPr lang="pt-PT" smtClean="0"/>
              <a:pPr/>
              <a:t>‹nº›</a:t>
            </a:fld>
            <a:endParaRPr lang="pt-P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85802" y="863140"/>
            <a:ext cx="4512469" cy="3673370"/>
          </a:xfrm>
        </p:spPr>
        <p:txBody>
          <a:bodyPr anchor="b"/>
          <a:lstStyle>
            <a:lvl1pPr algn="l">
              <a:defRPr sz="3999" b="1"/>
            </a:lvl1pPr>
          </a:lstStyle>
          <a:p>
            <a:r>
              <a:rPr lang="pt-PT"/>
              <a:t>Clique para editar o estilo</a:t>
            </a:r>
          </a:p>
        </p:txBody>
      </p:sp>
      <p:sp>
        <p:nvSpPr>
          <p:cNvPr id="3" name="Marcador de Posição de Conteúdo 2"/>
          <p:cNvSpPr>
            <a:spLocks noGrp="1"/>
          </p:cNvSpPr>
          <p:nvPr>
            <p:ph idx="1"/>
          </p:nvPr>
        </p:nvSpPr>
        <p:spPr>
          <a:xfrm>
            <a:off x="5362576" y="863150"/>
            <a:ext cx="7667625" cy="18502340"/>
          </a:xfrm>
        </p:spPr>
        <p:txBody>
          <a:bodyPr/>
          <a:lstStyle>
            <a:lvl1pPr>
              <a:defRPr sz="6398"/>
            </a:lvl1pPr>
            <a:lvl2pPr>
              <a:defRPr sz="5599"/>
            </a:lvl2pPr>
            <a:lvl3pPr>
              <a:defRPr sz="4799"/>
            </a:lvl3pPr>
            <a:lvl4pPr>
              <a:defRPr sz="3999"/>
            </a:lvl4pPr>
            <a:lvl5pPr>
              <a:defRPr sz="3999"/>
            </a:lvl5pPr>
            <a:lvl6pPr>
              <a:defRPr sz="3999"/>
            </a:lvl6pPr>
            <a:lvl7pPr>
              <a:defRPr sz="3999"/>
            </a:lvl7pPr>
            <a:lvl8pPr>
              <a:defRPr sz="3999"/>
            </a:lvl8pPr>
            <a:lvl9pPr>
              <a:defRPr sz="3999"/>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p:cNvSpPr>
            <a:spLocks noGrp="1"/>
          </p:cNvSpPr>
          <p:nvPr>
            <p:ph type="body" sz="half" idx="2"/>
          </p:nvPr>
        </p:nvSpPr>
        <p:spPr>
          <a:xfrm>
            <a:off x="685802" y="4536514"/>
            <a:ext cx="4512469" cy="14828972"/>
          </a:xfrm>
        </p:spPr>
        <p:txBody>
          <a:bodyPr/>
          <a:lstStyle>
            <a:lvl1pPr marL="0" indent="0">
              <a:buNone/>
              <a:defRPr sz="2799"/>
            </a:lvl1pPr>
            <a:lvl2pPr marL="914171" indent="0">
              <a:buNone/>
              <a:defRPr sz="2399"/>
            </a:lvl2pPr>
            <a:lvl3pPr marL="1828343" indent="0">
              <a:buNone/>
              <a:defRPr sz="2000"/>
            </a:lvl3pPr>
            <a:lvl4pPr marL="2742514" indent="0">
              <a:buNone/>
              <a:defRPr sz="1800"/>
            </a:lvl4pPr>
            <a:lvl5pPr marL="3656686" indent="0">
              <a:buNone/>
              <a:defRPr sz="1800"/>
            </a:lvl5pPr>
            <a:lvl6pPr marL="4570857" indent="0">
              <a:buNone/>
              <a:defRPr sz="1800"/>
            </a:lvl6pPr>
            <a:lvl7pPr marL="5485028" indent="0">
              <a:buNone/>
              <a:defRPr sz="1800"/>
            </a:lvl7pPr>
            <a:lvl8pPr marL="6399200" indent="0">
              <a:buNone/>
              <a:defRPr sz="1800"/>
            </a:lvl8pPr>
            <a:lvl9pPr marL="7313371" indent="0">
              <a:buNone/>
              <a:defRPr sz="1800"/>
            </a:lvl9pPr>
          </a:lstStyle>
          <a:p>
            <a:pPr lvl="0"/>
            <a:r>
              <a:rPr lang="pt-PT"/>
              <a:t>Clique para editar os estilos</a:t>
            </a:r>
          </a:p>
        </p:txBody>
      </p:sp>
      <p:sp>
        <p:nvSpPr>
          <p:cNvPr id="5" name="Marcador de Posição da Data 4"/>
          <p:cNvSpPr>
            <a:spLocks noGrp="1"/>
          </p:cNvSpPr>
          <p:nvPr>
            <p:ph type="dt" sz="half" idx="10"/>
          </p:nvPr>
        </p:nvSpPr>
        <p:spPr/>
        <p:txBody>
          <a:bodyPr/>
          <a:lstStyle/>
          <a:p>
            <a:fld id="{4664ED66-047F-4D68-9E3B-F65D95FB5FDE}" type="datetimeFigureOut">
              <a:rPr lang="pt-PT" smtClean="0"/>
              <a:pPr/>
              <a:t>23/06/2023</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CF93B475-8C6A-46D7-9B22-79324BE8C691}" type="slidenum">
              <a:rPr lang="pt-PT" smtClean="0"/>
              <a:pPr/>
              <a:t>‹nº›</a:t>
            </a:fld>
            <a:endParaRPr lang="pt-P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2688435" y="15175232"/>
            <a:ext cx="8229600" cy="1791522"/>
          </a:xfrm>
        </p:spPr>
        <p:txBody>
          <a:bodyPr anchor="b"/>
          <a:lstStyle>
            <a:lvl1pPr algn="l">
              <a:defRPr sz="3999" b="1"/>
            </a:lvl1pPr>
          </a:lstStyle>
          <a:p>
            <a:r>
              <a:rPr lang="pt-PT"/>
              <a:t>Clique para editar o estilo</a:t>
            </a:r>
          </a:p>
        </p:txBody>
      </p:sp>
      <p:sp>
        <p:nvSpPr>
          <p:cNvPr id="3" name="Marcador de Posição da Imagem 2"/>
          <p:cNvSpPr>
            <a:spLocks noGrp="1"/>
          </p:cNvSpPr>
          <p:nvPr>
            <p:ph type="pic" idx="1"/>
          </p:nvPr>
        </p:nvSpPr>
        <p:spPr>
          <a:xfrm>
            <a:off x="2688435" y="1937052"/>
            <a:ext cx="8229600" cy="13007340"/>
          </a:xfrm>
        </p:spPr>
        <p:txBody>
          <a:bodyPr/>
          <a:lstStyle>
            <a:lvl1pPr marL="0" indent="0">
              <a:buNone/>
              <a:defRPr sz="6398"/>
            </a:lvl1pPr>
            <a:lvl2pPr marL="914171" indent="0">
              <a:buNone/>
              <a:defRPr sz="5599"/>
            </a:lvl2pPr>
            <a:lvl3pPr marL="1828343" indent="0">
              <a:buNone/>
              <a:defRPr sz="4799"/>
            </a:lvl3pPr>
            <a:lvl4pPr marL="2742514" indent="0">
              <a:buNone/>
              <a:defRPr sz="3999"/>
            </a:lvl4pPr>
            <a:lvl5pPr marL="3656686" indent="0">
              <a:buNone/>
              <a:defRPr sz="3999"/>
            </a:lvl5pPr>
            <a:lvl6pPr marL="4570857" indent="0">
              <a:buNone/>
              <a:defRPr sz="3999"/>
            </a:lvl6pPr>
            <a:lvl7pPr marL="5485028" indent="0">
              <a:buNone/>
              <a:defRPr sz="3999"/>
            </a:lvl7pPr>
            <a:lvl8pPr marL="6399200" indent="0">
              <a:buNone/>
              <a:defRPr sz="3999"/>
            </a:lvl8pPr>
            <a:lvl9pPr marL="7313371" indent="0">
              <a:buNone/>
              <a:defRPr sz="3999"/>
            </a:lvl9pPr>
          </a:lstStyle>
          <a:p>
            <a:r>
              <a:rPr lang="pt-PT"/>
              <a:t>Clique no ícone para adicionar uma imagem</a:t>
            </a:r>
          </a:p>
        </p:txBody>
      </p:sp>
      <p:sp>
        <p:nvSpPr>
          <p:cNvPr id="4" name="Marcador de Posição do Texto 3"/>
          <p:cNvSpPr>
            <a:spLocks noGrp="1"/>
          </p:cNvSpPr>
          <p:nvPr>
            <p:ph type="body" sz="half" idx="2"/>
          </p:nvPr>
        </p:nvSpPr>
        <p:spPr>
          <a:xfrm>
            <a:off x="2688435" y="16966753"/>
            <a:ext cx="8229600" cy="2544258"/>
          </a:xfrm>
        </p:spPr>
        <p:txBody>
          <a:bodyPr/>
          <a:lstStyle>
            <a:lvl1pPr marL="0" indent="0">
              <a:buNone/>
              <a:defRPr sz="2799"/>
            </a:lvl1pPr>
            <a:lvl2pPr marL="914171" indent="0">
              <a:buNone/>
              <a:defRPr sz="2399"/>
            </a:lvl2pPr>
            <a:lvl3pPr marL="1828343" indent="0">
              <a:buNone/>
              <a:defRPr sz="2000"/>
            </a:lvl3pPr>
            <a:lvl4pPr marL="2742514" indent="0">
              <a:buNone/>
              <a:defRPr sz="1800"/>
            </a:lvl4pPr>
            <a:lvl5pPr marL="3656686" indent="0">
              <a:buNone/>
              <a:defRPr sz="1800"/>
            </a:lvl5pPr>
            <a:lvl6pPr marL="4570857" indent="0">
              <a:buNone/>
              <a:defRPr sz="1800"/>
            </a:lvl6pPr>
            <a:lvl7pPr marL="5485028" indent="0">
              <a:buNone/>
              <a:defRPr sz="1800"/>
            </a:lvl7pPr>
            <a:lvl8pPr marL="6399200" indent="0">
              <a:buNone/>
              <a:defRPr sz="1800"/>
            </a:lvl8pPr>
            <a:lvl9pPr marL="7313371" indent="0">
              <a:buNone/>
              <a:defRPr sz="1800"/>
            </a:lvl9pPr>
          </a:lstStyle>
          <a:p>
            <a:pPr lvl="0"/>
            <a:r>
              <a:rPr lang="pt-PT"/>
              <a:t>Clique para editar os estilos</a:t>
            </a:r>
          </a:p>
        </p:txBody>
      </p:sp>
      <p:sp>
        <p:nvSpPr>
          <p:cNvPr id="5" name="Marcador de Posição da Data 4"/>
          <p:cNvSpPr>
            <a:spLocks noGrp="1"/>
          </p:cNvSpPr>
          <p:nvPr>
            <p:ph type="dt" sz="half" idx="10"/>
          </p:nvPr>
        </p:nvSpPr>
        <p:spPr/>
        <p:txBody>
          <a:bodyPr/>
          <a:lstStyle/>
          <a:p>
            <a:fld id="{4664ED66-047F-4D68-9E3B-F65D95FB5FDE}" type="datetimeFigureOut">
              <a:rPr lang="pt-PT" smtClean="0"/>
              <a:pPr/>
              <a:t>23/06/2023</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CF93B475-8C6A-46D7-9B22-79324BE8C691}" type="slidenum">
              <a:rPr lang="pt-PT" smtClean="0"/>
              <a:pPr/>
              <a:t>‹nº›</a:t>
            </a:fld>
            <a:endParaRPr lang="pt-P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685802" y="868164"/>
            <a:ext cx="12344400" cy="3613150"/>
          </a:xfrm>
          <a:prstGeom prst="rect">
            <a:avLst/>
          </a:prstGeom>
        </p:spPr>
        <p:txBody>
          <a:bodyPr vert="horz" lIns="91440" tIns="45720" rIns="91440" bIns="45720" rtlCol="0" anchor="ctr">
            <a:normAutofit/>
          </a:bodyPr>
          <a:lstStyle/>
          <a:p>
            <a:r>
              <a:rPr lang="pt-PT"/>
              <a:t>Clique para editar o estilo</a:t>
            </a:r>
          </a:p>
        </p:txBody>
      </p:sp>
      <p:sp>
        <p:nvSpPr>
          <p:cNvPr id="3" name="Marcador de Posição do Texto 2"/>
          <p:cNvSpPr>
            <a:spLocks noGrp="1"/>
          </p:cNvSpPr>
          <p:nvPr>
            <p:ph type="body" idx="1"/>
          </p:nvPr>
        </p:nvSpPr>
        <p:spPr>
          <a:xfrm>
            <a:off x="685802" y="5058417"/>
            <a:ext cx="12344400" cy="14307072"/>
          </a:xfrm>
          <a:prstGeom prst="rect">
            <a:avLst/>
          </a:prstGeom>
        </p:spPr>
        <p:txBody>
          <a:bodyPr vert="horz" lIns="91440" tIns="45720" rIns="91440" bIns="45720" rtlCol="0">
            <a:normAutofit/>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p:cNvSpPr>
            <a:spLocks noGrp="1"/>
          </p:cNvSpPr>
          <p:nvPr>
            <p:ph type="dt" sz="half" idx="2"/>
          </p:nvPr>
        </p:nvSpPr>
        <p:spPr>
          <a:xfrm>
            <a:off x="685802" y="20093136"/>
            <a:ext cx="3200401" cy="1154200"/>
          </a:xfrm>
          <a:prstGeom prst="rect">
            <a:avLst/>
          </a:prstGeom>
        </p:spPr>
        <p:txBody>
          <a:bodyPr vert="horz" lIns="91440" tIns="45720" rIns="91440" bIns="45720" rtlCol="0" anchor="ctr"/>
          <a:lstStyle>
            <a:lvl1pPr algn="l">
              <a:defRPr sz="2399">
                <a:solidFill>
                  <a:schemeClr val="tx1">
                    <a:tint val="75000"/>
                  </a:schemeClr>
                </a:solidFill>
              </a:defRPr>
            </a:lvl1pPr>
          </a:lstStyle>
          <a:p>
            <a:fld id="{4664ED66-047F-4D68-9E3B-F65D95FB5FDE}" type="datetimeFigureOut">
              <a:rPr lang="pt-PT" smtClean="0"/>
              <a:pPr/>
              <a:t>23/06/2023</a:t>
            </a:fld>
            <a:endParaRPr lang="pt-PT"/>
          </a:p>
        </p:txBody>
      </p:sp>
      <p:sp>
        <p:nvSpPr>
          <p:cNvPr id="5" name="Marcador de Posição do Rodapé 4"/>
          <p:cNvSpPr>
            <a:spLocks noGrp="1"/>
          </p:cNvSpPr>
          <p:nvPr>
            <p:ph type="ftr" sz="quarter" idx="3"/>
          </p:nvPr>
        </p:nvSpPr>
        <p:spPr>
          <a:xfrm>
            <a:off x="4686304" y="20093136"/>
            <a:ext cx="4343400" cy="115420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pt-PT"/>
          </a:p>
        </p:txBody>
      </p:sp>
      <p:sp>
        <p:nvSpPr>
          <p:cNvPr id="6" name="Marcador de Posição do Número do Diapositivo 5"/>
          <p:cNvSpPr>
            <a:spLocks noGrp="1"/>
          </p:cNvSpPr>
          <p:nvPr>
            <p:ph type="sldNum" sz="quarter" idx="4"/>
          </p:nvPr>
        </p:nvSpPr>
        <p:spPr>
          <a:xfrm>
            <a:off x="9829803" y="20093136"/>
            <a:ext cx="3200401" cy="1154200"/>
          </a:xfrm>
          <a:prstGeom prst="rect">
            <a:avLst/>
          </a:prstGeom>
        </p:spPr>
        <p:txBody>
          <a:bodyPr vert="horz" lIns="91440" tIns="45720" rIns="91440" bIns="45720" rtlCol="0" anchor="ctr"/>
          <a:lstStyle>
            <a:lvl1pPr algn="r">
              <a:defRPr sz="2399">
                <a:solidFill>
                  <a:schemeClr val="tx1">
                    <a:tint val="75000"/>
                  </a:schemeClr>
                </a:solidFill>
              </a:defRPr>
            </a:lvl1pPr>
          </a:lstStyle>
          <a:p>
            <a:fld id="{CF93B475-8C6A-46D7-9B22-79324BE8C691}" type="slidenum">
              <a:rPr lang="pt-PT" smtClean="0"/>
              <a:pPr/>
              <a:t>‹nº›</a:t>
            </a:fld>
            <a:endParaRPr lang="pt-P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8343" rtl="0" eaLnBrk="1" latinLnBrk="0" hangingPunct="1">
        <a:spcBef>
          <a:spcPct val="0"/>
        </a:spcBef>
        <a:buNone/>
        <a:defRPr sz="8798" kern="1200">
          <a:solidFill>
            <a:schemeClr val="tx1"/>
          </a:solidFill>
          <a:latin typeface="+mj-lt"/>
          <a:ea typeface="+mj-ea"/>
          <a:cs typeface="+mj-cs"/>
        </a:defRPr>
      </a:lvl1pPr>
    </p:titleStyle>
    <p:bodyStyle>
      <a:lvl1pPr marL="685629" indent="-685629" algn="l" defTabSz="1828343" rtl="0" eaLnBrk="1" latinLnBrk="0" hangingPunct="1">
        <a:spcBef>
          <a:spcPct val="20000"/>
        </a:spcBef>
        <a:buFont typeface="Arial" pitchFamily="34" charset="0"/>
        <a:buChar char="•"/>
        <a:defRPr sz="6398" kern="1200">
          <a:solidFill>
            <a:schemeClr val="tx1"/>
          </a:solidFill>
          <a:latin typeface="+mn-lt"/>
          <a:ea typeface="+mn-ea"/>
          <a:cs typeface="+mn-cs"/>
        </a:defRPr>
      </a:lvl1pPr>
      <a:lvl2pPr marL="1485529" indent="-571357" algn="l" defTabSz="1828343" rtl="0" eaLnBrk="1" latinLnBrk="0" hangingPunct="1">
        <a:spcBef>
          <a:spcPct val="20000"/>
        </a:spcBef>
        <a:buFont typeface="Arial" pitchFamily="34" charset="0"/>
        <a:buChar char="–"/>
        <a:defRPr sz="5599" kern="1200">
          <a:solidFill>
            <a:schemeClr val="tx1"/>
          </a:solidFill>
          <a:latin typeface="+mn-lt"/>
          <a:ea typeface="+mn-ea"/>
          <a:cs typeface="+mn-cs"/>
        </a:defRPr>
      </a:lvl2pPr>
      <a:lvl3pPr marL="2285429" indent="-457086" algn="l" defTabSz="1828343" rtl="0" eaLnBrk="1" latinLnBrk="0" hangingPunct="1">
        <a:spcBef>
          <a:spcPct val="20000"/>
        </a:spcBef>
        <a:buFont typeface="Arial" pitchFamily="34" charset="0"/>
        <a:buChar char="•"/>
        <a:defRPr sz="4799" kern="1200">
          <a:solidFill>
            <a:schemeClr val="tx1"/>
          </a:solidFill>
          <a:latin typeface="+mn-lt"/>
          <a:ea typeface="+mn-ea"/>
          <a:cs typeface="+mn-cs"/>
        </a:defRPr>
      </a:lvl3pPr>
      <a:lvl4pPr marL="3199600" indent="-457086" algn="l" defTabSz="1828343" rtl="0" eaLnBrk="1" latinLnBrk="0" hangingPunct="1">
        <a:spcBef>
          <a:spcPct val="20000"/>
        </a:spcBef>
        <a:buFont typeface="Arial" pitchFamily="34" charset="0"/>
        <a:buChar char="–"/>
        <a:defRPr sz="3999" kern="1200">
          <a:solidFill>
            <a:schemeClr val="tx1"/>
          </a:solidFill>
          <a:latin typeface="+mn-lt"/>
          <a:ea typeface="+mn-ea"/>
          <a:cs typeface="+mn-cs"/>
        </a:defRPr>
      </a:lvl4pPr>
      <a:lvl5pPr marL="4113771" indent="-457086" algn="l" defTabSz="1828343" rtl="0" eaLnBrk="1" latinLnBrk="0" hangingPunct="1">
        <a:spcBef>
          <a:spcPct val="20000"/>
        </a:spcBef>
        <a:buFont typeface="Arial" pitchFamily="34" charset="0"/>
        <a:buChar char="»"/>
        <a:defRPr sz="3999" kern="1200">
          <a:solidFill>
            <a:schemeClr val="tx1"/>
          </a:solidFill>
          <a:latin typeface="+mn-lt"/>
          <a:ea typeface="+mn-ea"/>
          <a:cs typeface="+mn-cs"/>
        </a:defRPr>
      </a:lvl5pPr>
      <a:lvl6pPr marL="5027943" indent="-457086" algn="l" defTabSz="1828343" rtl="0" eaLnBrk="1" latinLnBrk="0" hangingPunct="1">
        <a:spcBef>
          <a:spcPct val="20000"/>
        </a:spcBef>
        <a:buFont typeface="Arial" pitchFamily="34" charset="0"/>
        <a:buChar char="•"/>
        <a:defRPr sz="3999" kern="1200">
          <a:solidFill>
            <a:schemeClr val="tx1"/>
          </a:solidFill>
          <a:latin typeface="+mn-lt"/>
          <a:ea typeface="+mn-ea"/>
          <a:cs typeface="+mn-cs"/>
        </a:defRPr>
      </a:lvl6pPr>
      <a:lvl7pPr marL="5942114" indent="-457086" algn="l" defTabSz="1828343" rtl="0" eaLnBrk="1" latinLnBrk="0" hangingPunct="1">
        <a:spcBef>
          <a:spcPct val="20000"/>
        </a:spcBef>
        <a:buFont typeface="Arial" pitchFamily="34" charset="0"/>
        <a:buChar char="•"/>
        <a:defRPr sz="3999" kern="1200">
          <a:solidFill>
            <a:schemeClr val="tx1"/>
          </a:solidFill>
          <a:latin typeface="+mn-lt"/>
          <a:ea typeface="+mn-ea"/>
          <a:cs typeface="+mn-cs"/>
        </a:defRPr>
      </a:lvl7pPr>
      <a:lvl8pPr marL="6856286" indent="-457086" algn="l" defTabSz="1828343" rtl="0" eaLnBrk="1" latinLnBrk="0" hangingPunct="1">
        <a:spcBef>
          <a:spcPct val="20000"/>
        </a:spcBef>
        <a:buFont typeface="Arial" pitchFamily="34" charset="0"/>
        <a:buChar char="•"/>
        <a:defRPr sz="3999" kern="1200">
          <a:solidFill>
            <a:schemeClr val="tx1"/>
          </a:solidFill>
          <a:latin typeface="+mn-lt"/>
          <a:ea typeface="+mn-ea"/>
          <a:cs typeface="+mn-cs"/>
        </a:defRPr>
      </a:lvl8pPr>
      <a:lvl9pPr marL="7770457" indent="-457086" algn="l" defTabSz="1828343" rtl="0" eaLnBrk="1" latinLnBrk="0" hangingPunct="1">
        <a:spcBef>
          <a:spcPct val="20000"/>
        </a:spcBef>
        <a:buFont typeface="Arial" pitchFamily="34" charset="0"/>
        <a:buChar char="•"/>
        <a:defRPr sz="3999" kern="1200">
          <a:solidFill>
            <a:schemeClr val="tx1"/>
          </a:solidFill>
          <a:latin typeface="+mn-lt"/>
          <a:ea typeface="+mn-ea"/>
          <a:cs typeface="+mn-cs"/>
        </a:defRPr>
      </a:lvl9pPr>
    </p:bodyStyle>
    <p:otherStyle>
      <a:defPPr>
        <a:defRPr lang="pt-PT"/>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l="-29000" r="-29000"/>
          </a:stretch>
        </a:blipFill>
        <a:effectLst/>
      </p:bgPr>
    </p:bg>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377280" y="2882565"/>
            <a:ext cx="6360492" cy="3996445"/>
          </a:xfrm>
          <a:noFill/>
          <a:ln>
            <a:noFill/>
          </a:ln>
        </p:spPr>
        <p:style>
          <a:lnRef idx="2">
            <a:schemeClr val="dk1"/>
          </a:lnRef>
          <a:fillRef idx="1">
            <a:schemeClr val="lt1"/>
          </a:fillRef>
          <a:effectRef idx="0">
            <a:schemeClr val="dk1"/>
          </a:effectRef>
          <a:fontRef idx="minor">
            <a:schemeClr val="dk1"/>
          </a:fontRef>
        </p:style>
        <p:txBody>
          <a:bodyPr anchor="t">
            <a:noAutofit/>
          </a:bodyPr>
          <a:lstStyle/>
          <a:p>
            <a:pPr algn="just">
              <a:spcAft>
                <a:spcPts val="600"/>
              </a:spcAft>
            </a:pPr>
            <a:r>
              <a:rPr lang="en-US" sz="1200" dirty="0">
                <a:solidFill>
                  <a:schemeClr val="tx1">
                    <a:lumMod val="75000"/>
                    <a:lumOff val="25000"/>
                  </a:schemeClr>
                </a:solidFill>
                <a:latin typeface="Californian FB" panose="0207040306080B030204" pitchFamily="18" charset="0"/>
                <a:cs typeface="Arial"/>
              </a:rPr>
              <a:t>Este template é completamente </a:t>
            </a:r>
            <a:r>
              <a:rPr lang="en-US" sz="1200" dirty="0" err="1">
                <a:solidFill>
                  <a:schemeClr val="tx1">
                    <a:lumMod val="75000"/>
                    <a:lumOff val="25000"/>
                  </a:schemeClr>
                </a:solidFill>
                <a:latin typeface="Californian FB" panose="0207040306080B030204" pitchFamily="18" charset="0"/>
                <a:cs typeface="Arial"/>
              </a:rPr>
              <a:t>editável</a:t>
            </a:r>
            <a:r>
              <a:rPr lang="en-US" sz="1200" dirty="0">
                <a:solidFill>
                  <a:schemeClr val="tx1">
                    <a:lumMod val="75000"/>
                    <a:lumOff val="25000"/>
                  </a:schemeClr>
                </a:solidFill>
                <a:latin typeface="Californian FB" panose="0207040306080B030204" pitchFamily="18" charset="0"/>
                <a:cs typeface="Arial"/>
              </a:rPr>
              <a:t> e serve </a:t>
            </a:r>
            <a:r>
              <a:rPr lang="en-US" sz="1200" dirty="0" err="1">
                <a:solidFill>
                  <a:schemeClr val="tx1">
                    <a:lumMod val="75000"/>
                    <a:lumOff val="25000"/>
                  </a:schemeClr>
                </a:solidFill>
                <a:latin typeface="Californian FB" panose="0207040306080B030204" pitchFamily="18" charset="0"/>
                <a:cs typeface="Arial"/>
              </a:rPr>
              <a:t>apenas</a:t>
            </a:r>
            <a:r>
              <a:rPr lang="en-US" sz="1200" dirty="0">
                <a:solidFill>
                  <a:schemeClr val="tx1">
                    <a:lumMod val="75000"/>
                    <a:lumOff val="25000"/>
                  </a:schemeClr>
                </a:solidFill>
                <a:latin typeface="Californian FB" panose="0207040306080B030204" pitchFamily="18" charset="0"/>
                <a:cs typeface="Arial"/>
              </a:rPr>
              <a:t> para </a:t>
            </a:r>
            <a:r>
              <a:rPr lang="en-US" sz="1200" dirty="0" err="1">
                <a:solidFill>
                  <a:schemeClr val="tx1">
                    <a:lumMod val="75000"/>
                    <a:lumOff val="25000"/>
                  </a:schemeClr>
                </a:solidFill>
                <a:latin typeface="Californian FB" panose="0207040306080B030204" pitchFamily="18" charset="0"/>
                <a:cs typeface="Arial"/>
              </a:rPr>
              <a:t>exemplificar</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uma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estrutura</a:t>
            </a:r>
            <a:r>
              <a:rPr lang="en-US" sz="1200" dirty="0">
                <a:solidFill>
                  <a:schemeClr val="tx1">
                    <a:lumMod val="75000"/>
                    <a:lumOff val="25000"/>
                  </a:schemeClr>
                </a:solidFill>
                <a:latin typeface="Californian FB" panose="0207040306080B030204" pitchFamily="18" charset="0"/>
                <a:cs typeface="Arial"/>
              </a:rPr>
              <a:t> e </a:t>
            </a:r>
            <a:r>
              <a:rPr lang="en-US" sz="1200" dirty="0" err="1">
                <a:solidFill>
                  <a:schemeClr val="tx1">
                    <a:lumMod val="75000"/>
                    <a:lumOff val="25000"/>
                  </a:schemeClr>
                </a:solidFill>
                <a:latin typeface="Californian FB" panose="0207040306080B030204" pitchFamily="18" charset="0"/>
                <a:cs typeface="Arial"/>
              </a:rPr>
              <a:t>formatação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adequadas</a:t>
            </a:r>
            <a:r>
              <a:rPr lang="en-US" sz="1200" dirty="0">
                <a:solidFill>
                  <a:schemeClr val="tx1">
                    <a:lumMod val="75000"/>
                    <a:lumOff val="25000"/>
                  </a:schemeClr>
                </a:solidFill>
                <a:latin typeface="Californian FB" panose="0207040306080B030204" pitchFamily="18" charset="0"/>
                <a:cs typeface="Arial"/>
              </a:rPr>
              <a:t> de modo a </a:t>
            </a:r>
            <a:r>
              <a:rPr lang="en-US" sz="1200" dirty="0" err="1">
                <a:solidFill>
                  <a:schemeClr val="tx1">
                    <a:lumMod val="75000"/>
                    <a:lumOff val="25000"/>
                  </a:schemeClr>
                </a:solidFill>
                <a:latin typeface="Californian FB" panose="0207040306080B030204" pitchFamily="18" charset="0"/>
                <a:cs typeface="Arial"/>
              </a:rPr>
              <a:t>promover</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uma</a:t>
            </a:r>
            <a:r>
              <a:rPr lang="en-US" sz="1200" dirty="0">
                <a:solidFill>
                  <a:schemeClr val="tx1">
                    <a:lumMod val="75000"/>
                    <a:lumOff val="25000"/>
                  </a:schemeClr>
                </a:solidFill>
                <a:latin typeface="Californian FB" panose="0207040306080B030204" pitchFamily="18" charset="0"/>
                <a:cs typeface="Arial"/>
              </a:rPr>
              <a:t> boa </a:t>
            </a:r>
            <a:r>
              <a:rPr lang="en-US" sz="1200" dirty="0" err="1">
                <a:solidFill>
                  <a:schemeClr val="tx1">
                    <a:lumMod val="75000"/>
                    <a:lumOff val="25000"/>
                  </a:schemeClr>
                </a:solidFill>
                <a:latin typeface="Californian FB" panose="0207040306080B030204" pitchFamily="18" charset="0"/>
                <a:cs typeface="Arial"/>
              </a:rPr>
              <a:t>visualização</a:t>
            </a:r>
            <a:r>
              <a:rPr lang="en-US" sz="1200" dirty="0">
                <a:solidFill>
                  <a:schemeClr val="tx1">
                    <a:lumMod val="75000"/>
                    <a:lumOff val="25000"/>
                  </a:schemeClr>
                </a:solidFill>
                <a:latin typeface="Californian FB" panose="0207040306080B030204" pitchFamily="18" charset="0"/>
                <a:cs typeface="Arial"/>
              </a:rPr>
              <a:t> e </a:t>
            </a:r>
            <a:r>
              <a:rPr lang="en-US" sz="1200" dirty="0" err="1">
                <a:solidFill>
                  <a:schemeClr val="tx1">
                    <a:lumMod val="75000"/>
                    <a:lumOff val="25000"/>
                  </a:schemeClr>
                </a:solidFill>
                <a:latin typeface="Californian FB" panose="0207040306080B030204" pitchFamily="18" charset="0"/>
                <a:cs typeface="Arial"/>
              </a:rPr>
              <a:t>correta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leitura</a:t>
            </a:r>
            <a:r>
              <a:rPr lang="en-US" sz="1200" dirty="0">
                <a:solidFill>
                  <a:schemeClr val="tx1">
                    <a:lumMod val="75000"/>
                    <a:lumOff val="25000"/>
                  </a:schemeClr>
                </a:solidFill>
                <a:latin typeface="Californian FB" panose="0207040306080B030204" pitchFamily="18" charset="0"/>
                <a:cs typeface="Arial"/>
              </a:rPr>
              <a:t> da </a:t>
            </a:r>
            <a:r>
              <a:rPr lang="en-US" sz="1200" dirty="0" err="1">
                <a:solidFill>
                  <a:schemeClr val="tx1">
                    <a:lumMod val="75000"/>
                    <a:lumOff val="25000"/>
                  </a:schemeClr>
                </a:solidFill>
                <a:latin typeface="Californian FB" panose="0207040306080B030204" pitchFamily="18" charset="0"/>
                <a:cs typeface="Arial"/>
              </a:rPr>
              <a:t>informação</a:t>
            </a:r>
            <a:r>
              <a:rPr lang="en-US" sz="1200" dirty="0">
                <a:solidFill>
                  <a:schemeClr val="tx1">
                    <a:lumMod val="75000"/>
                    <a:lumOff val="25000"/>
                  </a:schemeClr>
                </a:solidFill>
                <a:latin typeface="Californian FB" panose="0207040306080B030204" pitchFamily="18" charset="0"/>
                <a:cs typeface="Arial"/>
              </a:rPr>
              <a:t> no </a:t>
            </a:r>
            <a:r>
              <a:rPr lang="en-US" sz="1200" dirty="0" err="1">
                <a:solidFill>
                  <a:schemeClr val="tx1">
                    <a:lumMod val="75000"/>
                    <a:lumOff val="25000"/>
                  </a:schemeClr>
                </a:solidFill>
                <a:latin typeface="Californian FB" panose="0207040306080B030204" pitchFamily="18" charset="0"/>
                <a:cs typeface="Arial"/>
              </a:rPr>
              <a:t>ecrã</a:t>
            </a:r>
            <a:r>
              <a:rPr lang="en-US" sz="1200" dirty="0">
                <a:solidFill>
                  <a:schemeClr val="tx1">
                    <a:lumMod val="75000"/>
                    <a:lumOff val="25000"/>
                  </a:schemeClr>
                </a:solidFill>
                <a:latin typeface="Californian FB" panose="0207040306080B030204" pitchFamily="18" charset="0"/>
                <a:cs typeface="Arial"/>
              </a:rPr>
              <a:t>. O </a:t>
            </a:r>
            <a:r>
              <a:rPr lang="en-US" sz="1200" dirty="0" err="1">
                <a:solidFill>
                  <a:schemeClr val="tx1">
                    <a:lumMod val="75000"/>
                    <a:lumOff val="25000"/>
                  </a:schemeClr>
                </a:solidFill>
                <a:latin typeface="Californian FB" panose="0207040306080B030204" pitchFamily="18" charset="0"/>
                <a:cs typeface="Arial"/>
              </a:rPr>
              <a:t>autor</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deverá</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inserir</a:t>
            </a:r>
            <a:r>
              <a:rPr lang="en-US" sz="1200" dirty="0">
                <a:solidFill>
                  <a:schemeClr val="tx1">
                    <a:lumMod val="75000"/>
                    <a:lumOff val="25000"/>
                  </a:schemeClr>
                </a:solidFill>
                <a:latin typeface="Californian FB" panose="0207040306080B030204" pitchFamily="18" charset="0"/>
                <a:cs typeface="Arial"/>
              </a:rPr>
              <a:t> o </a:t>
            </a:r>
            <a:r>
              <a:rPr lang="en-US" sz="1200" dirty="0" err="1">
                <a:solidFill>
                  <a:schemeClr val="tx1">
                    <a:lumMod val="75000"/>
                    <a:lumOff val="25000"/>
                  </a:schemeClr>
                </a:solidFill>
                <a:latin typeface="Californian FB" panose="0207040306080B030204" pitchFamily="18" charset="0"/>
                <a:cs typeface="Arial"/>
              </a:rPr>
              <a:t>conteúdo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em</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função</a:t>
            </a:r>
            <a:r>
              <a:rPr lang="en-US" sz="1200" dirty="0">
                <a:solidFill>
                  <a:schemeClr val="tx1">
                    <a:lumMod val="75000"/>
                    <a:lumOff val="25000"/>
                  </a:schemeClr>
                </a:solidFill>
                <a:latin typeface="Californian FB" panose="0207040306080B030204" pitchFamily="18" charset="0"/>
                <a:cs typeface="Arial"/>
              </a:rPr>
              <a:t> do </a:t>
            </a:r>
            <a:r>
              <a:rPr lang="en-US" sz="1200" dirty="0" err="1">
                <a:solidFill>
                  <a:schemeClr val="tx1">
                    <a:lumMod val="75000"/>
                    <a:lumOff val="25000"/>
                  </a:schemeClr>
                </a:solidFill>
                <a:latin typeface="Californian FB" panose="0207040306080B030204" pitchFamily="18" charset="0"/>
                <a:cs typeface="Arial"/>
              </a:rPr>
              <a:t>tema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em</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abordagem</a:t>
            </a:r>
            <a:r>
              <a:rPr lang="en-US" sz="1200" dirty="0">
                <a:solidFill>
                  <a:schemeClr val="tx1">
                    <a:lumMod val="75000"/>
                    <a:lumOff val="25000"/>
                  </a:schemeClr>
                </a:solidFill>
                <a:latin typeface="Californian FB" panose="0207040306080B030204" pitchFamily="18" charset="0"/>
                <a:cs typeface="Arial"/>
              </a:rPr>
              <a:t>. A </a:t>
            </a:r>
            <a:r>
              <a:rPr lang="en-US" sz="1200" dirty="0" err="1">
                <a:solidFill>
                  <a:schemeClr val="tx1">
                    <a:lumMod val="75000"/>
                    <a:lumOff val="25000"/>
                  </a:schemeClr>
                </a:solidFill>
                <a:latin typeface="Californian FB" panose="0207040306080B030204" pitchFamily="18" charset="0"/>
                <a:cs typeface="Arial"/>
              </a:rPr>
              <a:t>introdução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deve</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informar</a:t>
            </a:r>
            <a:r>
              <a:rPr lang="en-US" sz="1200" dirty="0">
                <a:solidFill>
                  <a:schemeClr val="tx1">
                    <a:lumMod val="75000"/>
                    <a:lumOff val="25000"/>
                  </a:schemeClr>
                </a:solidFill>
                <a:latin typeface="Californian FB" panose="0207040306080B030204" pitchFamily="18" charset="0"/>
                <a:cs typeface="Arial"/>
              </a:rPr>
              <a:t>, de </a:t>
            </a:r>
            <a:r>
              <a:rPr lang="en-US" sz="1200" dirty="0" err="1">
                <a:solidFill>
                  <a:schemeClr val="tx1">
                    <a:lumMod val="75000"/>
                    <a:lumOff val="25000"/>
                  </a:schemeClr>
                </a:solidFill>
                <a:latin typeface="Californian FB" panose="0207040306080B030204" pitchFamily="18" charset="0"/>
                <a:cs typeface="Arial"/>
              </a:rPr>
              <a:t>uma</a:t>
            </a:r>
            <a:r>
              <a:rPr lang="en-US" sz="1200" dirty="0">
                <a:solidFill>
                  <a:schemeClr val="tx1">
                    <a:lumMod val="75000"/>
                    <a:lumOff val="25000"/>
                  </a:schemeClr>
                </a:solidFill>
                <a:latin typeface="Californian FB" panose="0207040306080B030204" pitchFamily="18" charset="0"/>
                <a:cs typeface="Arial"/>
              </a:rPr>
              <a:t> forma </a:t>
            </a:r>
            <a:r>
              <a:rPr lang="en-US" sz="1200" dirty="0" err="1">
                <a:solidFill>
                  <a:schemeClr val="tx1">
                    <a:lumMod val="75000"/>
                    <a:lumOff val="25000"/>
                  </a:schemeClr>
                </a:solidFill>
                <a:latin typeface="Californian FB" panose="0207040306080B030204" pitchFamily="18" charset="0"/>
                <a:cs typeface="Arial"/>
              </a:rPr>
              <a:t>geral</a:t>
            </a:r>
            <a:r>
              <a:rPr lang="en-US" sz="1200" dirty="0">
                <a:solidFill>
                  <a:schemeClr val="tx1">
                    <a:lumMod val="75000"/>
                    <a:lumOff val="25000"/>
                  </a:schemeClr>
                </a:solidFill>
                <a:latin typeface="Californian FB" panose="0207040306080B030204" pitchFamily="18" charset="0"/>
                <a:cs typeface="Arial"/>
              </a:rPr>
              <a:t>, o que se </a:t>
            </a:r>
            <a:r>
              <a:rPr lang="en-US" sz="1200" dirty="0" err="1">
                <a:solidFill>
                  <a:schemeClr val="tx1">
                    <a:lumMod val="75000"/>
                    <a:lumOff val="25000"/>
                  </a:schemeClr>
                </a:solidFill>
                <a:latin typeface="Californian FB" panose="0207040306080B030204" pitchFamily="18" charset="0"/>
                <a:cs typeface="Arial"/>
              </a:rPr>
              <a:t>pretende</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apresentar</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ou</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seja</a:t>
            </a:r>
            <a:r>
              <a:rPr lang="en-US" sz="1200" dirty="0">
                <a:solidFill>
                  <a:schemeClr val="tx1">
                    <a:lumMod val="75000"/>
                    <a:lumOff val="25000"/>
                  </a:schemeClr>
                </a:solidFill>
                <a:latin typeface="Californian FB" panose="0207040306080B030204" pitchFamily="18" charset="0"/>
                <a:cs typeface="Arial"/>
              </a:rPr>
              <a:t>, qual é o objecto, objectivo e </a:t>
            </a:r>
            <a:r>
              <a:rPr lang="en-US" sz="1200" dirty="0" err="1">
                <a:solidFill>
                  <a:schemeClr val="tx1">
                    <a:lumMod val="75000"/>
                    <a:lumOff val="25000"/>
                  </a:schemeClr>
                </a:solidFill>
                <a:latin typeface="Californian FB" panose="0207040306080B030204" pitchFamily="18" charset="0"/>
                <a:cs typeface="Arial"/>
              </a:rPr>
              <a:t>relevância</a:t>
            </a:r>
            <a:r>
              <a:rPr lang="en-US" sz="1200" dirty="0">
                <a:solidFill>
                  <a:schemeClr val="tx1">
                    <a:lumMod val="75000"/>
                    <a:lumOff val="25000"/>
                  </a:schemeClr>
                </a:solidFill>
                <a:latin typeface="Californian FB" panose="0207040306080B030204" pitchFamily="18" charset="0"/>
                <a:cs typeface="Arial"/>
              </a:rPr>
              <a:t> do </a:t>
            </a:r>
            <a:r>
              <a:rPr lang="en-US" sz="1200" dirty="0" err="1">
                <a:solidFill>
                  <a:schemeClr val="tx1">
                    <a:lumMod val="75000"/>
                    <a:lumOff val="25000"/>
                  </a:schemeClr>
                </a:solidFill>
                <a:latin typeface="Californian FB" panose="0207040306080B030204" pitchFamily="18" charset="0"/>
                <a:cs typeface="Arial"/>
              </a:rPr>
              <a:t>trabalho</a:t>
            </a:r>
            <a:r>
              <a:rPr lang="en-US" sz="1200" dirty="0">
                <a:solidFill>
                  <a:schemeClr val="tx1">
                    <a:lumMod val="75000"/>
                    <a:lumOff val="25000"/>
                  </a:schemeClr>
                </a:solidFill>
                <a:latin typeface="Californian FB" panose="0207040306080B030204" pitchFamily="18" charset="0"/>
                <a:cs typeface="Arial"/>
              </a:rPr>
              <a:t>. O </a:t>
            </a:r>
            <a:r>
              <a:rPr lang="en-US" sz="1200" dirty="0" err="1">
                <a:solidFill>
                  <a:schemeClr val="tx1">
                    <a:lumMod val="75000"/>
                    <a:lumOff val="25000"/>
                  </a:schemeClr>
                </a:solidFill>
                <a:latin typeface="Californian FB" panose="0207040306080B030204" pitchFamily="18" charset="0"/>
                <a:cs typeface="Arial"/>
              </a:rPr>
              <a:t>resumo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deve</a:t>
            </a:r>
            <a:r>
              <a:rPr lang="en-US" sz="1200" dirty="0">
                <a:solidFill>
                  <a:schemeClr val="tx1">
                    <a:lumMod val="75000"/>
                    <a:lumOff val="25000"/>
                  </a:schemeClr>
                </a:solidFill>
                <a:latin typeface="Californian FB" panose="0207040306080B030204" pitchFamily="18" charset="0"/>
                <a:cs typeface="Arial"/>
              </a:rPr>
              <a:t> ser </a:t>
            </a:r>
            <a:r>
              <a:rPr lang="en-US" sz="1200" dirty="0" err="1">
                <a:solidFill>
                  <a:schemeClr val="tx1">
                    <a:lumMod val="75000"/>
                    <a:lumOff val="25000"/>
                  </a:schemeClr>
                </a:solidFill>
                <a:latin typeface="Californian FB" panose="0207040306080B030204" pitchFamily="18" charset="0"/>
                <a:cs typeface="Arial"/>
              </a:rPr>
              <a:t>escrito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em</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único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parágrafo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respeitando</a:t>
            </a:r>
            <a:r>
              <a:rPr lang="en-US" sz="1200" dirty="0">
                <a:solidFill>
                  <a:schemeClr val="tx1">
                    <a:lumMod val="75000"/>
                    <a:lumOff val="25000"/>
                  </a:schemeClr>
                </a:solidFill>
                <a:latin typeface="Californian FB" panose="0207040306080B030204" pitchFamily="18" charset="0"/>
                <a:cs typeface="Arial"/>
              </a:rPr>
              <a:t> o </a:t>
            </a:r>
            <a:r>
              <a:rPr lang="en-US" sz="1200" dirty="0" err="1">
                <a:solidFill>
                  <a:schemeClr val="tx1">
                    <a:lumMod val="75000"/>
                    <a:lumOff val="25000"/>
                  </a:schemeClr>
                </a:solidFill>
                <a:latin typeface="Californian FB" panose="0207040306080B030204" pitchFamily="18" charset="0"/>
                <a:cs typeface="Arial"/>
              </a:rPr>
              <a:t>limite</a:t>
            </a:r>
            <a:r>
              <a:rPr lang="en-US" sz="1200" dirty="0">
                <a:solidFill>
                  <a:schemeClr val="tx1">
                    <a:lumMod val="75000"/>
                    <a:lumOff val="25000"/>
                  </a:schemeClr>
                </a:solidFill>
                <a:latin typeface="Californian FB" panose="0207040306080B030204" pitchFamily="18" charset="0"/>
                <a:cs typeface="Arial"/>
              </a:rPr>
              <a:t> de </a:t>
            </a:r>
            <a:r>
              <a:rPr lang="en-US" sz="1200" dirty="0" err="1">
                <a:solidFill>
                  <a:schemeClr val="tx1">
                    <a:lumMod val="75000"/>
                    <a:lumOff val="25000"/>
                  </a:schemeClr>
                </a:solidFill>
                <a:latin typeface="Californian FB" panose="0207040306080B030204" pitchFamily="18" charset="0"/>
                <a:cs typeface="Arial"/>
              </a:rPr>
              <a:t>palavras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estabelecidas</a:t>
            </a:r>
            <a:r>
              <a:rPr lang="en-US" sz="1200" dirty="0">
                <a:solidFill>
                  <a:schemeClr val="tx1">
                    <a:lumMod val="75000"/>
                    <a:lumOff val="25000"/>
                  </a:schemeClr>
                </a:solidFill>
                <a:latin typeface="Californian FB" panose="0207040306080B030204" pitchFamily="18" charset="0"/>
                <a:cs typeface="Arial"/>
              </a:rPr>
              <a:t> no </a:t>
            </a:r>
            <a:r>
              <a:rPr lang="en-US" sz="1200" dirty="0" err="1">
                <a:solidFill>
                  <a:schemeClr val="tx1">
                    <a:lumMod val="75000"/>
                    <a:lumOff val="25000"/>
                  </a:schemeClr>
                </a:solidFill>
                <a:latin typeface="Californian FB" panose="0207040306080B030204" pitchFamily="18" charset="0"/>
                <a:cs typeface="Arial"/>
              </a:rPr>
              <a:t>regulamento</a:t>
            </a:r>
            <a:r>
              <a:rPr lang="en-US" sz="1200" dirty="0">
                <a:solidFill>
                  <a:schemeClr val="tx1">
                    <a:lumMod val="75000"/>
                    <a:lumOff val="25000"/>
                  </a:schemeClr>
                </a:solidFill>
                <a:latin typeface="Californian FB" panose="0207040306080B030204" pitchFamily="18" charset="0"/>
                <a:cs typeface="Arial"/>
              </a:rPr>
              <a:t>. A </a:t>
            </a:r>
            <a:r>
              <a:rPr lang="en-US" sz="1200" dirty="0" err="1">
                <a:solidFill>
                  <a:schemeClr val="tx1">
                    <a:lumMod val="75000"/>
                    <a:lumOff val="25000"/>
                  </a:schemeClr>
                </a:solidFill>
                <a:latin typeface="Californian FB" panose="0207040306080B030204" pitchFamily="18" charset="0"/>
                <a:cs typeface="Arial"/>
              </a:rPr>
              <a:t>introdução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deve</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informar</a:t>
            </a:r>
            <a:r>
              <a:rPr lang="en-US" sz="1200" dirty="0">
                <a:solidFill>
                  <a:schemeClr val="tx1">
                    <a:lumMod val="75000"/>
                    <a:lumOff val="25000"/>
                  </a:schemeClr>
                </a:solidFill>
                <a:latin typeface="Californian FB" panose="0207040306080B030204" pitchFamily="18" charset="0"/>
                <a:cs typeface="Arial"/>
              </a:rPr>
              <a:t>, de </a:t>
            </a:r>
            <a:r>
              <a:rPr lang="en-US" sz="1200" dirty="0" err="1">
                <a:solidFill>
                  <a:schemeClr val="tx1">
                    <a:lumMod val="75000"/>
                    <a:lumOff val="25000"/>
                  </a:schemeClr>
                </a:solidFill>
                <a:latin typeface="Californian FB" panose="0207040306080B030204" pitchFamily="18" charset="0"/>
                <a:cs typeface="Arial"/>
              </a:rPr>
              <a:t>uma</a:t>
            </a:r>
            <a:r>
              <a:rPr lang="en-US" sz="1200" dirty="0">
                <a:solidFill>
                  <a:schemeClr val="tx1">
                    <a:lumMod val="75000"/>
                    <a:lumOff val="25000"/>
                  </a:schemeClr>
                </a:solidFill>
                <a:latin typeface="Californian FB" panose="0207040306080B030204" pitchFamily="18" charset="0"/>
                <a:cs typeface="Arial"/>
              </a:rPr>
              <a:t> forma </a:t>
            </a:r>
            <a:r>
              <a:rPr lang="en-US" sz="1200" dirty="0" err="1">
                <a:solidFill>
                  <a:schemeClr val="tx1">
                    <a:lumMod val="75000"/>
                    <a:lumOff val="25000"/>
                  </a:schemeClr>
                </a:solidFill>
                <a:latin typeface="Californian FB" panose="0207040306080B030204" pitchFamily="18" charset="0"/>
                <a:cs typeface="Arial"/>
              </a:rPr>
              <a:t>geral</a:t>
            </a:r>
            <a:r>
              <a:rPr lang="en-US" sz="1200" dirty="0">
                <a:solidFill>
                  <a:schemeClr val="tx1">
                    <a:lumMod val="75000"/>
                    <a:lumOff val="25000"/>
                  </a:schemeClr>
                </a:solidFill>
                <a:latin typeface="Californian FB" panose="0207040306080B030204" pitchFamily="18" charset="0"/>
                <a:cs typeface="Arial"/>
              </a:rPr>
              <a:t>, o que se </a:t>
            </a:r>
            <a:r>
              <a:rPr lang="en-US" sz="1200" dirty="0" err="1">
                <a:solidFill>
                  <a:schemeClr val="tx1">
                    <a:lumMod val="75000"/>
                    <a:lumOff val="25000"/>
                  </a:schemeClr>
                </a:solidFill>
                <a:latin typeface="Californian FB" panose="0207040306080B030204" pitchFamily="18" charset="0"/>
                <a:cs typeface="Arial"/>
              </a:rPr>
              <a:t>pretende</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apresentar</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ou</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seja</a:t>
            </a:r>
            <a:r>
              <a:rPr lang="en-US" sz="1200" dirty="0">
                <a:solidFill>
                  <a:schemeClr val="tx1">
                    <a:lumMod val="75000"/>
                    <a:lumOff val="25000"/>
                  </a:schemeClr>
                </a:solidFill>
                <a:latin typeface="Californian FB" panose="0207040306080B030204" pitchFamily="18" charset="0"/>
                <a:cs typeface="Arial"/>
              </a:rPr>
              <a:t>, qual é o objecto, objectivo e </a:t>
            </a:r>
            <a:r>
              <a:rPr lang="en-US" sz="1200" dirty="0" err="1">
                <a:solidFill>
                  <a:schemeClr val="tx1">
                    <a:lumMod val="75000"/>
                    <a:lumOff val="25000"/>
                  </a:schemeClr>
                </a:solidFill>
                <a:latin typeface="Californian FB" panose="0207040306080B030204" pitchFamily="18" charset="0"/>
                <a:cs typeface="Arial"/>
              </a:rPr>
              <a:t>relevância</a:t>
            </a:r>
            <a:r>
              <a:rPr lang="en-US" sz="1200" dirty="0">
                <a:solidFill>
                  <a:schemeClr val="tx1">
                    <a:lumMod val="75000"/>
                    <a:lumOff val="25000"/>
                  </a:schemeClr>
                </a:solidFill>
                <a:latin typeface="Californian FB" panose="0207040306080B030204" pitchFamily="18" charset="0"/>
                <a:cs typeface="Arial"/>
              </a:rPr>
              <a:t> do </a:t>
            </a:r>
            <a:r>
              <a:rPr lang="en-US" sz="1200" dirty="0" err="1">
                <a:solidFill>
                  <a:schemeClr val="tx1">
                    <a:lumMod val="75000"/>
                    <a:lumOff val="25000"/>
                  </a:schemeClr>
                </a:solidFill>
                <a:latin typeface="Californian FB" panose="0207040306080B030204" pitchFamily="18" charset="0"/>
                <a:cs typeface="Arial"/>
              </a:rPr>
              <a:t>trabalho</a:t>
            </a:r>
            <a:r>
              <a:rPr lang="en-US" sz="1200" dirty="0">
                <a:solidFill>
                  <a:schemeClr val="tx1">
                    <a:lumMod val="75000"/>
                    <a:lumOff val="25000"/>
                  </a:schemeClr>
                </a:solidFill>
                <a:latin typeface="Californian FB" panose="0207040306080B030204" pitchFamily="18" charset="0"/>
                <a:cs typeface="Arial"/>
              </a:rPr>
              <a:t>. O </a:t>
            </a:r>
            <a:r>
              <a:rPr lang="en-US" sz="1200" dirty="0" err="1">
                <a:solidFill>
                  <a:schemeClr val="tx1">
                    <a:lumMod val="75000"/>
                    <a:lumOff val="25000"/>
                  </a:schemeClr>
                </a:solidFill>
                <a:latin typeface="Californian FB" panose="0207040306080B030204" pitchFamily="18" charset="0"/>
                <a:cs typeface="Arial"/>
              </a:rPr>
              <a:t>resumo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deve</a:t>
            </a:r>
            <a:r>
              <a:rPr lang="en-US" sz="1200" dirty="0">
                <a:solidFill>
                  <a:schemeClr val="tx1">
                    <a:lumMod val="75000"/>
                    <a:lumOff val="25000"/>
                  </a:schemeClr>
                </a:solidFill>
                <a:latin typeface="Californian FB" panose="0207040306080B030204" pitchFamily="18" charset="0"/>
                <a:cs typeface="Arial"/>
              </a:rPr>
              <a:t> ser </a:t>
            </a:r>
            <a:r>
              <a:rPr lang="en-US" sz="1200" dirty="0" err="1">
                <a:solidFill>
                  <a:schemeClr val="tx1">
                    <a:lumMod val="75000"/>
                    <a:lumOff val="25000"/>
                  </a:schemeClr>
                </a:solidFill>
                <a:latin typeface="Californian FB" panose="0207040306080B030204" pitchFamily="18" charset="0"/>
                <a:cs typeface="Arial"/>
              </a:rPr>
              <a:t>escrito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em</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único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parágrafo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respeitando</a:t>
            </a:r>
            <a:r>
              <a:rPr lang="en-US" sz="1200" dirty="0">
                <a:solidFill>
                  <a:schemeClr val="tx1">
                    <a:lumMod val="75000"/>
                    <a:lumOff val="25000"/>
                  </a:schemeClr>
                </a:solidFill>
                <a:latin typeface="Californian FB" panose="0207040306080B030204" pitchFamily="18" charset="0"/>
                <a:cs typeface="Arial"/>
              </a:rPr>
              <a:t> o </a:t>
            </a:r>
            <a:r>
              <a:rPr lang="en-US" sz="1200" dirty="0" err="1">
                <a:solidFill>
                  <a:schemeClr val="tx1">
                    <a:lumMod val="75000"/>
                    <a:lumOff val="25000"/>
                  </a:schemeClr>
                </a:solidFill>
                <a:latin typeface="Californian FB" panose="0207040306080B030204" pitchFamily="18" charset="0"/>
                <a:cs typeface="Arial"/>
              </a:rPr>
              <a:t>limite</a:t>
            </a:r>
            <a:r>
              <a:rPr lang="en-US" sz="1200" dirty="0">
                <a:solidFill>
                  <a:schemeClr val="tx1">
                    <a:lumMod val="75000"/>
                    <a:lumOff val="25000"/>
                  </a:schemeClr>
                </a:solidFill>
                <a:latin typeface="Californian FB" panose="0207040306080B030204" pitchFamily="18" charset="0"/>
                <a:cs typeface="Arial"/>
              </a:rPr>
              <a:t> de </a:t>
            </a:r>
            <a:r>
              <a:rPr lang="en-US" sz="1200" dirty="0" err="1">
                <a:solidFill>
                  <a:schemeClr val="tx1">
                    <a:lumMod val="75000"/>
                    <a:lumOff val="25000"/>
                  </a:schemeClr>
                </a:solidFill>
                <a:latin typeface="Californian FB" panose="0207040306080B030204" pitchFamily="18" charset="0"/>
                <a:cs typeface="Arial"/>
              </a:rPr>
              <a:t>palavras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estabelecidas</a:t>
            </a:r>
            <a:r>
              <a:rPr lang="en-US" sz="1200" dirty="0">
                <a:solidFill>
                  <a:schemeClr val="tx1">
                    <a:lumMod val="75000"/>
                    <a:lumOff val="25000"/>
                  </a:schemeClr>
                </a:solidFill>
                <a:latin typeface="Californian FB" panose="0207040306080B030204" pitchFamily="18" charset="0"/>
                <a:cs typeface="Arial"/>
              </a:rPr>
              <a:t> no </a:t>
            </a:r>
            <a:r>
              <a:rPr lang="en-US" sz="1200" dirty="0" err="1">
                <a:solidFill>
                  <a:schemeClr val="tx1">
                    <a:lumMod val="75000"/>
                    <a:lumOff val="25000"/>
                  </a:schemeClr>
                </a:solidFill>
                <a:latin typeface="Californian FB" panose="0207040306080B030204" pitchFamily="18" charset="0"/>
                <a:cs typeface="Arial"/>
              </a:rPr>
              <a:t>regulamento</a:t>
            </a:r>
            <a:r>
              <a:rPr lang="en-US" sz="1200" dirty="0">
                <a:solidFill>
                  <a:schemeClr val="tx1">
                    <a:lumMod val="75000"/>
                    <a:lumOff val="25000"/>
                  </a:schemeClr>
                </a:solidFill>
                <a:latin typeface="Californian FB" panose="0207040306080B030204" pitchFamily="18" charset="0"/>
                <a:cs typeface="Arial"/>
              </a:rPr>
              <a:t>.</a:t>
            </a:r>
            <a:endParaRPr lang="en-US" sz="1200" u="sng" dirty="0">
              <a:solidFill>
                <a:schemeClr val="tx1">
                  <a:lumMod val="75000"/>
                  <a:lumOff val="25000"/>
                </a:schemeClr>
              </a:solidFill>
              <a:latin typeface="Californian FB" panose="0207040306080B030204" pitchFamily="18" charset="0"/>
              <a:cs typeface="Arial"/>
            </a:endParaRPr>
          </a:p>
          <a:p>
            <a:pPr algn="just"/>
            <a:r>
              <a:rPr lang="en-US" sz="1200" dirty="0" err="1">
                <a:solidFill>
                  <a:schemeClr val="tx1">
                    <a:lumMod val="65000"/>
                    <a:lumOff val="35000"/>
                  </a:schemeClr>
                </a:solidFill>
                <a:latin typeface="Californian FB" panose="0207040306080B030204" pitchFamily="18" charset="0"/>
                <a:cs typeface="Arial"/>
              </a:rPr>
              <a:t>Palavras-chaves</a:t>
            </a:r>
            <a:r>
              <a:rPr lang="en-US" sz="1200" dirty="0">
                <a:solidFill>
                  <a:schemeClr val="tx1">
                    <a:lumMod val="65000"/>
                    <a:lumOff val="35000"/>
                  </a:schemeClr>
                </a:solidFill>
                <a:latin typeface="Californian FB" panose="0207040306080B030204" pitchFamily="18" charset="0"/>
                <a:cs typeface="Arial"/>
              </a:rPr>
              <a:t>: Template; </a:t>
            </a:r>
            <a:r>
              <a:rPr lang="en-US" sz="1200" dirty="0" err="1">
                <a:solidFill>
                  <a:schemeClr val="tx1">
                    <a:lumMod val="65000"/>
                    <a:lumOff val="35000"/>
                  </a:schemeClr>
                </a:solidFill>
                <a:latin typeface="Californian FB" panose="0207040306080B030204" pitchFamily="18" charset="0"/>
                <a:cs typeface="Arial"/>
              </a:rPr>
              <a:t>Jogos</a:t>
            </a:r>
            <a:r>
              <a:rPr lang="en-US" sz="1200" dirty="0">
                <a:solidFill>
                  <a:schemeClr val="tx1">
                    <a:lumMod val="65000"/>
                    <a:lumOff val="35000"/>
                  </a:schemeClr>
                </a:solidFill>
                <a:latin typeface="Californian FB" panose="0207040306080B030204" pitchFamily="18" charset="0"/>
                <a:cs typeface="Arial"/>
              </a:rPr>
              <a:t> e </a:t>
            </a:r>
            <a:r>
              <a:rPr lang="en-US" sz="1200" dirty="0" err="1">
                <a:solidFill>
                  <a:schemeClr val="tx1">
                    <a:lumMod val="65000"/>
                    <a:lumOff val="35000"/>
                  </a:schemeClr>
                </a:solidFill>
                <a:latin typeface="Californian FB" panose="0207040306080B030204" pitchFamily="18" charset="0"/>
                <a:cs typeface="Arial"/>
              </a:rPr>
              <a:t>jogos</a:t>
            </a:r>
            <a:r>
              <a:rPr lang="en-US" sz="1200" dirty="0">
                <a:solidFill>
                  <a:schemeClr val="tx1">
                    <a:lumMod val="65000"/>
                    <a:lumOff val="35000"/>
                  </a:schemeClr>
                </a:solidFill>
                <a:latin typeface="Californian FB" panose="0207040306080B030204" pitchFamily="18" charset="0"/>
                <a:cs typeface="Arial"/>
              </a:rPr>
              <a:t>; </a:t>
            </a:r>
            <a:r>
              <a:rPr lang="en-US" sz="1200" dirty="0" err="1">
                <a:solidFill>
                  <a:schemeClr val="tx1">
                    <a:lumMod val="65000"/>
                    <a:lumOff val="35000"/>
                  </a:schemeClr>
                </a:solidFill>
                <a:latin typeface="Californian FB" panose="0207040306080B030204" pitchFamily="18" charset="0"/>
                <a:cs typeface="Arial"/>
              </a:rPr>
              <a:t>Divulgação</a:t>
            </a:r>
            <a:endParaRPr lang="en-US" sz="1200" dirty="0">
              <a:solidFill>
                <a:schemeClr val="tx1">
                  <a:lumMod val="65000"/>
                  <a:lumOff val="35000"/>
                </a:schemeClr>
              </a:solidFill>
              <a:latin typeface="Californian FB" panose="0207040306080B030204" pitchFamily="18" charset="0"/>
              <a:cs typeface="Arial"/>
            </a:endParaRPr>
          </a:p>
          <a:p>
            <a:pPr algn="just">
              <a:spcAft>
                <a:spcPts val="600"/>
              </a:spcAft>
            </a:pPr>
            <a:r>
              <a:rPr lang="en-US" sz="1200" dirty="0">
                <a:solidFill>
                  <a:schemeClr val="tx1">
                    <a:lumMod val="65000"/>
                    <a:lumOff val="35000"/>
                  </a:schemeClr>
                </a:solidFill>
                <a:latin typeface="Californian FB" panose="0207040306080B030204" pitchFamily="18" charset="0"/>
                <a:cs typeface="Arial"/>
              </a:rPr>
              <a:t>____________________________________________________________________________________________________________</a:t>
            </a:r>
          </a:p>
          <a:p>
            <a:pPr algn="just">
              <a:spcAft>
                <a:spcPts val="600"/>
              </a:spcAft>
            </a:pPr>
            <a:r>
              <a:rPr lang="en-US" sz="1200" dirty="0">
                <a:solidFill>
                  <a:schemeClr val="tx1">
                    <a:lumMod val="65000"/>
                    <a:lumOff val="35000"/>
                  </a:schemeClr>
                </a:solidFill>
                <a:latin typeface="Californian FB" panose="0207040306080B030204" pitchFamily="18" charset="0"/>
                <a:cs typeface="Arial"/>
              </a:rPr>
              <a:t>This template is completely editable and serves only to exemplify a proper structure and formatting in order to promote a good visualization and correct reading of the information on the screen. . The author is free to follow this structure or customize it, as long as he takes into account that his visibility will not be compromised, assuming this responsibility. The recommendations in this template serve only as a reference and support to the authors, and are not necessarily mandatory. The author is free to follow this structure or customize it, as long as he takes into account that his visibility will not be compromised, assuming this responsibility. The recommendations in this template serve only as a reference and support to the authors, and are not necessarily mandatory.</a:t>
            </a:r>
          </a:p>
          <a:p>
            <a:pPr algn="just">
              <a:spcAft>
                <a:spcPts val="600"/>
              </a:spcAft>
            </a:pPr>
            <a:r>
              <a:rPr lang="en-US" sz="1200" dirty="0">
                <a:solidFill>
                  <a:schemeClr val="tx1">
                    <a:lumMod val="65000"/>
                    <a:lumOff val="35000"/>
                  </a:schemeClr>
                </a:solidFill>
                <a:latin typeface="Californian FB" panose="0207040306080B030204" pitchFamily="18" charset="0"/>
                <a:cs typeface="Arial"/>
              </a:rPr>
              <a:t>Keywords: Template; Games and games; Disclosure</a:t>
            </a:r>
          </a:p>
          <a:p>
            <a:pPr algn="just">
              <a:spcAft>
                <a:spcPts val="600"/>
              </a:spcAft>
            </a:pPr>
            <a:endParaRPr lang="en-US" sz="1200" dirty="0">
              <a:solidFill>
                <a:schemeClr val="tx1">
                  <a:lumMod val="65000"/>
                  <a:lumOff val="35000"/>
                </a:schemeClr>
              </a:solidFill>
              <a:latin typeface="Californian FB" panose="0207040306080B030204" pitchFamily="18" charset="0"/>
              <a:cs typeface="Arial"/>
            </a:endParaRPr>
          </a:p>
          <a:p>
            <a:pPr algn="just">
              <a:spcAft>
                <a:spcPts val="600"/>
              </a:spcAft>
            </a:pPr>
            <a:endParaRPr lang="en-US" sz="1200" dirty="0">
              <a:solidFill>
                <a:schemeClr val="tx1">
                  <a:lumMod val="65000"/>
                  <a:lumOff val="35000"/>
                </a:schemeClr>
              </a:solidFill>
              <a:latin typeface="Californian FB" panose="0207040306080B030204" pitchFamily="18" charset="0"/>
              <a:cs typeface="Arial"/>
            </a:endParaRPr>
          </a:p>
          <a:p>
            <a:pPr algn="just">
              <a:spcAft>
                <a:spcPts val="600"/>
              </a:spcAft>
            </a:pPr>
            <a:endParaRPr lang="en-US" sz="1200" dirty="0">
              <a:solidFill>
                <a:schemeClr val="tx1">
                  <a:lumMod val="65000"/>
                  <a:lumOff val="35000"/>
                </a:schemeClr>
              </a:solidFill>
              <a:latin typeface="Californian FB" panose="0207040306080B030204" pitchFamily="18" charset="0"/>
              <a:cs typeface="Arial"/>
            </a:endParaRPr>
          </a:p>
          <a:p>
            <a:pPr algn="just"/>
            <a:endParaRPr lang="en-US" sz="1200" dirty="0">
              <a:solidFill>
                <a:schemeClr val="tx1">
                  <a:lumMod val="75000"/>
                  <a:lumOff val="25000"/>
                </a:schemeClr>
              </a:solidFill>
              <a:latin typeface="Californian FB" panose="0207040306080B030204" pitchFamily="18" charset="0"/>
              <a:cs typeface="Arial"/>
            </a:endParaRPr>
          </a:p>
        </p:txBody>
      </p:sp>
      <p:sp>
        <p:nvSpPr>
          <p:cNvPr id="19" name="Subtítulo 2"/>
          <p:cNvSpPr txBox="1">
            <a:spLocks/>
          </p:cNvSpPr>
          <p:nvPr/>
        </p:nvSpPr>
        <p:spPr>
          <a:xfrm>
            <a:off x="11394504" y="326282"/>
            <a:ext cx="1944216" cy="1872208"/>
          </a:xfrm>
          <a:prstGeom prst="rect">
            <a:avLst/>
          </a:prstGeom>
          <a:noFill/>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vert="horz" lIns="91440" tIns="45720" rIns="91440" bIns="45720" rtlCol="0" anchor="ctr">
            <a:noAutofit/>
          </a:bodyPr>
          <a:lstStyle>
            <a:lvl1pPr marL="0" indent="0" algn="ctr" defTabSz="1828343" rtl="0" eaLnBrk="1" latinLnBrk="0" hangingPunct="1">
              <a:spcBef>
                <a:spcPct val="20000"/>
              </a:spcBef>
              <a:buFont typeface="Arial" pitchFamily="34" charset="0"/>
              <a:buNone/>
              <a:defRPr sz="6398" kern="1200">
                <a:solidFill>
                  <a:schemeClr val="tx1">
                    <a:tint val="75000"/>
                  </a:schemeClr>
                </a:solidFill>
                <a:latin typeface="+mn-lt"/>
                <a:ea typeface="+mn-ea"/>
                <a:cs typeface="+mn-cs"/>
              </a:defRPr>
            </a:lvl1pPr>
            <a:lvl2pPr marL="914171" indent="0" algn="ctr" defTabSz="1828343" rtl="0" eaLnBrk="1" latinLnBrk="0" hangingPunct="1">
              <a:spcBef>
                <a:spcPct val="20000"/>
              </a:spcBef>
              <a:buFont typeface="Arial" pitchFamily="34" charset="0"/>
              <a:buNone/>
              <a:defRPr sz="5599" kern="1200">
                <a:solidFill>
                  <a:schemeClr val="tx1">
                    <a:tint val="75000"/>
                  </a:schemeClr>
                </a:solidFill>
                <a:latin typeface="+mn-lt"/>
                <a:ea typeface="+mn-ea"/>
                <a:cs typeface="+mn-cs"/>
              </a:defRPr>
            </a:lvl2pPr>
            <a:lvl3pPr marL="1828343" indent="0" algn="ctr" defTabSz="1828343" rtl="0" eaLnBrk="1" latinLnBrk="0" hangingPunct="1">
              <a:spcBef>
                <a:spcPct val="20000"/>
              </a:spcBef>
              <a:buFont typeface="Arial" pitchFamily="34" charset="0"/>
              <a:buNone/>
              <a:defRPr sz="4799" kern="1200">
                <a:solidFill>
                  <a:schemeClr val="tx1">
                    <a:tint val="75000"/>
                  </a:schemeClr>
                </a:solidFill>
                <a:latin typeface="+mn-lt"/>
                <a:ea typeface="+mn-ea"/>
                <a:cs typeface="+mn-cs"/>
              </a:defRPr>
            </a:lvl3pPr>
            <a:lvl4pPr marL="2742514"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4pPr>
            <a:lvl5pPr marL="3656686"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5pPr>
            <a:lvl6pPr marL="4570857"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6pPr>
            <a:lvl7pPr marL="5485028"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7pPr>
            <a:lvl8pPr marL="6399200"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8pPr>
            <a:lvl9pPr marL="7313371"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9pPr>
          </a:lstStyle>
          <a:p>
            <a:r>
              <a:rPr lang="pt-PT" sz="1200" dirty="0">
                <a:solidFill>
                  <a:schemeClr val="tx2">
                    <a:lumMod val="75000"/>
                  </a:schemeClr>
                </a:solidFill>
                <a:latin typeface="Arial" pitchFamily="34" charset="0"/>
                <a:cs typeface="Arial" pitchFamily="34" charset="0"/>
              </a:rPr>
              <a:t>LOGOTIPO DA ESCOLA OU INSTITUIÇÃO</a:t>
            </a:r>
          </a:p>
        </p:txBody>
      </p:sp>
      <p:sp>
        <p:nvSpPr>
          <p:cNvPr id="27" name="Subtítulo 2"/>
          <p:cNvSpPr txBox="1">
            <a:spLocks/>
          </p:cNvSpPr>
          <p:nvPr/>
        </p:nvSpPr>
        <p:spPr>
          <a:xfrm>
            <a:off x="377280" y="326282"/>
            <a:ext cx="10873208" cy="1872208"/>
          </a:xfrm>
          <a:prstGeom prst="rect">
            <a:avLst/>
          </a:prstGeom>
          <a:solidFill>
            <a:srgbClr val="FFC000">
              <a:alpha val="29000"/>
            </a:srgbClr>
          </a:solidFill>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marL="0" indent="0" algn="ctr" defTabSz="1828343" rtl="0" eaLnBrk="1" latinLnBrk="0" hangingPunct="1">
              <a:spcBef>
                <a:spcPct val="20000"/>
              </a:spcBef>
              <a:buFont typeface="Arial" pitchFamily="34" charset="0"/>
              <a:buNone/>
              <a:defRPr sz="6398" kern="1200">
                <a:solidFill>
                  <a:schemeClr val="tx1">
                    <a:tint val="75000"/>
                  </a:schemeClr>
                </a:solidFill>
                <a:latin typeface="+mn-lt"/>
                <a:ea typeface="+mn-ea"/>
                <a:cs typeface="+mn-cs"/>
              </a:defRPr>
            </a:lvl1pPr>
            <a:lvl2pPr marL="914171" indent="0" algn="ctr" defTabSz="1828343" rtl="0" eaLnBrk="1" latinLnBrk="0" hangingPunct="1">
              <a:spcBef>
                <a:spcPct val="20000"/>
              </a:spcBef>
              <a:buFont typeface="Arial" pitchFamily="34" charset="0"/>
              <a:buNone/>
              <a:defRPr sz="5599" kern="1200">
                <a:solidFill>
                  <a:schemeClr val="tx1">
                    <a:tint val="75000"/>
                  </a:schemeClr>
                </a:solidFill>
                <a:latin typeface="+mn-lt"/>
                <a:ea typeface="+mn-ea"/>
                <a:cs typeface="+mn-cs"/>
              </a:defRPr>
            </a:lvl2pPr>
            <a:lvl3pPr marL="1828343" indent="0" algn="ctr" defTabSz="1828343" rtl="0" eaLnBrk="1" latinLnBrk="0" hangingPunct="1">
              <a:spcBef>
                <a:spcPct val="20000"/>
              </a:spcBef>
              <a:buFont typeface="Arial" pitchFamily="34" charset="0"/>
              <a:buNone/>
              <a:defRPr sz="4799" kern="1200">
                <a:solidFill>
                  <a:schemeClr val="tx1">
                    <a:tint val="75000"/>
                  </a:schemeClr>
                </a:solidFill>
                <a:latin typeface="+mn-lt"/>
                <a:ea typeface="+mn-ea"/>
                <a:cs typeface="+mn-cs"/>
              </a:defRPr>
            </a:lvl3pPr>
            <a:lvl4pPr marL="2742514"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4pPr>
            <a:lvl5pPr marL="3656686"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5pPr>
            <a:lvl6pPr marL="4570857"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6pPr>
            <a:lvl7pPr marL="5485028"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7pPr>
            <a:lvl8pPr marL="6399200"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8pPr>
            <a:lvl9pPr marL="7313371"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9pPr>
          </a:lstStyle>
          <a:p>
            <a:pPr algn="l"/>
            <a:r>
              <a:rPr lang="pt-PT" sz="3199" dirty="0">
                <a:solidFill>
                  <a:schemeClr val="tx1"/>
                </a:solidFill>
                <a:latin typeface="Arial"/>
                <a:cs typeface="Arial"/>
              </a:rPr>
              <a:t>TÍTULO DO POSTER</a:t>
            </a:r>
          </a:p>
          <a:p>
            <a:pPr algn="l"/>
            <a:endParaRPr lang="pt-PT" sz="1200" dirty="0">
              <a:solidFill>
                <a:schemeClr val="tx1"/>
              </a:solidFill>
              <a:latin typeface="Arial"/>
              <a:cs typeface="Arial"/>
            </a:endParaRPr>
          </a:p>
          <a:p>
            <a:pPr algn="l"/>
            <a:r>
              <a:rPr lang="pt-PT" sz="1800" b="1" dirty="0">
                <a:solidFill>
                  <a:schemeClr val="tx1"/>
                </a:solidFill>
                <a:latin typeface="Californian FB" panose="0207040306080B030204" pitchFamily="18" charset="0"/>
                <a:cs typeface="Arial"/>
              </a:rPr>
              <a:t>Nome(s) do(s) autor(es): </a:t>
            </a:r>
            <a:r>
              <a:rPr lang="pt-PT" sz="1800" dirty="0">
                <a:solidFill>
                  <a:schemeClr val="tx1"/>
                </a:solidFill>
                <a:latin typeface="Californian FB" panose="0207040306080B030204" pitchFamily="18" charset="0"/>
                <a:cs typeface="Arial"/>
              </a:rPr>
              <a:t>Fulano de Tal</a:t>
            </a:r>
          </a:p>
          <a:p>
            <a:pPr algn="l"/>
            <a:r>
              <a:rPr lang="pt-PT" sz="1800" b="1" dirty="0">
                <a:solidFill>
                  <a:schemeClr val="tx1"/>
                </a:solidFill>
                <a:latin typeface="Californian FB" panose="0207040306080B030204" pitchFamily="18" charset="0"/>
                <a:cs typeface="Arial"/>
              </a:rPr>
              <a:t>Instituto/Organização: Instituto Superior…</a:t>
            </a:r>
            <a:endParaRPr lang="pt-PT" sz="1800" dirty="0">
              <a:solidFill>
                <a:schemeClr val="tx1"/>
              </a:solidFill>
              <a:latin typeface="Californian FB" panose="0207040306080B030204" pitchFamily="18" charset="0"/>
              <a:cs typeface="Arial"/>
            </a:endParaRPr>
          </a:p>
        </p:txBody>
      </p:sp>
      <p:sp>
        <p:nvSpPr>
          <p:cNvPr id="34" name="Subtítulo 2"/>
          <p:cNvSpPr txBox="1">
            <a:spLocks/>
          </p:cNvSpPr>
          <p:nvPr/>
        </p:nvSpPr>
        <p:spPr>
          <a:xfrm>
            <a:off x="401068" y="2503923"/>
            <a:ext cx="6336704" cy="372441"/>
          </a:xfrm>
          <a:prstGeom prst="roundRect">
            <a:avLst/>
          </a:prstGeom>
          <a:solidFill>
            <a:srgbClr val="FFC000"/>
          </a:solidFill>
          <a:ln w="25400" cap="flat" cmpd="sng" algn="ctr">
            <a:no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t">
            <a:noAutofit/>
          </a:bodyPr>
          <a:lstStyle>
            <a:lvl1pPr marL="0" indent="0" algn="ctr" defTabSz="1828343" rtl="0" eaLnBrk="1" latinLnBrk="0" hangingPunct="1">
              <a:spcBef>
                <a:spcPct val="20000"/>
              </a:spcBef>
              <a:buFont typeface="Arial" pitchFamily="34" charset="0"/>
              <a:buNone/>
              <a:defRPr sz="6398" kern="1200">
                <a:solidFill>
                  <a:schemeClr val="tx1">
                    <a:tint val="75000"/>
                  </a:schemeClr>
                </a:solidFill>
                <a:latin typeface="+mn-lt"/>
                <a:ea typeface="+mn-ea"/>
                <a:cs typeface="+mn-cs"/>
              </a:defRPr>
            </a:lvl1pPr>
            <a:lvl2pPr marL="914171" indent="0" algn="ctr" defTabSz="1828343" rtl="0" eaLnBrk="1" latinLnBrk="0" hangingPunct="1">
              <a:spcBef>
                <a:spcPct val="20000"/>
              </a:spcBef>
              <a:buFont typeface="Arial" pitchFamily="34" charset="0"/>
              <a:buNone/>
              <a:defRPr sz="5599" kern="1200">
                <a:solidFill>
                  <a:schemeClr val="tx1">
                    <a:tint val="75000"/>
                  </a:schemeClr>
                </a:solidFill>
                <a:latin typeface="+mn-lt"/>
                <a:ea typeface="+mn-ea"/>
                <a:cs typeface="+mn-cs"/>
              </a:defRPr>
            </a:lvl2pPr>
            <a:lvl3pPr marL="1828343" indent="0" algn="ctr" defTabSz="1828343" rtl="0" eaLnBrk="1" latinLnBrk="0" hangingPunct="1">
              <a:spcBef>
                <a:spcPct val="20000"/>
              </a:spcBef>
              <a:buFont typeface="Arial" pitchFamily="34" charset="0"/>
              <a:buNone/>
              <a:defRPr sz="4799" kern="1200">
                <a:solidFill>
                  <a:schemeClr val="tx1">
                    <a:tint val="75000"/>
                  </a:schemeClr>
                </a:solidFill>
                <a:latin typeface="+mn-lt"/>
                <a:ea typeface="+mn-ea"/>
                <a:cs typeface="+mn-cs"/>
              </a:defRPr>
            </a:lvl3pPr>
            <a:lvl4pPr marL="2742514"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4pPr>
            <a:lvl5pPr marL="3656686"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5pPr>
            <a:lvl6pPr marL="4570857"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6pPr>
            <a:lvl7pPr marL="5485028"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7pPr>
            <a:lvl8pPr marL="6399200"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8pPr>
            <a:lvl9pPr marL="7313371"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9pPr>
          </a:lstStyle>
          <a:p>
            <a:pPr algn="just">
              <a:spcAft>
                <a:spcPts val="600"/>
              </a:spcAft>
            </a:pPr>
            <a:r>
              <a:rPr lang="pt-PT" sz="2000" b="1" dirty="0">
                <a:solidFill>
                  <a:srgbClr val="1F497D"/>
                </a:solidFill>
                <a:latin typeface="Arial"/>
                <a:cs typeface="Arial"/>
              </a:rPr>
              <a:t>1. Resumo/</a:t>
            </a:r>
            <a:r>
              <a:rPr lang="pt-PT" sz="2000" b="1" dirty="0" err="1">
                <a:solidFill>
                  <a:srgbClr val="1F497D"/>
                </a:solidFill>
                <a:latin typeface="Arial"/>
                <a:cs typeface="Arial"/>
              </a:rPr>
              <a:t>Abstract</a:t>
            </a:r>
            <a:endParaRPr lang="pt-PT" sz="900" b="1" dirty="0">
              <a:solidFill>
                <a:srgbClr val="1F497D"/>
              </a:solidFill>
              <a:latin typeface="Arial"/>
              <a:cs typeface="Arial"/>
            </a:endParaRPr>
          </a:p>
        </p:txBody>
      </p:sp>
      <p:grpSp>
        <p:nvGrpSpPr>
          <p:cNvPr id="11" name="Agrupar 10">
            <a:extLst>
              <a:ext uri="{FF2B5EF4-FFF2-40B4-BE49-F238E27FC236}">
                <a16:creationId xmlns:a16="http://schemas.microsoft.com/office/drawing/2014/main" id="{FA6C45DA-18B4-4A83-0D70-15813473A012}"/>
              </a:ext>
            </a:extLst>
          </p:cNvPr>
          <p:cNvGrpSpPr/>
          <p:nvPr/>
        </p:nvGrpSpPr>
        <p:grpSpPr>
          <a:xfrm>
            <a:off x="353493" y="7091357"/>
            <a:ext cx="6360492" cy="5794120"/>
            <a:chOff x="353492" y="5993340"/>
            <a:chExt cx="6360492" cy="4276239"/>
          </a:xfrm>
        </p:grpSpPr>
        <p:sp>
          <p:nvSpPr>
            <p:cNvPr id="5" name="Subtítulo 2">
              <a:extLst>
                <a:ext uri="{FF2B5EF4-FFF2-40B4-BE49-F238E27FC236}">
                  <a16:creationId xmlns:a16="http://schemas.microsoft.com/office/drawing/2014/main" id="{E0CA3D8F-05E4-F38C-2793-B0E327028E28}"/>
                </a:ext>
              </a:extLst>
            </p:cNvPr>
            <p:cNvSpPr txBox="1">
              <a:spLocks/>
            </p:cNvSpPr>
            <p:nvPr/>
          </p:nvSpPr>
          <p:spPr>
            <a:xfrm>
              <a:off x="353492" y="6399749"/>
              <a:ext cx="6360492" cy="3869830"/>
            </a:xfrm>
            <a:prstGeom prst="rect">
              <a:avLst/>
            </a:prstGeom>
            <a:noFill/>
            <a:ln w="25400" cap="flat" cmpd="sng" algn="ctr">
              <a:no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t">
              <a:noAutofit/>
            </a:bodyPr>
            <a:lstStyle>
              <a:lvl1pPr marL="0" indent="0" algn="ctr" defTabSz="1828343" rtl="0" eaLnBrk="1" latinLnBrk="0" hangingPunct="1">
                <a:spcBef>
                  <a:spcPct val="20000"/>
                </a:spcBef>
                <a:buFont typeface="Arial" pitchFamily="34" charset="0"/>
                <a:buNone/>
                <a:defRPr sz="6398" kern="1200">
                  <a:solidFill>
                    <a:schemeClr val="tx1">
                      <a:tint val="75000"/>
                    </a:schemeClr>
                  </a:solidFill>
                  <a:latin typeface="+mn-lt"/>
                  <a:ea typeface="+mn-ea"/>
                  <a:cs typeface="+mn-cs"/>
                </a:defRPr>
              </a:lvl1pPr>
              <a:lvl2pPr marL="914171" indent="0" algn="ctr" defTabSz="1828343" rtl="0" eaLnBrk="1" latinLnBrk="0" hangingPunct="1">
                <a:spcBef>
                  <a:spcPct val="20000"/>
                </a:spcBef>
                <a:buFont typeface="Arial" pitchFamily="34" charset="0"/>
                <a:buNone/>
                <a:defRPr sz="5599" kern="1200">
                  <a:solidFill>
                    <a:schemeClr val="tx1">
                      <a:tint val="75000"/>
                    </a:schemeClr>
                  </a:solidFill>
                  <a:latin typeface="+mn-lt"/>
                  <a:ea typeface="+mn-ea"/>
                  <a:cs typeface="+mn-cs"/>
                </a:defRPr>
              </a:lvl2pPr>
              <a:lvl3pPr marL="1828343" indent="0" algn="ctr" defTabSz="1828343" rtl="0" eaLnBrk="1" latinLnBrk="0" hangingPunct="1">
                <a:spcBef>
                  <a:spcPct val="20000"/>
                </a:spcBef>
                <a:buFont typeface="Arial" pitchFamily="34" charset="0"/>
                <a:buNone/>
                <a:defRPr sz="4799" kern="1200">
                  <a:solidFill>
                    <a:schemeClr val="tx1">
                      <a:tint val="75000"/>
                    </a:schemeClr>
                  </a:solidFill>
                  <a:latin typeface="+mn-lt"/>
                  <a:ea typeface="+mn-ea"/>
                  <a:cs typeface="+mn-cs"/>
                </a:defRPr>
              </a:lvl3pPr>
              <a:lvl4pPr marL="2742514"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4pPr>
              <a:lvl5pPr marL="3656686"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5pPr>
              <a:lvl6pPr marL="4570857"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6pPr>
              <a:lvl7pPr marL="5485028"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7pPr>
              <a:lvl8pPr marL="6399200"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8pPr>
              <a:lvl9pPr marL="7313371"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9pPr>
            </a:lstStyle>
            <a:p>
              <a:pPr algn="just">
                <a:spcAft>
                  <a:spcPts val="600"/>
                </a:spcAft>
              </a:pP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endParaRPr lang="en-US" sz="1200" dirty="0">
                <a:solidFill>
                  <a:schemeClr val="tx1">
                    <a:lumMod val="75000"/>
                    <a:lumOff val="25000"/>
                  </a:schemeClr>
                </a:solidFill>
                <a:latin typeface="Californian FB" panose="0207040306080B030204" pitchFamily="18" charset="0"/>
                <a:cs typeface="Arial"/>
              </a:endParaRPr>
            </a:p>
            <a:p>
              <a:pPr algn="just">
                <a:spcAft>
                  <a:spcPts val="600"/>
                </a:spcAft>
              </a:pP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seguir</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esta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estrutura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ou</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personalizá</a:t>
              </a:r>
              <a:r>
                <a:rPr lang="en-US" sz="1200" dirty="0">
                  <a:solidFill>
                    <a:schemeClr val="tx1">
                      <a:lumMod val="75000"/>
                      <a:lumOff val="25000"/>
                    </a:schemeClr>
                  </a:solidFill>
                  <a:latin typeface="Californian FB" panose="0207040306080B030204" pitchFamily="18" charset="0"/>
                  <a:cs typeface="Arial"/>
                </a:rPr>
                <a:t>-la, </a:t>
              </a:r>
              <a:r>
                <a:rPr lang="en-US" sz="1200" dirty="0" err="1">
                  <a:solidFill>
                    <a:schemeClr val="tx1">
                      <a:lumMod val="75000"/>
                      <a:lumOff val="25000"/>
                    </a:schemeClr>
                  </a:solidFill>
                  <a:latin typeface="Californian FB" panose="0207040306080B030204" pitchFamily="18" charset="0"/>
                  <a:cs typeface="Arial"/>
                </a:rPr>
                <a:t>desde</a:t>
              </a:r>
              <a:r>
                <a:rPr lang="en-US" sz="1200" dirty="0">
                  <a:solidFill>
                    <a:schemeClr val="tx1">
                      <a:lumMod val="75000"/>
                      <a:lumOff val="25000"/>
                    </a:schemeClr>
                  </a:solidFill>
                  <a:latin typeface="Californian FB" panose="0207040306080B030204" pitchFamily="18" charset="0"/>
                  <a:cs typeface="Arial"/>
                </a:rPr>
                <a:t> que </a:t>
              </a:r>
              <a:r>
                <a:rPr lang="en-US" sz="1200" dirty="0" err="1">
                  <a:solidFill>
                    <a:schemeClr val="tx1">
                      <a:lumMod val="75000"/>
                      <a:lumOff val="25000"/>
                    </a:schemeClr>
                  </a:solidFill>
                  <a:latin typeface="Californian FB" panose="0207040306080B030204" pitchFamily="18" charset="0"/>
                  <a:cs typeface="Arial"/>
                </a:rPr>
                <a:t>tenha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em</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consideração</a:t>
              </a:r>
              <a:r>
                <a:rPr lang="en-US" sz="1200" dirty="0">
                  <a:solidFill>
                    <a:schemeClr val="tx1">
                      <a:lumMod val="75000"/>
                      <a:lumOff val="25000"/>
                    </a:schemeClr>
                  </a:solidFill>
                  <a:latin typeface="Californian FB" panose="0207040306080B030204" pitchFamily="18" charset="0"/>
                  <a:cs typeface="Arial"/>
                </a:rPr>
                <a:t> que a </a:t>
              </a:r>
              <a:r>
                <a:rPr lang="en-US" sz="1200" dirty="0" err="1">
                  <a:solidFill>
                    <a:schemeClr val="tx1">
                      <a:lumMod val="75000"/>
                      <a:lumOff val="25000"/>
                    </a:schemeClr>
                  </a:solidFill>
                  <a:latin typeface="Californian FB" panose="0207040306080B030204" pitchFamily="18" charset="0"/>
                  <a:cs typeface="Arial"/>
                </a:rPr>
                <a:t>sua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visibilidade</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não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será</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comprometida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assumindo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essa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responsabilidade</a:t>
              </a:r>
              <a:r>
                <a:rPr lang="en-US" sz="1200" dirty="0">
                  <a:solidFill>
                    <a:schemeClr val="tx1">
                      <a:lumMod val="75000"/>
                      <a:lumOff val="25000"/>
                    </a:schemeClr>
                  </a:solidFill>
                  <a:latin typeface="Californian FB" panose="0207040306080B030204" pitchFamily="18" charset="0"/>
                  <a:cs typeface="Arial"/>
                </a:rPr>
                <a:t>. As </a:t>
              </a:r>
              <a:r>
                <a:rPr lang="en-US" sz="1200" dirty="0" err="1">
                  <a:solidFill>
                    <a:schemeClr val="tx1">
                      <a:lumMod val="75000"/>
                      <a:lumOff val="25000"/>
                    </a:schemeClr>
                  </a:solidFill>
                  <a:latin typeface="Californian FB" panose="0207040306080B030204" pitchFamily="18" charset="0"/>
                  <a:cs typeface="Arial"/>
                </a:rPr>
                <a:t>recomendações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constantes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neste</a:t>
              </a:r>
              <a:r>
                <a:rPr lang="en-US" sz="1200" dirty="0">
                  <a:solidFill>
                    <a:schemeClr val="tx1">
                      <a:lumMod val="75000"/>
                      <a:lumOff val="25000"/>
                    </a:schemeClr>
                  </a:solidFill>
                  <a:latin typeface="Californian FB" panose="0207040306080B030204" pitchFamily="18" charset="0"/>
                  <a:cs typeface="Arial"/>
                </a:rPr>
                <a:t> template </a:t>
              </a:r>
              <a:r>
                <a:rPr lang="en-US" sz="1200" dirty="0" err="1">
                  <a:solidFill>
                    <a:schemeClr val="tx1">
                      <a:lumMod val="75000"/>
                      <a:lumOff val="25000"/>
                    </a:schemeClr>
                  </a:solidFill>
                  <a:latin typeface="Californian FB" panose="0207040306080B030204" pitchFamily="18" charset="0"/>
                  <a:cs typeface="Arial"/>
                </a:rPr>
                <a:t>servem</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apenas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como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referência</a:t>
              </a:r>
              <a:r>
                <a:rPr lang="en-US" sz="1200" dirty="0">
                  <a:solidFill>
                    <a:schemeClr val="tx1">
                      <a:lumMod val="75000"/>
                      <a:lumOff val="25000"/>
                    </a:schemeClr>
                  </a:solidFill>
                  <a:latin typeface="Californian FB" panose="0207040306080B030204" pitchFamily="18" charset="0"/>
                  <a:cs typeface="Arial"/>
                </a:rPr>
                <a:t> e </a:t>
              </a:r>
              <a:r>
                <a:rPr lang="en-US" sz="1200" dirty="0" err="1">
                  <a:solidFill>
                    <a:schemeClr val="tx1">
                      <a:lumMod val="75000"/>
                      <a:lumOff val="25000"/>
                    </a:schemeClr>
                  </a:solidFill>
                  <a:latin typeface="Californian FB" panose="0207040306080B030204" pitchFamily="18" charset="0"/>
                  <a:cs typeface="Arial"/>
                </a:rPr>
                <a:t>apoio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aos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autores</a:t>
              </a:r>
              <a:r>
                <a:rPr lang="en-US" sz="1200"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não</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sendo</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necessariamente</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obrigatórias</a:t>
              </a:r>
              <a:r>
                <a:rPr lang="en-US" sz="1200" u="sng"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endParaRPr lang="en-US" sz="1200" u="sng" dirty="0">
                <a:solidFill>
                  <a:schemeClr val="tx1">
                    <a:lumMod val="75000"/>
                    <a:lumOff val="25000"/>
                  </a:schemeClr>
                </a:solidFill>
                <a:latin typeface="Californian FB" panose="0207040306080B030204" pitchFamily="18" charset="0"/>
                <a:cs typeface="Arial"/>
              </a:endParaRPr>
            </a:p>
            <a:p>
              <a:pPr algn="just">
                <a:spcAft>
                  <a:spcPts val="600"/>
                </a:spcAft>
              </a:pP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comprometida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assumindo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essa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responsabilidade</a:t>
              </a:r>
              <a:r>
                <a:rPr lang="en-US" sz="1200" dirty="0">
                  <a:solidFill>
                    <a:schemeClr val="tx1">
                      <a:lumMod val="75000"/>
                      <a:lumOff val="25000"/>
                    </a:schemeClr>
                  </a:solidFill>
                  <a:latin typeface="Californian FB" panose="0207040306080B030204" pitchFamily="18" charset="0"/>
                  <a:cs typeface="Arial"/>
                </a:rPr>
                <a:t>. As </a:t>
              </a:r>
              <a:r>
                <a:rPr lang="en-US" sz="1200" dirty="0" err="1">
                  <a:solidFill>
                    <a:schemeClr val="tx1">
                      <a:lumMod val="75000"/>
                      <a:lumOff val="25000"/>
                    </a:schemeClr>
                  </a:solidFill>
                  <a:latin typeface="Californian FB" panose="0207040306080B030204" pitchFamily="18" charset="0"/>
                  <a:cs typeface="Arial"/>
                </a:rPr>
                <a:t>recomendações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constantes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neste</a:t>
              </a:r>
              <a:r>
                <a:rPr lang="en-US" sz="1200" dirty="0">
                  <a:solidFill>
                    <a:schemeClr val="tx1">
                      <a:lumMod val="75000"/>
                      <a:lumOff val="25000"/>
                    </a:schemeClr>
                  </a:solidFill>
                  <a:latin typeface="Californian FB" panose="0207040306080B030204" pitchFamily="18" charset="0"/>
                  <a:cs typeface="Arial"/>
                </a:rPr>
                <a:t> template </a:t>
              </a:r>
              <a:r>
                <a:rPr lang="en-US" sz="1200" dirty="0" err="1">
                  <a:solidFill>
                    <a:schemeClr val="tx1">
                      <a:lumMod val="75000"/>
                      <a:lumOff val="25000"/>
                    </a:schemeClr>
                  </a:solidFill>
                  <a:latin typeface="Californian FB" panose="0207040306080B030204" pitchFamily="18" charset="0"/>
                  <a:cs typeface="Arial"/>
                </a:rPr>
                <a:t>servem</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apenas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como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referência</a:t>
              </a:r>
              <a:r>
                <a:rPr lang="en-US" sz="1200" dirty="0">
                  <a:solidFill>
                    <a:schemeClr val="tx1">
                      <a:lumMod val="75000"/>
                      <a:lumOff val="25000"/>
                    </a:schemeClr>
                  </a:solidFill>
                  <a:latin typeface="Californian FB" panose="0207040306080B030204" pitchFamily="18" charset="0"/>
                  <a:cs typeface="Arial"/>
                </a:rPr>
                <a:t> e </a:t>
              </a:r>
              <a:r>
                <a:rPr lang="en-US" sz="1200" dirty="0" err="1">
                  <a:solidFill>
                    <a:schemeClr val="tx1">
                      <a:lumMod val="75000"/>
                      <a:lumOff val="25000"/>
                    </a:schemeClr>
                  </a:solidFill>
                  <a:latin typeface="Californian FB" panose="0207040306080B030204" pitchFamily="18" charset="0"/>
                  <a:cs typeface="Arial"/>
                </a:rPr>
                <a:t>apoio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aos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autores</a:t>
              </a:r>
              <a:r>
                <a:rPr lang="en-US" sz="1200"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não</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sendo</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necessariamente</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obrigatórias</a:t>
              </a:r>
              <a:r>
                <a:rPr lang="en-US" sz="1200" u="sng" dirty="0">
                  <a:solidFill>
                    <a:schemeClr val="tx1">
                      <a:lumMod val="75000"/>
                      <a:lumOff val="25000"/>
                    </a:schemeClr>
                  </a:solidFill>
                  <a:latin typeface="Californian FB" panose="0207040306080B030204" pitchFamily="18" charset="0"/>
                  <a:cs typeface="Arial"/>
                </a:rPr>
                <a:t>. </a:t>
              </a:r>
              <a:r>
                <a:rPr lang="en-US" sz="1200" dirty="0">
                  <a:solidFill>
                    <a:schemeClr val="tx1">
                      <a:lumMod val="75000"/>
                      <a:lumOff val="25000"/>
                    </a:schemeClr>
                  </a:solidFill>
                  <a:latin typeface="Californian FB" panose="0207040306080B030204" pitchFamily="18" charset="0"/>
                  <a:cs typeface="Arial"/>
                </a:rPr>
                <a:t>O </a:t>
              </a:r>
              <a:r>
                <a:rPr lang="en-US" sz="1200" dirty="0" err="1">
                  <a:solidFill>
                    <a:schemeClr val="tx1">
                      <a:lumMod val="75000"/>
                      <a:lumOff val="25000"/>
                    </a:schemeClr>
                  </a:solidFill>
                  <a:latin typeface="Californian FB" panose="0207040306080B030204" pitchFamily="18" charset="0"/>
                  <a:cs typeface="Arial"/>
                </a:rPr>
                <a:t>autor</a:t>
              </a:r>
              <a:r>
                <a:rPr lang="en-US" sz="1200" dirty="0">
                  <a:solidFill>
                    <a:schemeClr val="tx1">
                      <a:lumMod val="75000"/>
                      <a:lumOff val="25000"/>
                    </a:schemeClr>
                  </a:solidFill>
                  <a:latin typeface="Californian FB" panose="0207040306080B030204" pitchFamily="18" charset="0"/>
                  <a:cs typeface="Arial"/>
                </a:rPr>
                <a:t> é livre de </a:t>
              </a:r>
              <a:r>
                <a:rPr lang="en-US" sz="1200" dirty="0" err="1">
                  <a:solidFill>
                    <a:schemeClr val="tx1">
                      <a:lumMod val="75000"/>
                      <a:lumOff val="25000"/>
                    </a:schemeClr>
                  </a:solidFill>
                  <a:latin typeface="Californian FB" panose="0207040306080B030204" pitchFamily="18" charset="0"/>
                  <a:cs typeface="Arial"/>
                </a:rPr>
                <a:t>seguir</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esta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estrutura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ou</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personalizá</a:t>
              </a:r>
              <a:r>
                <a:rPr lang="en-US" sz="1200" dirty="0">
                  <a:solidFill>
                    <a:schemeClr val="tx1">
                      <a:lumMod val="75000"/>
                      <a:lumOff val="25000"/>
                    </a:schemeClr>
                  </a:solidFill>
                  <a:latin typeface="Californian FB" panose="0207040306080B030204" pitchFamily="18" charset="0"/>
                  <a:cs typeface="Arial"/>
                </a:rPr>
                <a:t>-la, </a:t>
              </a:r>
              <a:r>
                <a:rPr lang="en-US" sz="1200" dirty="0" err="1">
                  <a:solidFill>
                    <a:schemeClr val="tx1">
                      <a:lumMod val="75000"/>
                      <a:lumOff val="25000"/>
                    </a:schemeClr>
                  </a:solidFill>
                  <a:latin typeface="Californian FB" panose="0207040306080B030204" pitchFamily="18" charset="0"/>
                  <a:cs typeface="Arial"/>
                </a:rPr>
                <a:t>desde</a:t>
              </a:r>
              <a:r>
                <a:rPr lang="en-US" sz="1200" dirty="0">
                  <a:solidFill>
                    <a:schemeClr val="tx1">
                      <a:lumMod val="75000"/>
                      <a:lumOff val="25000"/>
                    </a:schemeClr>
                  </a:solidFill>
                  <a:latin typeface="Californian FB" panose="0207040306080B030204" pitchFamily="18" charset="0"/>
                  <a:cs typeface="Arial"/>
                </a:rPr>
                <a:t> que </a:t>
              </a:r>
              <a:r>
                <a:rPr lang="en-US" sz="1200" dirty="0" err="1">
                  <a:solidFill>
                    <a:schemeClr val="tx1">
                      <a:lumMod val="75000"/>
                      <a:lumOff val="25000"/>
                    </a:schemeClr>
                  </a:solidFill>
                  <a:latin typeface="Californian FB" panose="0207040306080B030204" pitchFamily="18" charset="0"/>
                  <a:cs typeface="Arial"/>
                </a:rPr>
                <a:t>tenha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em</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consideração</a:t>
              </a:r>
              <a:r>
                <a:rPr lang="en-US" sz="1200" dirty="0">
                  <a:solidFill>
                    <a:schemeClr val="tx1">
                      <a:lumMod val="75000"/>
                      <a:lumOff val="25000"/>
                    </a:schemeClr>
                  </a:solidFill>
                  <a:latin typeface="Californian FB" panose="0207040306080B030204" pitchFamily="18" charset="0"/>
                  <a:cs typeface="Arial"/>
                </a:rPr>
                <a:t> que a </a:t>
              </a:r>
              <a:r>
                <a:rPr lang="en-US" sz="1200" dirty="0" err="1">
                  <a:solidFill>
                    <a:schemeClr val="tx1">
                      <a:lumMod val="75000"/>
                      <a:lumOff val="25000"/>
                    </a:schemeClr>
                  </a:solidFill>
                  <a:latin typeface="Californian FB" panose="0207040306080B030204" pitchFamily="18" charset="0"/>
                  <a:cs typeface="Arial"/>
                </a:rPr>
                <a:t>sua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visibilidade</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não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será</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comprometida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assumindo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essa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responsabilidade</a:t>
              </a:r>
              <a:r>
                <a:rPr lang="en-US" sz="1200" dirty="0">
                  <a:solidFill>
                    <a:schemeClr val="tx1">
                      <a:lumMod val="75000"/>
                      <a:lumOff val="25000"/>
                    </a:schemeClr>
                  </a:solidFill>
                  <a:latin typeface="Californian FB" panose="0207040306080B030204" pitchFamily="18" charset="0"/>
                  <a:cs typeface="Arial"/>
                </a:rPr>
                <a:t>. As </a:t>
              </a:r>
              <a:r>
                <a:rPr lang="en-US" sz="1200" dirty="0" err="1">
                  <a:solidFill>
                    <a:schemeClr val="tx1">
                      <a:lumMod val="75000"/>
                      <a:lumOff val="25000"/>
                    </a:schemeClr>
                  </a:solidFill>
                  <a:latin typeface="Californian FB" panose="0207040306080B030204" pitchFamily="18" charset="0"/>
                  <a:cs typeface="Arial"/>
                </a:rPr>
                <a:t>recomendações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constantes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neste</a:t>
              </a:r>
              <a:r>
                <a:rPr lang="en-US" sz="1200" dirty="0">
                  <a:solidFill>
                    <a:schemeClr val="tx1">
                      <a:lumMod val="75000"/>
                      <a:lumOff val="25000"/>
                    </a:schemeClr>
                  </a:solidFill>
                  <a:latin typeface="Californian FB" panose="0207040306080B030204" pitchFamily="18" charset="0"/>
                  <a:cs typeface="Arial"/>
                </a:rPr>
                <a:t> template </a:t>
              </a:r>
              <a:r>
                <a:rPr lang="en-US" sz="1200" dirty="0" err="1">
                  <a:solidFill>
                    <a:schemeClr val="tx1">
                      <a:lumMod val="75000"/>
                      <a:lumOff val="25000"/>
                    </a:schemeClr>
                  </a:solidFill>
                  <a:latin typeface="Californian FB" panose="0207040306080B030204" pitchFamily="18" charset="0"/>
                  <a:cs typeface="Arial"/>
                </a:rPr>
                <a:t>servem</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apenas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como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referência</a:t>
              </a:r>
              <a:r>
                <a:rPr lang="en-US" sz="1200" dirty="0">
                  <a:solidFill>
                    <a:schemeClr val="tx1">
                      <a:lumMod val="75000"/>
                      <a:lumOff val="25000"/>
                    </a:schemeClr>
                  </a:solidFill>
                  <a:latin typeface="Californian FB" panose="0207040306080B030204" pitchFamily="18" charset="0"/>
                  <a:cs typeface="Arial"/>
                </a:rPr>
                <a:t> e </a:t>
              </a:r>
              <a:r>
                <a:rPr lang="en-US" sz="1200" dirty="0" err="1">
                  <a:solidFill>
                    <a:schemeClr val="tx1">
                      <a:lumMod val="75000"/>
                      <a:lumOff val="25000"/>
                    </a:schemeClr>
                  </a:solidFill>
                  <a:latin typeface="Californian FB" panose="0207040306080B030204" pitchFamily="18" charset="0"/>
                  <a:cs typeface="Arial"/>
                </a:rPr>
                <a:t>apoio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aos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autores</a:t>
              </a:r>
              <a:r>
                <a:rPr lang="en-US" sz="1200"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não</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sendo</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necessariamente</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obrigatórias</a:t>
              </a:r>
              <a:r>
                <a:rPr lang="en-US" sz="1200" u="sng" dirty="0">
                  <a:solidFill>
                    <a:schemeClr val="tx1">
                      <a:lumMod val="75000"/>
                      <a:lumOff val="25000"/>
                    </a:schemeClr>
                  </a:solidFill>
                  <a:latin typeface="Californian FB" panose="0207040306080B030204" pitchFamily="18" charset="0"/>
                  <a:cs typeface="Arial"/>
                </a:rPr>
                <a:t>. </a:t>
              </a:r>
            </a:p>
            <a:p>
              <a:pPr algn="just">
                <a:spcAft>
                  <a:spcPts val="600"/>
                </a:spcAft>
              </a:pP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comprometida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assumindo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essa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responsabilidade</a:t>
              </a:r>
              <a:r>
                <a:rPr lang="en-US" sz="1200" dirty="0">
                  <a:solidFill>
                    <a:schemeClr val="tx1">
                      <a:lumMod val="75000"/>
                      <a:lumOff val="25000"/>
                    </a:schemeClr>
                  </a:solidFill>
                  <a:latin typeface="Californian FB" panose="0207040306080B030204" pitchFamily="18" charset="0"/>
                  <a:cs typeface="Arial"/>
                </a:rPr>
                <a:t>. As </a:t>
              </a:r>
              <a:r>
                <a:rPr lang="en-US" sz="1200" dirty="0" err="1">
                  <a:solidFill>
                    <a:schemeClr val="tx1">
                      <a:lumMod val="75000"/>
                      <a:lumOff val="25000"/>
                    </a:schemeClr>
                  </a:solidFill>
                  <a:latin typeface="Californian FB" panose="0207040306080B030204" pitchFamily="18" charset="0"/>
                  <a:cs typeface="Arial"/>
                </a:rPr>
                <a:t>recomendações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constantes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neste</a:t>
              </a:r>
              <a:r>
                <a:rPr lang="en-US" sz="1200" dirty="0">
                  <a:solidFill>
                    <a:schemeClr val="tx1">
                      <a:lumMod val="75000"/>
                      <a:lumOff val="25000"/>
                    </a:schemeClr>
                  </a:solidFill>
                  <a:latin typeface="Californian FB" panose="0207040306080B030204" pitchFamily="18" charset="0"/>
                  <a:cs typeface="Arial"/>
                </a:rPr>
                <a:t> template </a:t>
              </a:r>
              <a:r>
                <a:rPr lang="en-US" sz="1200" dirty="0" err="1">
                  <a:solidFill>
                    <a:schemeClr val="tx1">
                      <a:lumMod val="75000"/>
                      <a:lumOff val="25000"/>
                    </a:schemeClr>
                  </a:solidFill>
                  <a:latin typeface="Californian FB" panose="0207040306080B030204" pitchFamily="18" charset="0"/>
                  <a:cs typeface="Arial"/>
                </a:rPr>
                <a:t>servem</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apenas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como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referência</a:t>
              </a:r>
              <a:r>
                <a:rPr lang="en-US" sz="1200" dirty="0">
                  <a:solidFill>
                    <a:schemeClr val="tx1">
                      <a:lumMod val="75000"/>
                      <a:lumOff val="25000"/>
                    </a:schemeClr>
                  </a:solidFill>
                  <a:latin typeface="Californian FB" panose="0207040306080B030204" pitchFamily="18" charset="0"/>
                  <a:cs typeface="Arial"/>
                </a:rPr>
                <a:t> e </a:t>
              </a:r>
              <a:r>
                <a:rPr lang="en-US" sz="1200" dirty="0" err="1">
                  <a:solidFill>
                    <a:schemeClr val="tx1">
                      <a:lumMod val="75000"/>
                      <a:lumOff val="25000"/>
                    </a:schemeClr>
                  </a:solidFill>
                  <a:latin typeface="Californian FB" panose="0207040306080B030204" pitchFamily="18" charset="0"/>
                  <a:cs typeface="Arial"/>
                </a:rPr>
                <a:t>apoio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aos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autores</a:t>
              </a:r>
              <a:r>
                <a:rPr lang="en-US" sz="1200"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não</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sendo</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necessariamente</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obrigatórias</a:t>
              </a:r>
              <a:r>
                <a:rPr lang="en-US" sz="1200" u="sng" dirty="0">
                  <a:solidFill>
                    <a:schemeClr val="tx1">
                      <a:lumMod val="75000"/>
                      <a:lumOff val="25000"/>
                    </a:schemeClr>
                  </a:solidFill>
                  <a:latin typeface="Californian FB" panose="0207040306080B030204" pitchFamily="18" charset="0"/>
                  <a:cs typeface="Arial"/>
                </a:rPr>
                <a:t>. </a:t>
              </a:r>
              <a:r>
                <a:rPr lang="en-US" sz="1200" dirty="0">
                  <a:solidFill>
                    <a:schemeClr val="tx1">
                      <a:lumMod val="75000"/>
                      <a:lumOff val="25000"/>
                    </a:schemeClr>
                  </a:solidFill>
                  <a:latin typeface="Californian FB" panose="0207040306080B030204" pitchFamily="18" charset="0"/>
                  <a:cs typeface="Arial"/>
                </a:rPr>
                <a:t>O </a:t>
              </a:r>
              <a:r>
                <a:rPr lang="en-US" sz="1200" dirty="0" err="1">
                  <a:solidFill>
                    <a:schemeClr val="tx1">
                      <a:lumMod val="75000"/>
                      <a:lumOff val="25000"/>
                    </a:schemeClr>
                  </a:solidFill>
                  <a:latin typeface="Californian FB" panose="0207040306080B030204" pitchFamily="18" charset="0"/>
                  <a:cs typeface="Arial"/>
                </a:rPr>
                <a:t>autor</a:t>
              </a:r>
              <a:r>
                <a:rPr lang="en-US" sz="1200" dirty="0">
                  <a:solidFill>
                    <a:schemeClr val="tx1">
                      <a:lumMod val="75000"/>
                      <a:lumOff val="25000"/>
                    </a:schemeClr>
                  </a:solidFill>
                  <a:latin typeface="Californian FB" panose="0207040306080B030204" pitchFamily="18" charset="0"/>
                  <a:cs typeface="Arial"/>
                </a:rPr>
                <a:t> é livre de </a:t>
              </a:r>
              <a:r>
                <a:rPr lang="en-US" sz="1200" dirty="0" err="1">
                  <a:solidFill>
                    <a:schemeClr val="tx1">
                      <a:lumMod val="75000"/>
                      <a:lumOff val="25000"/>
                    </a:schemeClr>
                  </a:solidFill>
                  <a:latin typeface="Californian FB" panose="0207040306080B030204" pitchFamily="18" charset="0"/>
                  <a:cs typeface="Arial"/>
                </a:rPr>
                <a:t>seguir</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esta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estrutura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ou</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personalizá</a:t>
              </a:r>
              <a:r>
                <a:rPr lang="en-US" sz="1200" dirty="0">
                  <a:solidFill>
                    <a:schemeClr val="tx1">
                      <a:lumMod val="75000"/>
                      <a:lumOff val="25000"/>
                    </a:schemeClr>
                  </a:solidFill>
                  <a:latin typeface="Californian FB" panose="0207040306080B030204" pitchFamily="18" charset="0"/>
                  <a:cs typeface="Arial"/>
                </a:rPr>
                <a:t>-la, </a:t>
              </a:r>
              <a:r>
                <a:rPr lang="en-US" sz="1200" dirty="0" err="1">
                  <a:solidFill>
                    <a:schemeClr val="tx1">
                      <a:lumMod val="75000"/>
                      <a:lumOff val="25000"/>
                    </a:schemeClr>
                  </a:solidFill>
                  <a:latin typeface="Californian FB" panose="0207040306080B030204" pitchFamily="18" charset="0"/>
                  <a:cs typeface="Arial"/>
                </a:rPr>
                <a:t>desde</a:t>
              </a:r>
              <a:r>
                <a:rPr lang="en-US" sz="1200" dirty="0">
                  <a:solidFill>
                    <a:schemeClr val="tx1">
                      <a:lumMod val="75000"/>
                      <a:lumOff val="25000"/>
                    </a:schemeClr>
                  </a:solidFill>
                  <a:latin typeface="Californian FB" panose="0207040306080B030204" pitchFamily="18" charset="0"/>
                  <a:cs typeface="Arial"/>
                </a:rPr>
                <a:t> que </a:t>
              </a:r>
              <a:r>
                <a:rPr lang="en-US" sz="1200" dirty="0" err="1">
                  <a:solidFill>
                    <a:schemeClr val="tx1">
                      <a:lumMod val="75000"/>
                      <a:lumOff val="25000"/>
                    </a:schemeClr>
                  </a:solidFill>
                  <a:latin typeface="Californian FB" panose="0207040306080B030204" pitchFamily="18" charset="0"/>
                  <a:cs typeface="Arial"/>
                </a:rPr>
                <a:t>tenha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em</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consideração</a:t>
              </a:r>
              <a:r>
                <a:rPr lang="en-US" sz="1200" dirty="0">
                  <a:solidFill>
                    <a:schemeClr val="tx1">
                      <a:lumMod val="75000"/>
                      <a:lumOff val="25000"/>
                    </a:schemeClr>
                  </a:solidFill>
                  <a:latin typeface="Californian FB" panose="0207040306080B030204" pitchFamily="18" charset="0"/>
                  <a:cs typeface="Arial"/>
                </a:rPr>
                <a:t> que a </a:t>
              </a:r>
              <a:r>
                <a:rPr lang="en-US" sz="1200" dirty="0" err="1">
                  <a:solidFill>
                    <a:schemeClr val="tx1">
                      <a:lumMod val="75000"/>
                      <a:lumOff val="25000"/>
                    </a:schemeClr>
                  </a:solidFill>
                  <a:latin typeface="Californian FB" panose="0207040306080B030204" pitchFamily="18" charset="0"/>
                  <a:cs typeface="Arial"/>
                </a:rPr>
                <a:t>sua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visibilidade</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não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será</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comprometida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assumindo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essa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responsabilidade</a:t>
              </a:r>
              <a:r>
                <a:rPr lang="en-US" sz="1200" dirty="0">
                  <a:solidFill>
                    <a:schemeClr val="tx1">
                      <a:lumMod val="75000"/>
                      <a:lumOff val="25000"/>
                    </a:schemeClr>
                  </a:solidFill>
                  <a:latin typeface="Californian FB" panose="0207040306080B030204" pitchFamily="18" charset="0"/>
                  <a:cs typeface="Arial"/>
                </a:rPr>
                <a:t>. As </a:t>
              </a:r>
              <a:r>
                <a:rPr lang="en-US" sz="1200" dirty="0" err="1">
                  <a:solidFill>
                    <a:schemeClr val="tx1">
                      <a:lumMod val="75000"/>
                      <a:lumOff val="25000"/>
                    </a:schemeClr>
                  </a:solidFill>
                  <a:latin typeface="Californian FB" panose="0207040306080B030204" pitchFamily="18" charset="0"/>
                  <a:cs typeface="Arial"/>
                </a:rPr>
                <a:t>recomendações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constantes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neste</a:t>
              </a:r>
              <a:r>
                <a:rPr lang="en-US" sz="1200" dirty="0">
                  <a:solidFill>
                    <a:schemeClr val="tx1">
                      <a:lumMod val="75000"/>
                      <a:lumOff val="25000"/>
                    </a:schemeClr>
                  </a:solidFill>
                  <a:latin typeface="Californian FB" panose="0207040306080B030204" pitchFamily="18" charset="0"/>
                  <a:cs typeface="Arial"/>
                </a:rPr>
                <a:t> template </a:t>
              </a:r>
              <a:r>
                <a:rPr lang="en-US" sz="1200" dirty="0" err="1">
                  <a:solidFill>
                    <a:schemeClr val="tx1">
                      <a:lumMod val="75000"/>
                      <a:lumOff val="25000"/>
                    </a:schemeClr>
                  </a:solidFill>
                  <a:latin typeface="Californian FB" panose="0207040306080B030204" pitchFamily="18" charset="0"/>
                  <a:cs typeface="Arial"/>
                </a:rPr>
                <a:t>servem</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apenas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como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referência</a:t>
              </a:r>
              <a:r>
                <a:rPr lang="en-US" sz="1200" dirty="0">
                  <a:solidFill>
                    <a:schemeClr val="tx1">
                      <a:lumMod val="75000"/>
                      <a:lumOff val="25000"/>
                    </a:schemeClr>
                  </a:solidFill>
                  <a:latin typeface="Californian FB" panose="0207040306080B030204" pitchFamily="18" charset="0"/>
                  <a:cs typeface="Arial"/>
                </a:rPr>
                <a:t> e </a:t>
              </a:r>
              <a:r>
                <a:rPr lang="en-US" sz="1200" dirty="0" err="1">
                  <a:solidFill>
                    <a:schemeClr val="tx1">
                      <a:lumMod val="75000"/>
                      <a:lumOff val="25000"/>
                    </a:schemeClr>
                  </a:solidFill>
                  <a:latin typeface="Californian FB" panose="0207040306080B030204" pitchFamily="18" charset="0"/>
                  <a:cs typeface="Arial"/>
                </a:rPr>
                <a:t>apoio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aos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autores</a:t>
              </a:r>
              <a:r>
                <a:rPr lang="en-US" sz="1200"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não</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sendo</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necessariamente</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obrigatórias</a:t>
              </a:r>
              <a:endParaRPr lang="en-US" sz="1200" u="sng" dirty="0">
                <a:solidFill>
                  <a:schemeClr val="tx1">
                    <a:lumMod val="75000"/>
                    <a:lumOff val="25000"/>
                  </a:schemeClr>
                </a:solidFill>
                <a:latin typeface="Californian FB" panose="0207040306080B030204" pitchFamily="18" charset="0"/>
                <a:cs typeface="Arial"/>
              </a:endParaRPr>
            </a:p>
            <a:p>
              <a:pPr algn="just">
                <a:spcAft>
                  <a:spcPts val="600"/>
                </a:spcAft>
              </a:pPr>
              <a:endParaRPr lang="en-US" sz="1200" u="sng" dirty="0">
                <a:solidFill>
                  <a:schemeClr val="tx1">
                    <a:lumMod val="75000"/>
                    <a:lumOff val="25000"/>
                  </a:schemeClr>
                </a:solidFill>
                <a:latin typeface="Californian FB" panose="0207040306080B030204" pitchFamily="18" charset="0"/>
                <a:cs typeface="Arial"/>
              </a:endParaRPr>
            </a:p>
            <a:p>
              <a:pPr algn="just">
                <a:spcAft>
                  <a:spcPts val="600"/>
                </a:spcAft>
              </a:pPr>
              <a:endParaRPr lang="en-US" sz="1200" dirty="0">
                <a:solidFill>
                  <a:schemeClr val="tx1">
                    <a:lumMod val="65000"/>
                    <a:lumOff val="35000"/>
                  </a:schemeClr>
                </a:solidFill>
                <a:latin typeface="Californian FB" panose="0207040306080B030204" pitchFamily="18" charset="0"/>
                <a:cs typeface="Arial"/>
              </a:endParaRPr>
            </a:p>
            <a:p>
              <a:pPr algn="just">
                <a:spcAft>
                  <a:spcPts val="600"/>
                </a:spcAft>
              </a:pPr>
              <a:endParaRPr lang="en-US" sz="1200" dirty="0">
                <a:solidFill>
                  <a:schemeClr val="tx1">
                    <a:lumMod val="65000"/>
                    <a:lumOff val="35000"/>
                  </a:schemeClr>
                </a:solidFill>
                <a:latin typeface="Californian FB" panose="0207040306080B030204" pitchFamily="18" charset="0"/>
                <a:cs typeface="Arial"/>
              </a:endParaRPr>
            </a:p>
            <a:p>
              <a:pPr algn="just">
                <a:spcAft>
                  <a:spcPts val="600"/>
                </a:spcAft>
              </a:pPr>
              <a:endParaRPr lang="en-US" sz="1200" dirty="0">
                <a:solidFill>
                  <a:schemeClr val="tx1">
                    <a:lumMod val="65000"/>
                    <a:lumOff val="35000"/>
                  </a:schemeClr>
                </a:solidFill>
                <a:latin typeface="Californian FB" panose="0207040306080B030204" pitchFamily="18" charset="0"/>
                <a:cs typeface="Arial"/>
              </a:endParaRPr>
            </a:p>
            <a:p>
              <a:pPr algn="just"/>
              <a:endParaRPr lang="en-US" sz="1200" dirty="0">
                <a:solidFill>
                  <a:schemeClr val="tx1">
                    <a:lumMod val="75000"/>
                    <a:lumOff val="25000"/>
                  </a:schemeClr>
                </a:solidFill>
                <a:latin typeface="Californian FB" panose="0207040306080B030204" pitchFamily="18" charset="0"/>
                <a:cs typeface="Arial"/>
              </a:endParaRPr>
            </a:p>
          </p:txBody>
        </p:sp>
        <p:sp>
          <p:nvSpPr>
            <p:cNvPr id="7" name="Subtítulo 2">
              <a:extLst>
                <a:ext uri="{FF2B5EF4-FFF2-40B4-BE49-F238E27FC236}">
                  <a16:creationId xmlns:a16="http://schemas.microsoft.com/office/drawing/2014/main" id="{9276C8E5-4D79-DAA8-FBD9-EB28CF2A520E}"/>
                </a:ext>
              </a:extLst>
            </p:cNvPr>
            <p:cNvSpPr txBox="1">
              <a:spLocks/>
            </p:cNvSpPr>
            <p:nvPr/>
          </p:nvSpPr>
          <p:spPr>
            <a:xfrm>
              <a:off x="377280" y="5993340"/>
              <a:ext cx="6336704" cy="372442"/>
            </a:xfrm>
            <a:prstGeom prst="roundRect">
              <a:avLst/>
            </a:prstGeom>
            <a:solidFill>
              <a:srgbClr val="FFC000"/>
            </a:solidFill>
            <a:ln w="25400" cap="flat" cmpd="sng" algn="ctr">
              <a:no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t">
              <a:noAutofit/>
            </a:bodyPr>
            <a:lstStyle>
              <a:lvl1pPr marL="0" indent="0" algn="ctr" defTabSz="1828343" rtl="0" eaLnBrk="1" latinLnBrk="0" hangingPunct="1">
                <a:spcBef>
                  <a:spcPct val="20000"/>
                </a:spcBef>
                <a:buFont typeface="Arial" pitchFamily="34" charset="0"/>
                <a:buNone/>
                <a:defRPr sz="6398" kern="1200">
                  <a:solidFill>
                    <a:schemeClr val="tx1">
                      <a:tint val="75000"/>
                    </a:schemeClr>
                  </a:solidFill>
                  <a:latin typeface="+mn-lt"/>
                  <a:ea typeface="+mn-ea"/>
                  <a:cs typeface="+mn-cs"/>
                </a:defRPr>
              </a:lvl1pPr>
              <a:lvl2pPr marL="914171" indent="0" algn="ctr" defTabSz="1828343" rtl="0" eaLnBrk="1" latinLnBrk="0" hangingPunct="1">
                <a:spcBef>
                  <a:spcPct val="20000"/>
                </a:spcBef>
                <a:buFont typeface="Arial" pitchFamily="34" charset="0"/>
                <a:buNone/>
                <a:defRPr sz="5599" kern="1200">
                  <a:solidFill>
                    <a:schemeClr val="tx1">
                      <a:tint val="75000"/>
                    </a:schemeClr>
                  </a:solidFill>
                  <a:latin typeface="+mn-lt"/>
                  <a:ea typeface="+mn-ea"/>
                  <a:cs typeface="+mn-cs"/>
                </a:defRPr>
              </a:lvl2pPr>
              <a:lvl3pPr marL="1828343" indent="0" algn="ctr" defTabSz="1828343" rtl="0" eaLnBrk="1" latinLnBrk="0" hangingPunct="1">
                <a:spcBef>
                  <a:spcPct val="20000"/>
                </a:spcBef>
                <a:buFont typeface="Arial" pitchFamily="34" charset="0"/>
                <a:buNone/>
                <a:defRPr sz="4799" kern="1200">
                  <a:solidFill>
                    <a:schemeClr val="tx1">
                      <a:tint val="75000"/>
                    </a:schemeClr>
                  </a:solidFill>
                  <a:latin typeface="+mn-lt"/>
                  <a:ea typeface="+mn-ea"/>
                  <a:cs typeface="+mn-cs"/>
                </a:defRPr>
              </a:lvl3pPr>
              <a:lvl4pPr marL="2742514"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4pPr>
              <a:lvl5pPr marL="3656686"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5pPr>
              <a:lvl6pPr marL="4570857"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6pPr>
              <a:lvl7pPr marL="5485028"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7pPr>
              <a:lvl8pPr marL="6399200"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8pPr>
              <a:lvl9pPr marL="7313371"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9pPr>
            </a:lstStyle>
            <a:p>
              <a:pPr algn="just">
                <a:spcAft>
                  <a:spcPts val="600"/>
                </a:spcAft>
              </a:pPr>
              <a:r>
                <a:rPr lang="pt-PT" sz="2000" b="1" dirty="0">
                  <a:solidFill>
                    <a:srgbClr val="1F497D"/>
                  </a:solidFill>
                  <a:latin typeface="Arial"/>
                  <a:cs typeface="Arial"/>
                </a:rPr>
                <a:t>2. Introdução</a:t>
              </a:r>
              <a:endParaRPr lang="pt-PT" sz="900" b="1" dirty="0">
                <a:solidFill>
                  <a:srgbClr val="1F497D"/>
                </a:solidFill>
                <a:latin typeface="Arial"/>
                <a:cs typeface="Arial"/>
              </a:endParaRPr>
            </a:p>
          </p:txBody>
        </p:sp>
      </p:grpSp>
      <p:grpSp>
        <p:nvGrpSpPr>
          <p:cNvPr id="10" name="Agrupar 9">
            <a:extLst>
              <a:ext uri="{FF2B5EF4-FFF2-40B4-BE49-F238E27FC236}">
                <a16:creationId xmlns:a16="http://schemas.microsoft.com/office/drawing/2014/main" id="{7E14A0D4-63B0-A42F-B906-17678302D7C8}"/>
              </a:ext>
            </a:extLst>
          </p:cNvPr>
          <p:cNvGrpSpPr/>
          <p:nvPr/>
        </p:nvGrpSpPr>
        <p:grpSpPr>
          <a:xfrm>
            <a:off x="353493" y="13241613"/>
            <a:ext cx="6360492" cy="7390925"/>
            <a:chOff x="353492" y="10671381"/>
            <a:chExt cx="6360492" cy="5280637"/>
          </a:xfrm>
        </p:grpSpPr>
        <p:sp>
          <p:nvSpPr>
            <p:cNvPr id="8" name="Subtítulo 2">
              <a:extLst>
                <a:ext uri="{FF2B5EF4-FFF2-40B4-BE49-F238E27FC236}">
                  <a16:creationId xmlns:a16="http://schemas.microsoft.com/office/drawing/2014/main" id="{3E92D4C3-4FB8-0D45-C743-F145199F1434}"/>
                </a:ext>
              </a:extLst>
            </p:cNvPr>
            <p:cNvSpPr txBox="1">
              <a:spLocks/>
            </p:cNvSpPr>
            <p:nvPr/>
          </p:nvSpPr>
          <p:spPr>
            <a:xfrm>
              <a:off x="353492" y="10980070"/>
              <a:ext cx="6360492" cy="4971948"/>
            </a:xfrm>
            <a:prstGeom prst="rect">
              <a:avLst/>
            </a:prstGeom>
            <a:noFill/>
            <a:ln w="25400" cap="flat" cmpd="sng" algn="ctr">
              <a:no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t">
              <a:noAutofit/>
            </a:bodyPr>
            <a:lstStyle>
              <a:lvl1pPr marL="0" indent="0" algn="ctr" defTabSz="1828343" rtl="0" eaLnBrk="1" latinLnBrk="0" hangingPunct="1">
                <a:spcBef>
                  <a:spcPct val="20000"/>
                </a:spcBef>
                <a:buFont typeface="Arial" pitchFamily="34" charset="0"/>
                <a:buNone/>
                <a:defRPr sz="6398" kern="1200">
                  <a:solidFill>
                    <a:schemeClr val="tx1">
                      <a:tint val="75000"/>
                    </a:schemeClr>
                  </a:solidFill>
                  <a:latin typeface="+mn-lt"/>
                  <a:ea typeface="+mn-ea"/>
                  <a:cs typeface="+mn-cs"/>
                </a:defRPr>
              </a:lvl1pPr>
              <a:lvl2pPr marL="914171" indent="0" algn="ctr" defTabSz="1828343" rtl="0" eaLnBrk="1" latinLnBrk="0" hangingPunct="1">
                <a:spcBef>
                  <a:spcPct val="20000"/>
                </a:spcBef>
                <a:buFont typeface="Arial" pitchFamily="34" charset="0"/>
                <a:buNone/>
                <a:defRPr sz="5599" kern="1200">
                  <a:solidFill>
                    <a:schemeClr val="tx1">
                      <a:tint val="75000"/>
                    </a:schemeClr>
                  </a:solidFill>
                  <a:latin typeface="+mn-lt"/>
                  <a:ea typeface="+mn-ea"/>
                  <a:cs typeface="+mn-cs"/>
                </a:defRPr>
              </a:lvl2pPr>
              <a:lvl3pPr marL="1828343" indent="0" algn="ctr" defTabSz="1828343" rtl="0" eaLnBrk="1" latinLnBrk="0" hangingPunct="1">
                <a:spcBef>
                  <a:spcPct val="20000"/>
                </a:spcBef>
                <a:buFont typeface="Arial" pitchFamily="34" charset="0"/>
                <a:buNone/>
                <a:defRPr sz="4799" kern="1200">
                  <a:solidFill>
                    <a:schemeClr val="tx1">
                      <a:tint val="75000"/>
                    </a:schemeClr>
                  </a:solidFill>
                  <a:latin typeface="+mn-lt"/>
                  <a:ea typeface="+mn-ea"/>
                  <a:cs typeface="+mn-cs"/>
                </a:defRPr>
              </a:lvl3pPr>
              <a:lvl4pPr marL="2742514"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4pPr>
              <a:lvl5pPr marL="3656686"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5pPr>
              <a:lvl6pPr marL="4570857"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6pPr>
              <a:lvl7pPr marL="5485028"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7pPr>
              <a:lvl8pPr marL="6399200"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8pPr>
              <a:lvl9pPr marL="7313371"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9pPr>
            </a:lstStyle>
            <a:p>
              <a:pPr algn="just">
                <a:spcAft>
                  <a:spcPts val="600"/>
                </a:spcAft>
              </a:pP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trutura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ou</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personalizá</a:t>
              </a:r>
              <a:r>
                <a:rPr lang="en-US" sz="1200" dirty="0">
                  <a:solidFill>
                    <a:schemeClr val="tx1">
                      <a:lumMod val="75000"/>
                      <a:lumOff val="25000"/>
                    </a:schemeClr>
                  </a:solidFill>
                  <a:latin typeface="Californian FB" panose="0207040306080B030204" pitchFamily="18" charset="0"/>
                  <a:cs typeface="Arial"/>
                </a:rPr>
                <a:t>-la, </a:t>
              </a:r>
              <a:r>
                <a:rPr lang="en-US" sz="1200" dirty="0" err="1">
                  <a:solidFill>
                    <a:schemeClr val="tx1">
                      <a:lumMod val="75000"/>
                      <a:lumOff val="25000"/>
                    </a:schemeClr>
                  </a:solidFill>
                  <a:latin typeface="Californian FB" panose="0207040306080B030204" pitchFamily="18" charset="0"/>
                  <a:cs typeface="Arial"/>
                </a:rPr>
                <a:t>desde</a:t>
              </a:r>
              <a:r>
                <a:rPr lang="en-US" sz="1200" dirty="0">
                  <a:solidFill>
                    <a:schemeClr val="tx1">
                      <a:lumMod val="75000"/>
                      <a:lumOff val="25000"/>
                    </a:schemeClr>
                  </a:solidFill>
                  <a:latin typeface="Californian FB" panose="0207040306080B030204" pitchFamily="18" charset="0"/>
                  <a:cs typeface="Arial"/>
                </a:rPr>
                <a:t> que </a:t>
              </a:r>
              <a:r>
                <a:rPr lang="en-US" sz="1200" dirty="0" err="1">
                  <a:solidFill>
                    <a:schemeClr val="tx1">
                      <a:lumMod val="75000"/>
                      <a:lumOff val="25000"/>
                    </a:schemeClr>
                  </a:solidFill>
                  <a:latin typeface="Californian FB" panose="0207040306080B030204" pitchFamily="18" charset="0"/>
                  <a:cs typeface="Arial"/>
                </a:rPr>
                <a:t>tenha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em</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consideração</a:t>
              </a:r>
              <a:r>
                <a:rPr lang="en-US" sz="1200" dirty="0">
                  <a:solidFill>
                    <a:schemeClr val="tx1">
                      <a:lumMod val="75000"/>
                      <a:lumOff val="25000"/>
                    </a:schemeClr>
                  </a:solidFill>
                  <a:latin typeface="Californian FB" panose="0207040306080B030204" pitchFamily="18" charset="0"/>
                  <a:cs typeface="Arial"/>
                </a:rPr>
                <a:t> que a </a:t>
              </a:r>
              <a:r>
                <a:rPr lang="en-US" sz="1200" dirty="0" err="1">
                  <a:solidFill>
                    <a:schemeClr val="tx1">
                      <a:lumMod val="75000"/>
                      <a:lumOff val="25000"/>
                    </a:schemeClr>
                  </a:solidFill>
                  <a:latin typeface="Californian FB" panose="0207040306080B030204" pitchFamily="18" charset="0"/>
                  <a:cs typeface="Arial"/>
                </a:rPr>
                <a:t>sua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visibilidade</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não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será</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comprometida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assumindo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essa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responsabilidade</a:t>
              </a:r>
              <a:r>
                <a:rPr lang="en-US" sz="1200" dirty="0">
                  <a:solidFill>
                    <a:schemeClr val="tx1">
                      <a:lumMod val="75000"/>
                      <a:lumOff val="25000"/>
                    </a:schemeClr>
                  </a:solidFill>
                  <a:latin typeface="Californian FB" panose="0207040306080B030204" pitchFamily="18" charset="0"/>
                  <a:cs typeface="Arial"/>
                </a:rPr>
                <a:t>. As </a:t>
              </a:r>
              <a:r>
                <a:rPr lang="en-US" sz="1200" dirty="0" err="1">
                  <a:solidFill>
                    <a:schemeClr val="tx1">
                      <a:lumMod val="75000"/>
                      <a:lumOff val="25000"/>
                    </a:schemeClr>
                  </a:solidFill>
                  <a:latin typeface="Californian FB" panose="0207040306080B030204" pitchFamily="18" charset="0"/>
                  <a:cs typeface="Arial"/>
                </a:rPr>
                <a:t>recomendações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constantes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neste</a:t>
              </a:r>
              <a:r>
                <a:rPr lang="en-US" sz="1200" dirty="0">
                  <a:solidFill>
                    <a:schemeClr val="tx1">
                      <a:lumMod val="75000"/>
                      <a:lumOff val="25000"/>
                    </a:schemeClr>
                  </a:solidFill>
                  <a:latin typeface="Californian FB" panose="0207040306080B030204" pitchFamily="18" charset="0"/>
                  <a:cs typeface="Arial"/>
                </a:rPr>
                <a:t> template </a:t>
              </a:r>
              <a:r>
                <a:rPr lang="en-US" sz="1200" dirty="0" err="1">
                  <a:solidFill>
                    <a:schemeClr val="tx1">
                      <a:lumMod val="75000"/>
                      <a:lumOff val="25000"/>
                    </a:schemeClr>
                  </a:solidFill>
                  <a:latin typeface="Californian FB" panose="0207040306080B030204" pitchFamily="18" charset="0"/>
                  <a:cs typeface="Arial"/>
                </a:rPr>
                <a:t>servem</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apenas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como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referência</a:t>
              </a:r>
              <a:r>
                <a:rPr lang="en-US" sz="1200" dirty="0">
                  <a:solidFill>
                    <a:schemeClr val="tx1">
                      <a:lumMod val="75000"/>
                      <a:lumOff val="25000"/>
                    </a:schemeClr>
                  </a:solidFill>
                  <a:latin typeface="Californian FB" panose="0207040306080B030204" pitchFamily="18" charset="0"/>
                  <a:cs typeface="Arial"/>
                </a:rPr>
                <a:t> e </a:t>
              </a:r>
              <a:r>
                <a:rPr lang="en-US" sz="1200" dirty="0" err="1">
                  <a:solidFill>
                    <a:schemeClr val="tx1">
                      <a:lumMod val="75000"/>
                      <a:lumOff val="25000"/>
                    </a:schemeClr>
                  </a:solidFill>
                  <a:latin typeface="Californian FB" panose="0207040306080B030204" pitchFamily="18" charset="0"/>
                  <a:cs typeface="Arial"/>
                </a:rPr>
                <a:t>apoio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aos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autores</a:t>
              </a:r>
              <a:r>
                <a:rPr lang="en-US" sz="1200"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não</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sendo</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necessariamente</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obrigatórias</a:t>
              </a:r>
              <a:r>
                <a:rPr lang="en-US" sz="1200" u="sng" dirty="0">
                  <a:solidFill>
                    <a:schemeClr val="tx1">
                      <a:lumMod val="75000"/>
                      <a:lumOff val="25000"/>
                    </a:schemeClr>
                  </a:solidFill>
                  <a:latin typeface="Californian FB" panose="0207040306080B030204" pitchFamily="18" charset="0"/>
                  <a:cs typeface="Arial"/>
                </a:rPr>
                <a:t>. </a:t>
              </a:r>
              <a:r>
                <a:rPr lang="en-US" sz="1200" dirty="0">
                  <a:solidFill>
                    <a:schemeClr val="tx1">
                      <a:lumMod val="75000"/>
                      <a:lumOff val="25000"/>
                    </a:schemeClr>
                  </a:solidFill>
                  <a:latin typeface="Californian FB" panose="0207040306080B030204" pitchFamily="18" charset="0"/>
                  <a:cs typeface="Arial"/>
                </a:rPr>
                <a:t>Este template é completamente </a:t>
              </a:r>
              <a:r>
                <a:rPr lang="en-US" sz="1200" dirty="0" err="1">
                  <a:solidFill>
                    <a:schemeClr val="tx1">
                      <a:lumMod val="75000"/>
                      <a:lumOff val="25000"/>
                    </a:schemeClr>
                  </a:solidFill>
                  <a:latin typeface="Californian FB" panose="0207040306080B030204" pitchFamily="18" charset="0"/>
                  <a:cs typeface="Arial"/>
                </a:rPr>
                <a:t>editável</a:t>
              </a:r>
              <a:r>
                <a:rPr lang="en-US" sz="1200" dirty="0">
                  <a:solidFill>
                    <a:schemeClr val="tx1">
                      <a:lumMod val="75000"/>
                      <a:lumOff val="25000"/>
                    </a:schemeClr>
                  </a:solidFill>
                  <a:latin typeface="Californian FB" panose="0207040306080B030204" pitchFamily="18" charset="0"/>
                  <a:cs typeface="Arial"/>
                </a:rPr>
                <a:t> e serve </a:t>
              </a:r>
              <a:r>
                <a:rPr lang="en-US" sz="1200" dirty="0" err="1">
                  <a:solidFill>
                    <a:schemeClr val="tx1">
                      <a:lumMod val="75000"/>
                      <a:lumOff val="25000"/>
                    </a:schemeClr>
                  </a:solidFill>
                  <a:latin typeface="Californian FB" panose="0207040306080B030204" pitchFamily="18" charset="0"/>
                  <a:cs typeface="Arial"/>
                </a:rPr>
                <a:t>apenas</a:t>
              </a:r>
              <a:r>
                <a:rPr lang="en-US" sz="1200" dirty="0">
                  <a:solidFill>
                    <a:schemeClr val="tx1">
                      <a:lumMod val="75000"/>
                      <a:lumOff val="25000"/>
                    </a:schemeClr>
                  </a:solidFill>
                  <a:latin typeface="Californian FB" panose="0207040306080B030204" pitchFamily="18" charset="0"/>
                  <a:cs typeface="Arial"/>
                </a:rPr>
                <a:t> para </a:t>
              </a:r>
              <a:r>
                <a:rPr lang="en-US" sz="1200" dirty="0" err="1">
                  <a:solidFill>
                    <a:schemeClr val="tx1">
                      <a:lumMod val="75000"/>
                      <a:lumOff val="25000"/>
                    </a:schemeClr>
                  </a:solidFill>
                  <a:latin typeface="Californian FB" panose="0207040306080B030204" pitchFamily="18" charset="0"/>
                  <a:cs typeface="Arial"/>
                </a:rPr>
                <a:t>exemplificar</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uma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estrutura</a:t>
              </a:r>
              <a:r>
                <a:rPr lang="en-US" sz="1200" dirty="0">
                  <a:solidFill>
                    <a:schemeClr val="tx1">
                      <a:lumMod val="75000"/>
                      <a:lumOff val="25000"/>
                    </a:schemeClr>
                  </a:solidFill>
                  <a:latin typeface="Californian FB" panose="0207040306080B030204" pitchFamily="18" charset="0"/>
                  <a:cs typeface="Arial"/>
                </a:rPr>
                <a:t> e </a:t>
              </a:r>
              <a:r>
                <a:rPr lang="en-US" sz="1200" dirty="0" err="1">
                  <a:solidFill>
                    <a:schemeClr val="tx1">
                      <a:lumMod val="75000"/>
                      <a:lumOff val="25000"/>
                    </a:schemeClr>
                  </a:solidFill>
                  <a:latin typeface="Californian FB" panose="0207040306080B030204" pitchFamily="18" charset="0"/>
                  <a:cs typeface="Arial"/>
                </a:rPr>
                <a:t>formatação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adequadas</a:t>
              </a:r>
              <a:r>
                <a:rPr lang="en-US" sz="1200" dirty="0">
                  <a:solidFill>
                    <a:schemeClr val="tx1">
                      <a:lumMod val="75000"/>
                      <a:lumOff val="25000"/>
                    </a:schemeClr>
                  </a:solidFill>
                  <a:latin typeface="Californian FB" panose="0207040306080B030204" pitchFamily="18" charset="0"/>
                  <a:cs typeface="Arial"/>
                </a:rPr>
                <a:t> de modo a </a:t>
              </a:r>
              <a:r>
                <a:rPr lang="en-US" sz="1200" dirty="0" err="1">
                  <a:solidFill>
                    <a:schemeClr val="tx1">
                      <a:lumMod val="75000"/>
                      <a:lumOff val="25000"/>
                    </a:schemeClr>
                  </a:solidFill>
                  <a:latin typeface="Californian FB" panose="0207040306080B030204" pitchFamily="18" charset="0"/>
                  <a:cs typeface="Arial"/>
                </a:rPr>
                <a:t>promover</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uma</a:t>
              </a:r>
              <a:r>
                <a:rPr lang="en-US" sz="1200" dirty="0">
                  <a:solidFill>
                    <a:schemeClr val="tx1">
                      <a:lumMod val="75000"/>
                      <a:lumOff val="25000"/>
                    </a:schemeClr>
                  </a:solidFill>
                  <a:latin typeface="Californian FB" panose="0207040306080B030204" pitchFamily="18" charset="0"/>
                  <a:cs typeface="Arial"/>
                </a:rPr>
                <a:t> boa </a:t>
              </a:r>
              <a:r>
                <a:rPr lang="en-US" sz="1200" dirty="0" err="1">
                  <a:solidFill>
                    <a:schemeClr val="tx1">
                      <a:lumMod val="75000"/>
                      <a:lumOff val="25000"/>
                    </a:schemeClr>
                  </a:solidFill>
                  <a:latin typeface="Californian FB" panose="0207040306080B030204" pitchFamily="18" charset="0"/>
                  <a:cs typeface="Arial"/>
                </a:rPr>
                <a:t>visualização</a:t>
              </a:r>
              <a:r>
                <a:rPr lang="en-US" sz="1200" dirty="0">
                  <a:solidFill>
                    <a:schemeClr val="tx1">
                      <a:lumMod val="75000"/>
                      <a:lumOff val="25000"/>
                    </a:schemeClr>
                  </a:solidFill>
                  <a:latin typeface="Californian FB" panose="0207040306080B030204" pitchFamily="18" charset="0"/>
                  <a:cs typeface="Arial"/>
                </a:rPr>
                <a:t> e </a:t>
              </a:r>
              <a:r>
                <a:rPr lang="en-US" sz="1200" dirty="0" err="1">
                  <a:solidFill>
                    <a:schemeClr val="tx1">
                      <a:lumMod val="75000"/>
                      <a:lumOff val="25000"/>
                    </a:schemeClr>
                  </a:solidFill>
                  <a:latin typeface="Californian FB" panose="0207040306080B030204" pitchFamily="18" charset="0"/>
                  <a:cs typeface="Arial"/>
                </a:rPr>
                <a:t>correta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leitura</a:t>
              </a:r>
              <a:r>
                <a:rPr lang="en-US" sz="1200" dirty="0">
                  <a:solidFill>
                    <a:schemeClr val="tx1">
                      <a:lumMod val="75000"/>
                      <a:lumOff val="25000"/>
                    </a:schemeClr>
                  </a:solidFill>
                  <a:latin typeface="Californian FB" panose="0207040306080B030204" pitchFamily="18" charset="0"/>
                  <a:cs typeface="Arial"/>
                </a:rPr>
                <a:t> da </a:t>
              </a:r>
              <a:r>
                <a:rPr lang="en-US" sz="1200" dirty="0" err="1">
                  <a:solidFill>
                    <a:schemeClr val="tx1">
                      <a:lumMod val="75000"/>
                      <a:lumOff val="25000"/>
                    </a:schemeClr>
                  </a:solidFill>
                  <a:latin typeface="Californian FB" panose="0207040306080B030204" pitchFamily="18" charset="0"/>
                  <a:cs typeface="Arial"/>
                </a:rPr>
                <a:t>informação</a:t>
              </a:r>
              <a:r>
                <a:rPr lang="en-US" sz="1200" dirty="0">
                  <a:solidFill>
                    <a:schemeClr val="tx1">
                      <a:lumMod val="75000"/>
                      <a:lumOff val="25000"/>
                    </a:schemeClr>
                  </a:solidFill>
                  <a:latin typeface="Californian FB" panose="0207040306080B030204" pitchFamily="18" charset="0"/>
                  <a:cs typeface="Arial"/>
                </a:rPr>
                <a:t> no </a:t>
              </a:r>
              <a:r>
                <a:rPr lang="en-US" sz="1200" dirty="0" err="1">
                  <a:solidFill>
                    <a:schemeClr val="tx1">
                      <a:lumMod val="75000"/>
                      <a:lumOff val="25000"/>
                    </a:schemeClr>
                  </a:solidFill>
                  <a:latin typeface="Californian FB" panose="0207040306080B030204" pitchFamily="18" charset="0"/>
                  <a:cs typeface="Arial"/>
                </a:rPr>
                <a:t>ecrã</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constantes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neste</a:t>
              </a:r>
              <a:r>
                <a:rPr lang="en-US" sz="1200" dirty="0">
                  <a:solidFill>
                    <a:schemeClr val="tx1">
                      <a:lumMod val="75000"/>
                      <a:lumOff val="25000"/>
                    </a:schemeClr>
                  </a:solidFill>
                  <a:latin typeface="Californian FB" panose="0207040306080B030204" pitchFamily="18" charset="0"/>
                  <a:cs typeface="Arial"/>
                </a:rPr>
                <a:t> template </a:t>
              </a:r>
              <a:r>
                <a:rPr lang="en-US" sz="1200" dirty="0" err="1">
                  <a:solidFill>
                    <a:schemeClr val="tx1">
                      <a:lumMod val="75000"/>
                      <a:lumOff val="25000"/>
                    </a:schemeClr>
                  </a:solidFill>
                  <a:latin typeface="Californian FB" panose="0207040306080B030204" pitchFamily="18" charset="0"/>
                  <a:cs typeface="Arial"/>
                </a:rPr>
                <a:t>servem</a:t>
              </a:r>
              <a:r>
                <a:rPr lang="en-US" sz="1200" dirty="0">
                  <a:solidFill>
                    <a:schemeClr val="tx1">
                      <a:lumMod val="75000"/>
                      <a:lumOff val="25000"/>
                    </a:schemeClr>
                  </a:solidFill>
                  <a:latin typeface="Californian FB" panose="0207040306080B030204" pitchFamily="18" charset="0"/>
                  <a:cs typeface="Arial"/>
                </a:rPr>
                <a:t> </a:t>
              </a:r>
            </a:p>
            <a:p>
              <a:pPr algn="just">
                <a:spcAft>
                  <a:spcPts val="600"/>
                </a:spcAft>
              </a:pPr>
              <a:r>
                <a:rPr lang="en-US" sz="1200" dirty="0">
                  <a:solidFill>
                    <a:schemeClr val="tx1">
                      <a:lumMod val="75000"/>
                      <a:lumOff val="25000"/>
                    </a:schemeClr>
                  </a:solidFill>
                  <a:latin typeface="Californian FB" panose="0207040306080B030204" pitchFamily="18" charset="0"/>
                  <a:cs typeface="Arial"/>
                </a:rPr>
                <a:t>O </a:t>
              </a:r>
              <a:r>
                <a:rPr lang="en-US" sz="1200" dirty="0" err="1">
                  <a:solidFill>
                    <a:schemeClr val="tx1">
                      <a:lumMod val="75000"/>
                      <a:lumOff val="25000"/>
                    </a:schemeClr>
                  </a:solidFill>
                  <a:latin typeface="Californian FB" panose="0207040306080B030204" pitchFamily="18" charset="0"/>
                  <a:cs typeface="Arial"/>
                </a:rPr>
                <a:t>autor</a:t>
              </a:r>
              <a:r>
                <a:rPr lang="en-US" sz="1200" dirty="0">
                  <a:solidFill>
                    <a:schemeClr val="tx1">
                      <a:lumMod val="75000"/>
                      <a:lumOff val="25000"/>
                    </a:schemeClr>
                  </a:solidFill>
                  <a:latin typeface="Californian FB" panose="0207040306080B030204" pitchFamily="18" charset="0"/>
                  <a:cs typeface="Arial"/>
                </a:rPr>
                <a:t> é livre de </a:t>
              </a:r>
              <a:r>
                <a:rPr lang="en-US" sz="1200" dirty="0" err="1">
                  <a:solidFill>
                    <a:schemeClr val="tx1">
                      <a:lumMod val="75000"/>
                      <a:lumOff val="25000"/>
                    </a:schemeClr>
                  </a:solidFill>
                  <a:latin typeface="Californian FB" panose="0207040306080B030204" pitchFamily="18" charset="0"/>
                  <a:cs typeface="Arial"/>
                </a:rPr>
                <a:t>seguir</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esta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estrutura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ou</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personalizá</a:t>
              </a:r>
              <a:r>
                <a:rPr lang="en-US" sz="1200" dirty="0">
                  <a:solidFill>
                    <a:schemeClr val="tx1">
                      <a:lumMod val="75000"/>
                      <a:lumOff val="25000"/>
                    </a:schemeClr>
                  </a:solidFill>
                  <a:latin typeface="Californian FB" panose="0207040306080B030204" pitchFamily="18" charset="0"/>
                  <a:cs typeface="Arial"/>
                </a:rPr>
                <a:t>-la, </a:t>
              </a:r>
              <a:r>
                <a:rPr lang="en-US" sz="1200" dirty="0" err="1">
                  <a:solidFill>
                    <a:schemeClr val="tx1">
                      <a:lumMod val="75000"/>
                      <a:lumOff val="25000"/>
                    </a:schemeClr>
                  </a:solidFill>
                  <a:latin typeface="Californian FB" panose="0207040306080B030204" pitchFamily="18" charset="0"/>
                  <a:cs typeface="Arial"/>
                </a:rPr>
                <a:t>desde</a:t>
              </a:r>
              <a:r>
                <a:rPr lang="en-US" sz="1200" dirty="0">
                  <a:solidFill>
                    <a:schemeClr val="tx1">
                      <a:lumMod val="75000"/>
                      <a:lumOff val="25000"/>
                    </a:schemeClr>
                  </a:solidFill>
                  <a:latin typeface="Californian FB" panose="0207040306080B030204" pitchFamily="18" charset="0"/>
                  <a:cs typeface="Arial"/>
                </a:rPr>
                <a:t> que </a:t>
              </a:r>
              <a:r>
                <a:rPr lang="en-US" sz="1200" dirty="0" err="1">
                  <a:solidFill>
                    <a:schemeClr val="tx1">
                      <a:lumMod val="75000"/>
                      <a:lumOff val="25000"/>
                    </a:schemeClr>
                  </a:solidFill>
                  <a:latin typeface="Californian FB" panose="0207040306080B030204" pitchFamily="18" charset="0"/>
                  <a:cs typeface="Arial"/>
                </a:rPr>
                <a:t>tenha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em</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consideração</a:t>
              </a:r>
              <a:r>
                <a:rPr lang="en-US" sz="1200" dirty="0">
                  <a:solidFill>
                    <a:schemeClr val="tx1">
                      <a:lumMod val="75000"/>
                      <a:lumOff val="25000"/>
                    </a:schemeClr>
                  </a:solidFill>
                  <a:latin typeface="Californian FB" panose="0207040306080B030204" pitchFamily="18" charset="0"/>
                  <a:cs typeface="Arial"/>
                </a:rPr>
                <a:t> que a </a:t>
              </a:r>
              <a:r>
                <a:rPr lang="en-US" sz="1200" dirty="0" err="1">
                  <a:solidFill>
                    <a:schemeClr val="tx1">
                      <a:lumMod val="75000"/>
                      <a:lumOff val="25000"/>
                    </a:schemeClr>
                  </a:solidFill>
                  <a:latin typeface="Californian FB" panose="0207040306080B030204" pitchFamily="18" charset="0"/>
                  <a:cs typeface="Arial"/>
                </a:rPr>
                <a:t>sua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visibilidade</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não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será</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comprometida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assumindo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essa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responsabilidade</a:t>
              </a:r>
              <a:r>
                <a:rPr lang="en-US" sz="1200" dirty="0">
                  <a:solidFill>
                    <a:schemeClr val="tx1">
                      <a:lumMod val="75000"/>
                      <a:lumOff val="25000"/>
                    </a:schemeClr>
                  </a:solidFill>
                  <a:latin typeface="Californian FB" panose="0207040306080B030204" pitchFamily="18" charset="0"/>
                  <a:cs typeface="Arial"/>
                </a:rPr>
                <a:t>. As </a:t>
              </a:r>
              <a:r>
                <a:rPr lang="en-US" sz="1200" dirty="0" err="1">
                  <a:solidFill>
                    <a:schemeClr val="tx1">
                      <a:lumMod val="75000"/>
                      <a:lumOff val="25000"/>
                    </a:schemeClr>
                  </a:solidFill>
                  <a:latin typeface="Californian FB" panose="0207040306080B030204" pitchFamily="18" charset="0"/>
                  <a:cs typeface="Arial"/>
                </a:rPr>
                <a:t>recomendações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constantes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neste</a:t>
              </a:r>
              <a:r>
                <a:rPr lang="en-US" sz="1200" dirty="0">
                  <a:solidFill>
                    <a:schemeClr val="tx1">
                      <a:lumMod val="75000"/>
                      <a:lumOff val="25000"/>
                    </a:schemeClr>
                  </a:solidFill>
                  <a:latin typeface="Californian FB" panose="0207040306080B030204" pitchFamily="18" charset="0"/>
                  <a:cs typeface="Arial"/>
                </a:rPr>
                <a:t> template </a:t>
              </a:r>
              <a:r>
                <a:rPr lang="en-US" sz="1200" dirty="0" err="1">
                  <a:solidFill>
                    <a:schemeClr val="tx1">
                      <a:lumMod val="75000"/>
                      <a:lumOff val="25000"/>
                    </a:schemeClr>
                  </a:solidFill>
                  <a:latin typeface="Californian FB" panose="0207040306080B030204" pitchFamily="18" charset="0"/>
                  <a:cs typeface="Arial"/>
                </a:rPr>
                <a:t>servem</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apenas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como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referência</a:t>
              </a:r>
              <a:r>
                <a:rPr lang="en-US" sz="1200" dirty="0">
                  <a:solidFill>
                    <a:schemeClr val="tx1">
                      <a:lumMod val="75000"/>
                      <a:lumOff val="25000"/>
                    </a:schemeClr>
                  </a:solidFill>
                  <a:latin typeface="Californian FB" panose="0207040306080B030204" pitchFamily="18" charset="0"/>
                  <a:cs typeface="Arial"/>
                </a:rPr>
                <a:t> e </a:t>
              </a:r>
              <a:r>
                <a:rPr lang="en-US" sz="1200" dirty="0" err="1">
                  <a:solidFill>
                    <a:schemeClr val="tx1">
                      <a:lumMod val="75000"/>
                      <a:lumOff val="25000"/>
                    </a:schemeClr>
                  </a:solidFill>
                  <a:latin typeface="Californian FB" panose="0207040306080B030204" pitchFamily="18" charset="0"/>
                  <a:cs typeface="Arial"/>
                </a:rPr>
                <a:t>apoio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aos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autores</a:t>
              </a:r>
              <a:r>
                <a:rPr lang="en-US" sz="1200"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não</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sendo</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necessariamente</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obrigatórias</a:t>
              </a:r>
              <a:r>
                <a:rPr lang="en-US" sz="1200" u="sng" dirty="0">
                  <a:solidFill>
                    <a:schemeClr val="tx1">
                      <a:lumMod val="75000"/>
                      <a:lumOff val="25000"/>
                    </a:schemeClr>
                  </a:solidFill>
                  <a:latin typeface="Californian FB" panose="0207040306080B030204" pitchFamily="18" charset="0"/>
                  <a:cs typeface="Arial"/>
                </a:rPr>
                <a:t>. </a:t>
              </a:r>
              <a:r>
                <a:rPr lang="en-US" sz="1200" dirty="0">
                  <a:solidFill>
                    <a:schemeClr val="tx1">
                      <a:lumMod val="75000"/>
                      <a:lumOff val="25000"/>
                    </a:schemeClr>
                  </a:solidFill>
                  <a:latin typeface="Californian FB" panose="0207040306080B030204" pitchFamily="18" charset="0"/>
                  <a:cs typeface="Arial"/>
                </a:rPr>
                <a:t>O </a:t>
              </a:r>
              <a:r>
                <a:rPr lang="en-US" sz="1200" dirty="0" err="1">
                  <a:solidFill>
                    <a:schemeClr val="tx1">
                      <a:lumMod val="75000"/>
                      <a:lumOff val="25000"/>
                    </a:schemeClr>
                  </a:solidFill>
                  <a:latin typeface="Californian FB" panose="0207040306080B030204" pitchFamily="18" charset="0"/>
                  <a:cs typeface="Arial"/>
                </a:rPr>
                <a:t>autor</a:t>
              </a:r>
              <a:r>
                <a:rPr lang="en-US" sz="1200" dirty="0">
                  <a:solidFill>
                    <a:schemeClr val="tx1">
                      <a:lumMod val="75000"/>
                      <a:lumOff val="25000"/>
                    </a:schemeClr>
                  </a:solidFill>
                  <a:latin typeface="Californian FB" panose="0207040306080B030204" pitchFamily="18" charset="0"/>
                  <a:cs typeface="Arial"/>
                </a:rPr>
                <a:t> é livre de </a:t>
              </a:r>
              <a:r>
                <a:rPr lang="en-US" sz="1200" dirty="0" err="1">
                  <a:solidFill>
                    <a:schemeClr val="tx1">
                      <a:lumMod val="75000"/>
                      <a:lumOff val="25000"/>
                    </a:schemeClr>
                  </a:solidFill>
                  <a:latin typeface="Californian FB" panose="0207040306080B030204" pitchFamily="18" charset="0"/>
                  <a:cs typeface="Arial"/>
                </a:rPr>
                <a:t>seguir</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esta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estrutura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ou</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personalizá</a:t>
              </a:r>
              <a:r>
                <a:rPr lang="en-US" sz="1200" dirty="0">
                  <a:solidFill>
                    <a:schemeClr val="tx1">
                      <a:lumMod val="75000"/>
                      <a:lumOff val="25000"/>
                    </a:schemeClr>
                  </a:solidFill>
                  <a:latin typeface="Californian FB" panose="0207040306080B030204" pitchFamily="18" charset="0"/>
                  <a:cs typeface="Arial"/>
                </a:rPr>
                <a:t>-la, </a:t>
              </a:r>
              <a:r>
                <a:rPr lang="en-US" sz="1200" dirty="0" err="1">
                  <a:solidFill>
                    <a:schemeClr val="tx1">
                      <a:lumMod val="75000"/>
                      <a:lumOff val="25000"/>
                    </a:schemeClr>
                  </a:solidFill>
                  <a:latin typeface="Californian FB" panose="0207040306080B030204" pitchFamily="18" charset="0"/>
                  <a:cs typeface="Arial"/>
                </a:rPr>
                <a:t>desde</a:t>
              </a:r>
              <a:r>
                <a:rPr lang="en-US" sz="1200" dirty="0">
                  <a:solidFill>
                    <a:schemeClr val="tx1">
                      <a:lumMod val="75000"/>
                      <a:lumOff val="25000"/>
                    </a:schemeClr>
                  </a:solidFill>
                  <a:latin typeface="Californian FB" panose="0207040306080B030204" pitchFamily="18" charset="0"/>
                  <a:cs typeface="Arial"/>
                </a:rPr>
                <a:t> que </a:t>
              </a:r>
              <a:r>
                <a:rPr lang="en-US" sz="1200" dirty="0" err="1">
                  <a:solidFill>
                    <a:schemeClr val="tx1">
                      <a:lumMod val="75000"/>
                      <a:lumOff val="25000"/>
                    </a:schemeClr>
                  </a:solidFill>
                  <a:latin typeface="Californian FB" panose="0207040306080B030204" pitchFamily="18" charset="0"/>
                  <a:cs typeface="Arial"/>
                </a:rPr>
                <a:t>tenha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em</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consideração</a:t>
              </a:r>
              <a:r>
                <a:rPr lang="en-US" sz="1200" dirty="0">
                  <a:solidFill>
                    <a:schemeClr val="tx1">
                      <a:lumMod val="75000"/>
                      <a:lumOff val="25000"/>
                    </a:schemeClr>
                  </a:solidFill>
                  <a:latin typeface="Californian FB" panose="0207040306080B030204" pitchFamily="18" charset="0"/>
                  <a:cs typeface="Arial"/>
                </a:rPr>
                <a:t> que a </a:t>
              </a:r>
              <a:r>
                <a:rPr lang="en-US" sz="1200" dirty="0" err="1">
                  <a:solidFill>
                    <a:schemeClr val="tx1">
                      <a:lumMod val="75000"/>
                      <a:lumOff val="25000"/>
                    </a:schemeClr>
                  </a:solidFill>
                  <a:latin typeface="Californian FB" panose="0207040306080B030204" pitchFamily="18" charset="0"/>
                  <a:cs typeface="Arial"/>
                </a:rPr>
                <a:t>sua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visibilidade</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não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será</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comprometida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assumindo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essa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responsabilidade</a:t>
              </a:r>
              <a:r>
                <a:rPr lang="en-US" sz="1200" dirty="0">
                  <a:solidFill>
                    <a:schemeClr val="tx1">
                      <a:lumMod val="75000"/>
                      <a:lumOff val="25000"/>
                    </a:schemeClr>
                  </a:solidFill>
                  <a:latin typeface="Californian FB" panose="0207040306080B030204" pitchFamily="18" charset="0"/>
                  <a:cs typeface="Arial"/>
                </a:rPr>
                <a:t>. As </a:t>
              </a:r>
              <a:r>
                <a:rPr lang="en-US" sz="1200" dirty="0" err="1">
                  <a:solidFill>
                    <a:schemeClr val="tx1">
                      <a:lumMod val="75000"/>
                      <a:lumOff val="25000"/>
                    </a:schemeClr>
                  </a:solidFill>
                  <a:latin typeface="Californian FB" panose="0207040306080B030204" pitchFamily="18" charset="0"/>
                  <a:cs typeface="Arial"/>
                </a:rPr>
                <a:t>recomendações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constantes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neste</a:t>
              </a:r>
              <a:r>
                <a:rPr lang="en-US" sz="1200" dirty="0">
                  <a:solidFill>
                    <a:schemeClr val="tx1">
                      <a:lumMod val="75000"/>
                      <a:lumOff val="25000"/>
                    </a:schemeClr>
                  </a:solidFill>
                  <a:latin typeface="Californian FB" panose="0207040306080B030204" pitchFamily="18" charset="0"/>
                  <a:cs typeface="Arial"/>
                </a:rPr>
                <a:t> template </a:t>
              </a:r>
              <a:r>
                <a:rPr lang="en-US" sz="1200" dirty="0" err="1">
                  <a:solidFill>
                    <a:schemeClr val="tx1">
                      <a:lumMod val="75000"/>
                      <a:lumOff val="25000"/>
                    </a:schemeClr>
                  </a:solidFill>
                  <a:latin typeface="Californian FB" panose="0207040306080B030204" pitchFamily="18" charset="0"/>
                  <a:cs typeface="Arial"/>
                </a:rPr>
                <a:t>servem</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apenas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como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referência</a:t>
              </a:r>
              <a:r>
                <a:rPr lang="en-US" sz="1200" dirty="0">
                  <a:solidFill>
                    <a:schemeClr val="tx1">
                      <a:lumMod val="75000"/>
                      <a:lumOff val="25000"/>
                    </a:schemeClr>
                  </a:solidFill>
                  <a:latin typeface="Californian FB" panose="0207040306080B030204" pitchFamily="18" charset="0"/>
                  <a:cs typeface="Arial"/>
                </a:rPr>
                <a:t> e </a:t>
              </a:r>
              <a:r>
                <a:rPr lang="en-US" sz="1200" dirty="0" err="1">
                  <a:solidFill>
                    <a:schemeClr val="tx1">
                      <a:lumMod val="75000"/>
                      <a:lumOff val="25000"/>
                    </a:schemeClr>
                  </a:solidFill>
                  <a:latin typeface="Californian FB" panose="0207040306080B030204" pitchFamily="18" charset="0"/>
                  <a:cs typeface="Arial"/>
                </a:rPr>
                <a:t>apoio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aos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autores</a:t>
              </a:r>
              <a:r>
                <a:rPr lang="en-US" sz="1200"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não</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sendo</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necessariamente</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obrigatórias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constantes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neste</a:t>
              </a:r>
              <a:r>
                <a:rPr lang="en-US" sz="1200" dirty="0">
                  <a:solidFill>
                    <a:schemeClr val="tx1">
                      <a:lumMod val="75000"/>
                      <a:lumOff val="25000"/>
                    </a:schemeClr>
                  </a:solidFill>
                  <a:latin typeface="Californian FB" panose="0207040306080B030204" pitchFamily="18" charset="0"/>
                  <a:cs typeface="Arial"/>
                </a:rPr>
                <a:t> template </a:t>
              </a:r>
              <a:r>
                <a:rPr lang="en-US" sz="1200" dirty="0" err="1">
                  <a:solidFill>
                    <a:schemeClr val="tx1">
                      <a:lumMod val="75000"/>
                      <a:lumOff val="25000"/>
                    </a:schemeClr>
                  </a:solidFill>
                  <a:latin typeface="Californian FB" panose="0207040306080B030204" pitchFamily="18" charset="0"/>
                  <a:cs typeface="Arial"/>
                </a:rPr>
                <a:t>servem</a:t>
              </a:r>
              <a:r>
                <a:rPr lang="en-US" sz="1200" dirty="0">
                  <a:solidFill>
                    <a:schemeClr val="tx1">
                      <a:lumMod val="75000"/>
                      <a:lumOff val="25000"/>
                    </a:schemeClr>
                  </a:solidFill>
                  <a:latin typeface="Californian FB" panose="0207040306080B030204" pitchFamily="18" charset="0"/>
                  <a:cs typeface="Arial"/>
                </a:rPr>
                <a:t> njuisjiwqyg7qyvhq8qv7u8</a:t>
              </a:r>
              <a:endParaRPr lang="en-US" sz="1200" u="sng" dirty="0">
                <a:solidFill>
                  <a:schemeClr val="tx1">
                    <a:lumMod val="75000"/>
                    <a:lumOff val="25000"/>
                  </a:schemeClr>
                </a:solidFill>
                <a:latin typeface="Californian FB" panose="0207040306080B030204" pitchFamily="18" charset="0"/>
                <a:cs typeface="Arial"/>
              </a:endParaRPr>
            </a:p>
            <a:p>
              <a:pPr algn="just">
                <a:spcAft>
                  <a:spcPts val="600"/>
                </a:spcAft>
              </a:pPr>
              <a:r>
                <a:rPr lang="en-US" sz="1200" dirty="0">
                  <a:solidFill>
                    <a:schemeClr val="tx1">
                      <a:lumMod val="75000"/>
                      <a:lumOff val="25000"/>
                    </a:schemeClr>
                  </a:solidFill>
                  <a:latin typeface="Californian FB" panose="0207040306080B030204" pitchFamily="18" charset="0"/>
                  <a:cs typeface="Arial"/>
                </a:rPr>
                <a:t>O </a:t>
              </a:r>
              <a:r>
                <a:rPr lang="en-US" sz="1200" dirty="0" err="1">
                  <a:solidFill>
                    <a:schemeClr val="tx1">
                      <a:lumMod val="75000"/>
                      <a:lumOff val="25000"/>
                    </a:schemeClr>
                  </a:solidFill>
                  <a:latin typeface="Californian FB" panose="0207040306080B030204" pitchFamily="18" charset="0"/>
                  <a:cs typeface="Arial"/>
                </a:rPr>
                <a:t>autor</a:t>
              </a:r>
              <a:r>
                <a:rPr lang="en-US" sz="1200" dirty="0">
                  <a:solidFill>
                    <a:schemeClr val="tx1">
                      <a:lumMod val="75000"/>
                      <a:lumOff val="25000"/>
                    </a:schemeClr>
                  </a:solidFill>
                  <a:latin typeface="Californian FB" panose="0207040306080B030204" pitchFamily="18" charset="0"/>
                  <a:cs typeface="Arial"/>
                </a:rPr>
                <a:t> é livre de </a:t>
              </a:r>
              <a:r>
                <a:rPr lang="en-US" sz="1200" dirty="0" err="1">
                  <a:solidFill>
                    <a:schemeClr val="tx1">
                      <a:lumMod val="75000"/>
                      <a:lumOff val="25000"/>
                    </a:schemeClr>
                  </a:solidFill>
                  <a:latin typeface="Californian FB" panose="0207040306080B030204" pitchFamily="18" charset="0"/>
                  <a:cs typeface="Arial"/>
                </a:rPr>
                <a:t>seguir</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esta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estrutura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ou</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personalizá</a:t>
              </a:r>
              <a:r>
                <a:rPr lang="en-US" sz="1200" dirty="0">
                  <a:solidFill>
                    <a:schemeClr val="tx1">
                      <a:lumMod val="75000"/>
                      <a:lumOff val="25000"/>
                    </a:schemeClr>
                  </a:solidFill>
                  <a:latin typeface="Californian FB" panose="0207040306080B030204" pitchFamily="18" charset="0"/>
                  <a:cs typeface="Arial"/>
                </a:rPr>
                <a:t>-la, </a:t>
              </a:r>
              <a:r>
                <a:rPr lang="en-US" sz="1200" dirty="0" err="1">
                  <a:solidFill>
                    <a:schemeClr val="tx1">
                      <a:lumMod val="75000"/>
                      <a:lumOff val="25000"/>
                    </a:schemeClr>
                  </a:solidFill>
                  <a:latin typeface="Californian FB" panose="0207040306080B030204" pitchFamily="18" charset="0"/>
                  <a:cs typeface="Arial"/>
                </a:rPr>
                <a:t>desde</a:t>
              </a:r>
              <a:r>
                <a:rPr lang="en-US" sz="1200" dirty="0">
                  <a:solidFill>
                    <a:schemeClr val="tx1">
                      <a:lumMod val="75000"/>
                      <a:lumOff val="25000"/>
                    </a:schemeClr>
                  </a:solidFill>
                  <a:latin typeface="Californian FB" panose="0207040306080B030204" pitchFamily="18" charset="0"/>
                  <a:cs typeface="Arial"/>
                </a:rPr>
                <a:t> que </a:t>
              </a:r>
              <a:r>
                <a:rPr lang="en-US" sz="1200" dirty="0" err="1">
                  <a:solidFill>
                    <a:schemeClr val="tx1">
                      <a:lumMod val="75000"/>
                      <a:lumOff val="25000"/>
                    </a:schemeClr>
                  </a:solidFill>
                  <a:latin typeface="Californian FB" panose="0207040306080B030204" pitchFamily="18" charset="0"/>
                  <a:cs typeface="Arial"/>
                </a:rPr>
                <a:t>tenha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em</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consideração</a:t>
              </a:r>
              <a:r>
                <a:rPr lang="en-US" sz="1200" dirty="0">
                  <a:solidFill>
                    <a:schemeClr val="tx1">
                      <a:lumMod val="75000"/>
                      <a:lumOff val="25000"/>
                    </a:schemeClr>
                  </a:solidFill>
                  <a:latin typeface="Californian FB" panose="0207040306080B030204" pitchFamily="18" charset="0"/>
                  <a:cs typeface="Arial"/>
                </a:rPr>
                <a:t> que a </a:t>
              </a:r>
              <a:r>
                <a:rPr lang="en-US" sz="1200" dirty="0" err="1">
                  <a:solidFill>
                    <a:schemeClr val="tx1">
                      <a:lumMod val="75000"/>
                      <a:lumOff val="25000"/>
                    </a:schemeClr>
                  </a:solidFill>
                  <a:latin typeface="Californian FB" panose="0207040306080B030204" pitchFamily="18" charset="0"/>
                  <a:cs typeface="Arial"/>
                </a:rPr>
                <a:t>sua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visibilidade</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não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será</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comprometida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assumindo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essa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responsabilidade</a:t>
              </a:r>
              <a:r>
                <a:rPr lang="en-US" sz="1200" dirty="0">
                  <a:solidFill>
                    <a:schemeClr val="tx1">
                      <a:lumMod val="75000"/>
                      <a:lumOff val="25000"/>
                    </a:schemeClr>
                  </a:solidFill>
                  <a:latin typeface="Californian FB" panose="0207040306080B030204" pitchFamily="18" charset="0"/>
                  <a:cs typeface="Arial"/>
                </a:rPr>
                <a:t>. As </a:t>
              </a:r>
              <a:r>
                <a:rPr lang="en-US" sz="1200" dirty="0" err="1">
                  <a:solidFill>
                    <a:schemeClr val="tx1">
                      <a:lumMod val="75000"/>
                      <a:lumOff val="25000"/>
                    </a:schemeClr>
                  </a:solidFill>
                  <a:latin typeface="Californian FB" panose="0207040306080B030204" pitchFamily="18" charset="0"/>
                  <a:cs typeface="Arial"/>
                </a:rPr>
                <a:t>recomendações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constantes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neste</a:t>
              </a:r>
              <a:r>
                <a:rPr lang="en-US" sz="1200" dirty="0">
                  <a:solidFill>
                    <a:schemeClr val="tx1">
                      <a:lumMod val="75000"/>
                      <a:lumOff val="25000"/>
                    </a:schemeClr>
                  </a:solidFill>
                  <a:latin typeface="Californian FB" panose="0207040306080B030204" pitchFamily="18" charset="0"/>
                  <a:cs typeface="Arial"/>
                </a:rPr>
                <a:t> template </a:t>
              </a:r>
              <a:r>
                <a:rPr lang="en-US" sz="1200" dirty="0" err="1">
                  <a:solidFill>
                    <a:schemeClr val="tx1">
                      <a:lumMod val="75000"/>
                      <a:lumOff val="25000"/>
                    </a:schemeClr>
                  </a:solidFill>
                  <a:latin typeface="Californian FB" panose="0207040306080B030204" pitchFamily="18" charset="0"/>
                  <a:cs typeface="Arial"/>
                </a:rPr>
                <a:t>servem</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apenas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como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referência</a:t>
              </a:r>
              <a:r>
                <a:rPr lang="en-US" sz="1200" dirty="0">
                  <a:solidFill>
                    <a:schemeClr val="tx1">
                      <a:lumMod val="75000"/>
                      <a:lumOff val="25000"/>
                    </a:schemeClr>
                  </a:solidFill>
                  <a:latin typeface="Californian FB" panose="0207040306080B030204" pitchFamily="18" charset="0"/>
                  <a:cs typeface="Arial"/>
                </a:rPr>
                <a:t> e </a:t>
              </a:r>
              <a:r>
                <a:rPr lang="en-US" sz="1200" dirty="0" err="1">
                  <a:solidFill>
                    <a:schemeClr val="tx1">
                      <a:lumMod val="75000"/>
                      <a:lumOff val="25000"/>
                    </a:schemeClr>
                  </a:solidFill>
                  <a:latin typeface="Californian FB" panose="0207040306080B030204" pitchFamily="18" charset="0"/>
                  <a:cs typeface="Arial"/>
                </a:rPr>
                <a:t>apoio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aos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autores</a:t>
              </a:r>
              <a:r>
                <a:rPr lang="en-US" sz="1200"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não</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sendo</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necessariamente</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obrigatórias</a:t>
              </a:r>
              <a:r>
                <a:rPr lang="en-US" sz="1200" u="sng" dirty="0">
                  <a:solidFill>
                    <a:schemeClr val="tx1">
                      <a:lumMod val="75000"/>
                      <a:lumOff val="25000"/>
                    </a:schemeClr>
                  </a:solidFill>
                  <a:latin typeface="Californian FB" panose="0207040306080B030204" pitchFamily="18" charset="0"/>
                  <a:cs typeface="Arial"/>
                </a:rPr>
                <a:t>. </a:t>
              </a:r>
              <a:r>
                <a:rPr lang="en-US" sz="1200" dirty="0">
                  <a:solidFill>
                    <a:schemeClr val="tx1">
                      <a:lumMod val="75000"/>
                      <a:lumOff val="25000"/>
                    </a:schemeClr>
                  </a:solidFill>
                  <a:latin typeface="Californian FB" panose="0207040306080B030204" pitchFamily="18" charset="0"/>
                  <a:cs typeface="Arial"/>
                </a:rPr>
                <a:t>O </a:t>
              </a:r>
              <a:r>
                <a:rPr lang="en-US" sz="1200" dirty="0" err="1">
                  <a:solidFill>
                    <a:schemeClr val="tx1">
                      <a:lumMod val="75000"/>
                      <a:lumOff val="25000"/>
                    </a:schemeClr>
                  </a:solidFill>
                  <a:latin typeface="Californian FB" panose="0207040306080B030204" pitchFamily="18" charset="0"/>
                  <a:cs typeface="Arial"/>
                </a:rPr>
                <a:t>autor</a:t>
              </a:r>
              <a:r>
                <a:rPr lang="en-US" sz="1200" dirty="0">
                  <a:solidFill>
                    <a:schemeClr val="tx1">
                      <a:lumMod val="75000"/>
                      <a:lumOff val="25000"/>
                    </a:schemeClr>
                  </a:solidFill>
                  <a:latin typeface="Californian FB" panose="0207040306080B030204" pitchFamily="18" charset="0"/>
                  <a:cs typeface="Arial"/>
                </a:rPr>
                <a:t> é livre de </a:t>
              </a:r>
              <a:r>
                <a:rPr lang="en-US" sz="1200" dirty="0" err="1">
                  <a:solidFill>
                    <a:schemeClr val="tx1">
                      <a:lumMod val="75000"/>
                      <a:lumOff val="25000"/>
                    </a:schemeClr>
                  </a:solidFill>
                  <a:latin typeface="Californian FB" panose="0207040306080B030204" pitchFamily="18" charset="0"/>
                  <a:cs typeface="Arial"/>
                </a:rPr>
                <a:t>seguir</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esta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estrutura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ou</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personalizá</a:t>
              </a:r>
              <a:r>
                <a:rPr lang="en-US" sz="1200" dirty="0">
                  <a:solidFill>
                    <a:schemeClr val="tx1">
                      <a:lumMod val="75000"/>
                      <a:lumOff val="25000"/>
                    </a:schemeClr>
                  </a:solidFill>
                  <a:latin typeface="Californian FB" panose="0207040306080B030204" pitchFamily="18" charset="0"/>
                  <a:cs typeface="Arial"/>
                </a:rPr>
                <a:t>-la, </a:t>
              </a:r>
              <a:r>
                <a:rPr lang="en-US" sz="1200" dirty="0" err="1">
                  <a:solidFill>
                    <a:schemeClr val="tx1">
                      <a:lumMod val="75000"/>
                      <a:lumOff val="25000"/>
                    </a:schemeClr>
                  </a:solidFill>
                  <a:latin typeface="Californian FB" panose="0207040306080B030204" pitchFamily="18" charset="0"/>
                  <a:cs typeface="Arial"/>
                </a:rPr>
                <a:t>desde</a:t>
              </a:r>
              <a:r>
                <a:rPr lang="en-US" sz="1200" dirty="0">
                  <a:solidFill>
                    <a:schemeClr val="tx1">
                      <a:lumMod val="75000"/>
                      <a:lumOff val="25000"/>
                    </a:schemeClr>
                  </a:solidFill>
                  <a:latin typeface="Californian FB" panose="0207040306080B030204" pitchFamily="18" charset="0"/>
                  <a:cs typeface="Arial"/>
                </a:rPr>
                <a:t> que </a:t>
              </a:r>
              <a:r>
                <a:rPr lang="en-US" sz="1200" dirty="0" err="1">
                  <a:solidFill>
                    <a:schemeClr val="tx1">
                      <a:lumMod val="75000"/>
                      <a:lumOff val="25000"/>
                    </a:schemeClr>
                  </a:solidFill>
                  <a:latin typeface="Californian FB" panose="0207040306080B030204" pitchFamily="18" charset="0"/>
                  <a:cs typeface="Arial"/>
                </a:rPr>
                <a:t>tenha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em</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consideração</a:t>
              </a:r>
              <a:r>
                <a:rPr lang="en-US" sz="1200" dirty="0">
                  <a:solidFill>
                    <a:schemeClr val="tx1">
                      <a:lumMod val="75000"/>
                      <a:lumOff val="25000"/>
                    </a:schemeClr>
                  </a:solidFill>
                  <a:latin typeface="Californian FB" panose="0207040306080B030204" pitchFamily="18" charset="0"/>
                  <a:cs typeface="Arial"/>
                </a:rPr>
                <a:t> que a </a:t>
              </a:r>
              <a:r>
                <a:rPr lang="en-US" sz="1200" dirty="0" err="1">
                  <a:solidFill>
                    <a:schemeClr val="tx1">
                      <a:lumMod val="75000"/>
                      <a:lumOff val="25000"/>
                    </a:schemeClr>
                  </a:solidFill>
                  <a:latin typeface="Californian FB" panose="0207040306080B030204" pitchFamily="18" charset="0"/>
                  <a:cs typeface="Arial"/>
                </a:rPr>
                <a:t>sua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visibilidade</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não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será</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comprometida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assumindo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essa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responsabilidade</a:t>
              </a:r>
              <a:r>
                <a:rPr lang="en-US" sz="1200" dirty="0">
                  <a:solidFill>
                    <a:schemeClr val="tx1">
                      <a:lumMod val="75000"/>
                      <a:lumOff val="25000"/>
                    </a:schemeClr>
                  </a:solidFill>
                  <a:latin typeface="Californian FB" panose="0207040306080B030204" pitchFamily="18" charset="0"/>
                  <a:cs typeface="Arial"/>
                </a:rPr>
                <a:t>. As </a:t>
              </a:r>
              <a:r>
                <a:rPr lang="en-US" sz="1200" dirty="0" err="1">
                  <a:solidFill>
                    <a:schemeClr val="tx1">
                      <a:lumMod val="75000"/>
                      <a:lumOff val="25000"/>
                    </a:schemeClr>
                  </a:solidFill>
                  <a:latin typeface="Californian FB" panose="0207040306080B030204" pitchFamily="18" charset="0"/>
                  <a:cs typeface="Arial"/>
                </a:rPr>
                <a:t>recomendações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constantes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neste</a:t>
              </a:r>
              <a:r>
                <a:rPr lang="en-US" sz="1200" dirty="0">
                  <a:solidFill>
                    <a:schemeClr val="tx1">
                      <a:lumMod val="75000"/>
                      <a:lumOff val="25000"/>
                    </a:schemeClr>
                  </a:solidFill>
                  <a:latin typeface="Californian FB" panose="0207040306080B030204" pitchFamily="18" charset="0"/>
                  <a:cs typeface="Arial"/>
                </a:rPr>
                <a:t> template </a:t>
              </a:r>
              <a:r>
                <a:rPr lang="en-US" sz="1200" dirty="0" err="1">
                  <a:solidFill>
                    <a:schemeClr val="tx1">
                      <a:lumMod val="75000"/>
                      <a:lumOff val="25000"/>
                    </a:schemeClr>
                  </a:solidFill>
                  <a:latin typeface="Californian FB" panose="0207040306080B030204" pitchFamily="18" charset="0"/>
                  <a:cs typeface="Arial"/>
                </a:rPr>
                <a:t>servem</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apenas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como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referência</a:t>
              </a:r>
              <a:r>
                <a:rPr lang="en-US" sz="1200" dirty="0">
                  <a:solidFill>
                    <a:schemeClr val="tx1">
                      <a:lumMod val="75000"/>
                      <a:lumOff val="25000"/>
                    </a:schemeClr>
                  </a:solidFill>
                  <a:latin typeface="Californian FB" panose="0207040306080B030204" pitchFamily="18" charset="0"/>
                  <a:cs typeface="Arial"/>
                </a:rPr>
                <a:t> e </a:t>
              </a:r>
              <a:r>
                <a:rPr lang="en-US" sz="1200" dirty="0" err="1">
                  <a:solidFill>
                    <a:schemeClr val="tx1">
                      <a:lumMod val="75000"/>
                      <a:lumOff val="25000"/>
                    </a:schemeClr>
                  </a:solidFill>
                  <a:latin typeface="Californian FB" panose="0207040306080B030204" pitchFamily="18" charset="0"/>
                  <a:cs typeface="Arial"/>
                </a:rPr>
                <a:t>apoio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aos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autores</a:t>
              </a:r>
              <a:r>
                <a:rPr lang="en-US" sz="1200"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não</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sendo</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necessariamente</a:t>
              </a:r>
              <a:r>
                <a:rPr lang="en-US" sz="1200" u="sng" dirty="0">
                  <a:solidFill>
                    <a:schemeClr val="tx1">
                      <a:lumMod val="75000"/>
                      <a:lumOff val="25000"/>
                    </a:schemeClr>
                  </a:solidFill>
                  <a:latin typeface="Californian FB" panose="0207040306080B030204" pitchFamily="18" charset="0"/>
                  <a:cs typeface="Arial"/>
                </a:rPr>
                <a:t> </a:t>
              </a:r>
            </a:p>
            <a:p>
              <a:pPr algn="just">
                <a:spcAft>
                  <a:spcPts val="600"/>
                </a:spcAft>
              </a:pP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p>
            <a:p>
              <a:pPr algn="just">
                <a:spcAft>
                  <a:spcPts val="600"/>
                </a:spcAft>
              </a:pPr>
              <a:r>
                <a:rPr lang="en-US" sz="1200" dirty="0">
                  <a:solidFill>
                    <a:schemeClr val="tx1">
                      <a:lumMod val="75000"/>
                      <a:lumOff val="25000"/>
                    </a:schemeClr>
                  </a:solidFill>
                  <a:latin typeface="Californian FB" panose="0207040306080B030204" pitchFamily="18" charset="0"/>
                  <a:cs typeface="Arial"/>
                </a:rPr>
                <a:t>O </a:t>
              </a:r>
              <a:r>
                <a:rPr lang="en-US" sz="1200" dirty="0" err="1">
                  <a:solidFill>
                    <a:schemeClr val="tx1">
                      <a:lumMod val="75000"/>
                      <a:lumOff val="25000"/>
                    </a:schemeClr>
                  </a:solidFill>
                  <a:latin typeface="Californian FB" panose="0207040306080B030204" pitchFamily="18" charset="0"/>
                  <a:cs typeface="Arial"/>
                </a:rPr>
                <a:t>autor</a:t>
              </a:r>
              <a:r>
                <a:rPr lang="en-US" sz="1200" dirty="0">
                  <a:solidFill>
                    <a:schemeClr val="tx1">
                      <a:lumMod val="75000"/>
                      <a:lumOff val="25000"/>
                    </a:schemeClr>
                  </a:solidFill>
                  <a:latin typeface="Californian FB" panose="0207040306080B030204" pitchFamily="18" charset="0"/>
                  <a:cs typeface="Arial"/>
                </a:rPr>
                <a:t> é livre de </a:t>
              </a:r>
              <a:r>
                <a:rPr lang="en-US" sz="1200" dirty="0" err="1">
                  <a:solidFill>
                    <a:schemeClr val="tx1">
                      <a:lumMod val="75000"/>
                      <a:lumOff val="25000"/>
                    </a:schemeClr>
                  </a:solidFill>
                  <a:latin typeface="Californian FB" panose="0207040306080B030204" pitchFamily="18" charset="0"/>
                  <a:cs typeface="Arial"/>
                </a:rPr>
                <a:t>seguir</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esta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estrutura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ou</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personalizá</a:t>
              </a:r>
              <a:r>
                <a:rPr lang="en-US" sz="1200" dirty="0">
                  <a:solidFill>
                    <a:schemeClr val="tx1">
                      <a:lumMod val="75000"/>
                      <a:lumOff val="25000"/>
                    </a:schemeClr>
                  </a:solidFill>
                  <a:latin typeface="Californian FB" panose="0207040306080B030204" pitchFamily="18" charset="0"/>
                  <a:cs typeface="Arial"/>
                </a:rPr>
                <a:t>-la, </a:t>
              </a:r>
              <a:r>
                <a:rPr lang="en-US" sz="1200" dirty="0" err="1">
                  <a:solidFill>
                    <a:schemeClr val="tx1">
                      <a:lumMod val="75000"/>
                      <a:lumOff val="25000"/>
                    </a:schemeClr>
                  </a:solidFill>
                  <a:latin typeface="Californian FB" panose="0207040306080B030204" pitchFamily="18" charset="0"/>
                  <a:cs typeface="Arial"/>
                </a:rPr>
                <a:t>desde</a:t>
              </a:r>
              <a:r>
                <a:rPr lang="en-US" sz="1200" dirty="0">
                  <a:solidFill>
                    <a:schemeClr val="tx1">
                      <a:lumMod val="75000"/>
                      <a:lumOff val="25000"/>
                    </a:schemeClr>
                  </a:solidFill>
                  <a:latin typeface="Californian FB" panose="0207040306080B030204" pitchFamily="18" charset="0"/>
                  <a:cs typeface="Arial"/>
                </a:rPr>
                <a:t> que </a:t>
              </a:r>
              <a:r>
                <a:rPr lang="en-US" sz="1200" dirty="0" err="1">
                  <a:solidFill>
                    <a:schemeClr val="tx1">
                      <a:lumMod val="75000"/>
                      <a:lumOff val="25000"/>
                    </a:schemeClr>
                  </a:solidFill>
                  <a:latin typeface="Californian FB" panose="0207040306080B030204" pitchFamily="18" charset="0"/>
                  <a:cs typeface="Arial"/>
                </a:rPr>
                <a:t>tenha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em</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consideração</a:t>
              </a:r>
              <a:r>
                <a:rPr lang="en-US" sz="1200" dirty="0">
                  <a:solidFill>
                    <a:schemeClr val="tx1">
                      <a:lumMod val="75000"/>
                      <a:lumOff val="25000"/>
                    </a:schemeClr>
                  </a:solidFill>
                  <a:latin typeface="Californian FB" panose="0207040306080B030204" pitchFamily="18" charset="0"/>
                  <a:cs typeface="Arial"/>
                </a:rPr>
                <a:t> que a </a:t>
              </a:r>
              <a:r>
                <a:rPr lang="en-US" sz="1200" dirty="0" err="1">
                  <a:solidFill>
                    <a:schemeClr val="tx1">
                      <a:lumMod val="75000"/>
                      <a:lumOff val="25000"/>
                    </a:schemeClr>
                  </a:solidFill>
                  <a:latin typeface="Californian FB" panose="0207040306080B030204" pitchFamily="18" charset="0"/>
                  <a:cs typeface="Arial"/>
                </a:rPr>
                <a:t>sua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visibilidade</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não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será</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comprometida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assumindo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essa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responsabilidade</a:t>
              </a:r>
              <a:r>
                <a:rPr lang="en-US" sz="1200" dirty="0">
                  <a:solidFill>
                    <a:schemeClr val="tx1">
                      <a:lumMod val="75000"/>
                      <a:lumOff val="25000"/>
                    </a:schemeClr>
                  </a:solidFill>
                  <a:latin typeface="Californian FB" panose="0207040306080B030204" pitchFamily="18" charset="0"/>
                  <a:cs typeface="Arial"/>
                </a:rPr>
                <a:t>. As </a:t>
              </a:r>
              <a:r>
                <a:rPr lang="en-US" sz="1200" dirty="0" err="1">
                  <a:solidFill>
                    <a:schemeClr val="tx1">
                      <a:lumMod val="75000"/>
                      <a:lumOff val="25000"/>
                    </a:schemeClr>
                  </a:solidFill>
                  <a:latin typeface="Californian FB" panose="0207040306080B030204" pitchFamily="18" charset="0"/>
                  <a:cs typeface="Arial"/>
                </a:rPr>
                <a:t>recomendações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constantes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neste</a:t>
              </a:r>
              <a:r>
                <a:rPr lang="en-US" sz="1200" dirty="0">
                  <a:solidFill>
                    <a:schemeClr val="tx1">
                      <a:lumMod val="75000"/>
                      <a:lumOff val="25000"/>
                    </a:schemeClr>
                  </a:solidFill>
                  <a:latin typeface="Californian FB" panose="0207040306080B030204" pitchFamily="18" charset="0"/>
                  <a:cs typeface="Arial"/>
                </a:rPr>
                <a:t> template </a:t>
              </a:r>
              <a:r>
                <a:rPr lang="en-US" sz="1200" dirty="0" err="1">
                  <a:solidFill>
                    <a:schemeClr val="tx1">
                      <a:lumMod val="75000"/>
                      <a:lumOff val="25000"/>
                    </a:schemeClr>
                  </a:solidFill>
                  <a:latin typeface="Californian FB" panose="0207040306080B030204" pitchFamily="18" charset="0"/>
                  <a:cs typeface="Arial"/>
                </a:rPr>
                <a:t>servem</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apenas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como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referência</a:t>
              </a:r>
              <a:r>
                <a:rPr lang="en-US" sz="1200" dirty="0">
                  <a:solidFill>
                    <a:schemeClr val="tx1">
                      <a:lumMod val="75000"/>
                      <a:lumOff val="25000"/>
                    </a:schemeClr>
                  </a:solidFill>
                  <a:latin typeface="Californian FB" panose="0207040306080B030204" pitchFamily="18" charset="0"/>
                  <a:cs typeface="Arial"/>
                </a:rPr>
                <a:t> e </a:t>
              </a:r>
              <a:r>
                <a:rPr lang="en-US" sz="1200" dirty="0" err="1">
                  <a:solidFill>
                    <a:schemeClr val="tx1">
                      <a:lumMod val="75000"/>
                      <a:lumOff val="25000"/>
                    </a:schemeClr>
                  </a:solidFill>
                  <a:latin typeface="Californian FB" panose="0207040306080B030204" pitchFamily="18" charset="0"/>
                  <a:cs typeface="Arial"/>
                </a:rPr>
                <a:t>apoio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aos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autores</a:t>
              </a:r>
              <a:r>
                <a:rPr lang="en-US" sz="1200"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não</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sendo</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necessariamente</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obrigatórias</a:t>
              </a:r>
              <a:r>
                <a:rPr lang="en-US" sz="1200" u="sng" dirty="0">
                  <a:solidFill>
                    <a:schemeClr val="tx1">
                      <a:lumMod val="75000"/>
                      <a:lumOff val="25000"/>
                    </a:schemeClr>
                  </a:solidFill>
                  <a:latin typeface="Californian FB" panose="0207040306080B030204" pitchFamily="18" charset="0"/>
                  <a:cs typeface="Arial"/>
                </a:rPr>
                <a:t> </a:t>
              </a:r>
              <a:r>
                <a:rPr lang="en-US" sz="1200" dirty="0">
                  <a:solidFill>
                    <a:schemeClr val="tx1">
                      <a:lumMod val="75000"/>
                      <a:lumOff val="25000"/>
                    </a:schemeClr>
                  </a:solidFill>
                  <a:latin typeface="Californian FB" panose="0207040306080B030204" pitchFamily="18" charset="0"/>
                  <a:cs typeface="Arial"/>
                </a:rPr>
                <a:t>O </a:t>
              </a:r>
              <a:r>
                <a:rPr lang="en-US" sz="1200" dirty="0" err="1">
                  <a:solidFill>
                    <a:schemeClr val="tx1">
                      <a:lumMod val="75000"/>
                      <a:lumOff val="25000"/>
                    </a:schemeClr>
                  </a:solidFill>
                  <a:latin typeface="Californian FB" panose="0207040306080B030204" pitchFamily="18" charset="0"/>
                  <a:cs typeface="Arial"/>
                </a:rPr>
                <a:t>autor</a:t>
              </a:r>
              <a:r>
                <a:rPr lang="en-US" sz="1200" dirty="0">
                  <a:solidFill>
                    <a:schemeClr val="tx1">
                      <a:lumMod val="75000"/>
                      <a:lumOff val="25000"/>
                    </a:schemeClr>
                  </a:solidFill>
                  <a:latin typeface="Californian FB" panose="0207040306080B030204" pitchFamily="18" charset="0"/>
                  <a:cs typeface="Arial"/>
                </a:rPr>
                <a:t> é livre de </a:t>
              </a:r>
              <a:r>
                <a:rPr lang="en-US" sz="1200" dirty="0" err="1">
                  <a:solidFill>
                    <a:schemeClr val="tx1">
                      <a:lumMod val="75000"/>
                      <a:lumOff val="25000"/>
                    </a:schemeClr>
                  </a:solidFill>
                  <a:latin typeface="Californian FB" panose="0207040306080B030204" pitchFamily="18" charset="0"/>
                  <a:cs typeface="Arial"/>
                </a:rPr>
                <a:t>seguir</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esta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estrutura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ou</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personalizá</a:t>
              </a:r>
              <a:r>
                <a:rPr lang="en-US" sz="1200" dirty="0">
                  <a:solidFill>
                    <a:schemeClr val="tx1">
                      <a:lumMod val="75000"/>
                      <a:lumOff val="25000"/>
                    </a:schemeClr>
                  </a:solidFill>
                  <a:latin typeface="Californian FB" panose="0207040306080B030204" pitchFamily="18" charset="0"/>
                  <a:cs typeface="Arial"/>
                </a:rPr>
                <a:t>-la, </a:t>
              </a:r>
              <a:r>
                <a:rPr lang="en-US" sz="1200" dirty="0" err="1">
                  <a:solidFill>
                    <a:schemeClr val="tx1">
                      <a:lumMod val="75000"/>
                      <a:lumOff val="25000"/>
                    </a:schemeClr>
                  </a:solidFill>
                  <a:latin typeface="Californian FB" panose="0207040306080B030204" pitchFamily="18" charset="0"/>
                  <a:cs typeface="Arial"/>
                </a:rPr>
                <a:t>desde</a:t>
              </a:r>
              <a:r>
                <a:rPr lang="en-US" sz="1200" dirty="0">
                  <a:solidFill>
                    <a:schemeClr val="tx1">
                      <a:lumMod val="75000"/>
                      <a:lumOff val="25000"/>
                    </a:schemeClr>
                  </a:solidFill>
                  <a:latin typeface="Californian FB" panose="0207040306080B030204" pitchFamily="18" charset="0"/>
                  <a:cs typeface="Arial"/>
                </a:rPr>
                <a:t> que </a:t>
              </a:r>
              <a:r>
                <a:rPr lang="en-US" sz="1200" dirty="0" err="1">
                  <a:solidFill>
                    <a:schemeClr val="tx1">
                      <a:lumMod val="75000"/>
                      <a:lumOff val="25000"/>
                    </a:schemeClr>
                  </a:solidFill>
                  <a:latin typeface="Californian FB" panose="0207040306080B030204" pitchFamily="18" charset="0"/>
                  <a:cs typeface="Arial"/>
                </a:rPr>
                <a:t>tenha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em</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consideração</a:t>
              </a:r>
              <a:r>
                <a:rPr lang="en-US" sz="1200" dirty="0">
                  <a:solidFill>
                    <a:schemeClr val="tx1">
                      <a:lumMod val="75000"/>
                      <a:lumOff val="25000"/>
                    </a:schemeClr>
                  </a:solidFill>
                  <a:latin typeface="Californian FB" panose="0207040306080B030204" pitchFamily="18" charset="0"/>
                  <a:cs typeface="Arial"/>
                </a:rPr>
                <a:t> que a </a:t>
              </a:r>
              <a:r>
                <a:rPr lang="en-US" sz="1200" dirty="0" err="1">
                  <a:solidFill>
                    <a:schemeClr val="tx1">
                      <a:lumMod val="75000"/>
                      <a:lumOff val="25000"/>
                    </a:schemeClr>
                  </a:solidFill>
                  <a:latin typeface="Californian FB" panose="0207040306080B030204" pitchFamily="18" charset="0"/>
                  <a:cs typeface="Arial"/>
                </a:rPr>
                <a:t>sua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visibilidade</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não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será</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comprometida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assumindo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essa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responsabilidade</a:t>
              </a:r>
              <a:r>
                <a:rPr lang="en-US" sz="1200" dirty="0">
                  <a:solidFill>
                    <a:schemeClr val="tx1">
                      <a:lumMod val="75000"/>
                      <a:lumOff val="25000"/>
                    </a:schemeClr>
                  </a:solidFill>
                  <a:latin typeface="Californian FB" panose="0207040306080B030204" pitchFamily="18" charset="0"/>
                  <a:cs typeface="Arial"/>
                </a:rPr>
                <a:t>. As </a:t>
              </a:r>
              <a:r>
                <a:rPr lang="en-US" sz="1200" dirty="0" err="1">
                  <a:solidFill>
                    <a:schemeClr val="tx1">
                      <a:lumMod val="75000"/>
                      <a:lumOff val="25000"/>
                    </a:schemeClr>
                  </a:solidFill>
                  <a:latin typeface="Californian FB" panose="0207040306080B030204" pitchFamily="18" charset="0"/>
                  <a:cs typeface="Arial"/>
                </a:rPr>
                <a:t>recomendações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constantes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neste</a:t>
              </a:r>
              <a:r>
                <a:rPr lang="en-US" sz="1200" dirty="0">
                  <a:solidFill>
                    <a:schemeClr val="tx1">
                      <a:lumMod val="75000"/>
                      <a:lumOff val="25000"/>
                    </a:schemeClr>
                  </a:solidFill>
                  <a:latin typeface="Californian FB" panose="0207040306080B030204" pitchFamily="18" charset="0"/>
                  <a:cs typeface="Arial"/>
                </a:rPr>
                <a:t> template </a:t>
              </a:r>
              <a:r>
                <a:rPr lang="en-US" sz="1200" dirty="0" err="1">
                  <a:solidFill>
                    <a:schemeClr val="tx1">
                      <a:lumMod val="75000"/>
                      <a:lumOff val="25000"/>
                    </a:schemeClr>
                  </a:solidFill>
                  <a:latin typeface="Californian FB" panose="0207040306080B030204" pitchFamily="18" charset="0"/>
                  <a:cs typeface="Arial"/>
                </a:rPr>
                <a:t>servem</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apenas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como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referência</a:t>
              </a:r>
              <a:r>
                <a:rPr lang="en-US" sz="1200" dirty="0">
                  <a:solidFill>
                    <a:schemeClr val="tx1">
                      <a:lumMod val="75000"/>
                      <a:lumOff val="25000"/>
                    </a:schemeClr>
                  </a:solidFill>
                  <a:latin typeface="Californian FB" panose="0207040306080B030204" pitchFamily="18" charset="0"/>
                  <a:cs typeface="Arial"/>
                </a:rPr>
                <a:t> e </a:t>
              </a:r>
              <a:r>
                <a:rPr lang="en-US" sz="1200" dirty="0" err="1">
                  <a:solidFill>
                    <a:schemeClr val="tx1">
                      <a:lumMod val="75000"/>
                      <a:lumOff val="25000"/>
                    </a:schemeClr>
                  </a:solidFill>
                  <a:latin typeface="Californian FB" panose="0207040306080B030204" pitchFamily="18" charset="0"/>
                  <a:cs typeface="Arial"/>
                </a:rPr>
                <a:t>apoio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aos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autores</a:t>
              </a:r>
              <a:r>
                <a:rPr lang="en-US" sz="1200"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não</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sendo</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necessariamente</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obrigatórias</a:t>
              </a:r>
              <a:endParaRPr lang="en-US" sz="1200" u="sng" dirty="0">
                <a:solidFill>
                  <a:schemeClr val="tx1">
                    <a:lumMod val="75000"/>
                    <a:lumOff val="25000"/>
                  </a:schemeClr>
                </a:solidFill>
                <a:latin typeface="Californian FB" panose="0207040306080B030204" pitchFamily="18" charset="0"/>
                <a:cs typeface="Arial"/>
              </a:endParaRPr>
            </a:p>
            <a:p>
              <a:pPr algn="just">
                <a:spcAft>
                  <a:spcPts val="600"/>
                </a:spcAft>
              </a:pPr>
              <a:endParaRPr lang="en-US" sz="1200" u="sng" dirty="0">
                <a:solidFill>
                  <a:schemeClr val="tx1">
                    <a:lumMod val="75000"/>
                    <a:lumOff val="25000"/>
                  </a:schemeClr>
                </a:solidFill>
                <a:latin typeface="Californian FB" panose="0207040306080B030204" pitchFamily="18" charset="0"/>
                <a:cs typeface="Arial"/>
              </a:endParaRPr>
            </a:p>
            <a:p>
              <a:pPr algn="just">
                <a:spcAft>
                  <a:spcPts val="600"/>
                </a:spcAft>
              </a:pPr>
              <a:endParaRPr lang="en-US" sz="1200" dirty="0">
                <a:solidFill>
                  <a:schemeClr val="tx1">
                    <a:lumMod val="65000"/>
                    <a:lumOff val="35000"/>
                  </a:schemeClr>
                </a:solidFill>
                <a:latin typeface="Californian FB" panose="0207040306080B030204" pitchFamily="18" charset="0"/>
                <a:cs typeface="Arial"/>
              </a:endParaRPr>
            </a:p>
            <a:p>
              <a:pPr algn="just">
                <a:spcAft>
                  <a:spcPts val="600"/>
                </a:spcAft>
              </a:pPr>
              <a:endParaRPr lang="en-US" sz="1200" dirty="0">
                <a:solidFill>
                  <a:schemeClr val="tx1">
                    <a:lumMod val="65000"/>
                    <a:lumOff val="35000"/>
                  </a:schemeClr>
                </a:solidFill>
                <a:latin typeface="Californian FB" panose="0207040306080B030204" pitchFamily="18" charset="0"/>
                <a:cs typeface="Arial"/>
              </a:endParaRPr>
            </a:p>
            <a:p>
              <a:pPr algn="just">
                <a:spcAft>
                  <a:spcPts val="600"/>
                </a:spcAft>
              </a:pPr>
              <a:endParaRPr lang="en-US" sz="1200" dirty="0">
                <a:solidFill>
                  <a:schemeClr val="tx1">
                    <a:lumMod val="65000"/>
                    <a:lumOff val="35000"/>
                  </a:schemeClr>
                </a:solidFill>
                <a:latin typeface="Californian FB" panose="0207040306080B030204" pitchFamily="18" charset="0"/>
                <a:cs typeface="Arial"/>
              </a:endParaRPr>
            </a:p>
            <a:p>
              <a:pPr algn="just"/>
              <a:endParaRPr lang="en-US" sz="1200" dirty="0">
                <a:solidFill>
                  <a:schemeClr val="tx1">
                    <a:lumMod val="75000"/>
                    <a:lumOff val="25000"/>
                  </a:schemeClr>
                </a:solidFill>
                <a:latin typeface="Californian FB" panose="0207040306080B030204" pitchFamily="18" charset="0"/>
                <a:cs typeface="Arial"/>
              </a:endParaRPr>
            </a:p>
          </p:txBody>
        </p:sp>
        <p:sp>
          <p:nvSpPr>
            <p:cNvPr id="9" name="Subtítulo 2">
              <a:extLst>
                <a:ext uri="{FF2B5EF4-FFF2-40B4-BE49-F238E27FC236}">
                  <a16:creationId xmlns:a16="http://schemas.microsoft.com/office/drawing/2014/main" id="{1DB17FBF-010E-5C1B-F7E4-D7530ABC80D9}"/>
                </a:ext>
              </a:extLst>
            </p:cNvPr>
            <p:cNvSpPr txBox="1">
              <a:spLocks/>
            </p:cNvSpPr>
            <p:nvPr/>
          </p:nvSpPr>
          <p:spPr>
            <a:xfrm>
              <a:off x="377280" y="10671381"/>
              <a:ext cx="6336704" cy="308689"/>
            </a:xfrm>
            <a:prstGeom prst="roundRect">
              <a:avLst/>
            </a:prstGeom>
            <a:solidFill>
              <a:srgbClr val="FFC000"/>
            </a:solidFill>
            <a:ln w="25400" cap="flat" cmpd="sng" algn="ctr">
              <a:no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t">
              <a:noAutofit/>
            </a:bodyPr>
            <a:lstStyle>
              <a:lvl1pPr marL="0" indent="0" algn="ctr" defTabSz="1828343" rtl="0" eaLnBrk="1" latinLnBrk="0" hangingPunct="1">
                <a:spcBef>
                  <a:spcPct val="20000"/>
                </a:spcBef>
                <a:buFont typeface="Arial" pitchFamily="34" charset="0"/>
                <a:buNone/>
                <a:defRPr sz="6398" kern="1200">
                  <a:solidFill>
                    <a:schemeClr val="tx1">
                      <a:tint val="75000"/>
                    </a:schemeClr>
                  </a:solidFill>
                  <a:latin typeface="+mn-lt"/>
                  <a:ea typeface="+mn-ea"/>
                  <a:cs typeface="+mn-cs"/>
                </a:defRPr>
              </a:lvl1pPr>
              <a:lvl2pPr marL="914171" indent="0" algn="ctr" defTabSz="1828343" rtl="0" eaLnBrk="1" latinLnBrk="0" hangingPunct="1">
                <a:spcBef>
                  <a:spcPct val="20000"/>
                </a:spcBef>
                <a:buFont typeface="Arial" pitchFamily="34" charset="0"/>
                <a:buNone/>
                <a:defRPr sz="5599" kern="1200">
                  <a:solidFill>
                    <a:schemeClr val="tx1">
                      <a:tint val="75000"/>
                    </a:schemeClr>
                  </a:solidFill>
                  <a:latin typeface="+mn-lt"/>
                  <a:ea typeface="+mn-ea"/>
                  <a:cs typeface="+mn-cs"/>
                </a:defRPr>
              </a:lvl2pPr>
              <a:lvl3pPr marL="1828343" indent="0" algn="ctr" defTabSz="1828343" rtl="0" eaLnBrk="1" latinLnBrk="0" hangingPunct="1">
                <a:spcBef>
                  <a:spcPct val="20000"/>
                </a:spcBef>
                <a:buFont typeface="Arial" pitchFamily="34" charset="0"/>
                <a:buNone/>
                <a:defRPr sz="4799" kern="1200">
                  <a:solidFill>
                    <a:schemeClr val="tx1">
                      <a:tint val="75000"/>
                    </a:schemeClr>
                  </a:solidFill>
                  <a:latin typeface="+mn-lt"/>
                  <a:ea typeface="+mn-ea"/>
                  <a:cs typeface="+mn-cs"/>
                </a:defRPr>
              </a:lvl3pPr>
              <a:lvl4pPr marL="2742514"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4pPr>
              <a:lvl5pPr marL="3656686"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5pPr>
              <a:lvl6pPr marL="4570857"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6pPr>
              <a:lvl7pPr marL="5485028"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7pPr>
              <a:lvl8pPr marL="6399200"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8pPr>
              <a:lvl9pPr marL="7313371"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9pPr>
            </a:lstStyle>
            <a:p>
              <a:pPr algn="just">
                <a:spcAft>
                  <a:spcPts val="600"/>
                </a:spcAft>
              </a:pPr>
              <a:r>
                <a:rPr lang="pt-PT" sz="2000" b="1" dirty="0">
                  <a:solidFill>
                    <a:srgbClr val="1F497D"/>
                  </a:solidFill>
                  <a:latin typeface="Arial"/>
                  <a:cs typeface="Arial"/>
                </a:rPr>
                <a:t>3. Metodologia</a:t>
              </a:r>
              <a:endParaRPr lang="pt-PT" sz="900" b="1" dirty="0">
                <a:solidFill>
                  <a:srgbClr val="1F497D"/>
                </a:solidFill>
                <a:latin typeface="Arial"/>
                <a:cs typeface="Arial"/>
              </a:endParaRPr>
            </a:p>
          </p:txBody>
        </p:sp>
      </p:grpSp>
      <p:grpSp>
        <p:nvGrpSpPr>
          <p:cNvPr id="12" name="Agrupar 11">
            <a:extLst>
              <a:ext uri="{FF2B5EF4-FFF2-40B4-BE49-F238E27FC236}">
                <a16:creationId xmlns:a16="http://schemas.microsoft.com/office/drawing/2014/main" id="{8A483EA2-5272-BE10-3A32-72FB0484C767}"/>
              </a:ext>
            </a:extLst>
          </p:cNvPr>
          <p:cNvGrpSpPr/>
          <p:nvPr/>
        </p:nvGrpSpPr>
        <p:grpSpPr>
          <a:xfrm>
            <a:off x="6947709" y="2503925"/>
            <a:ext cx="6360492" cy="6967373"/>
            <a:chOff x="353492" y="5993341"/>
            <a:chExt cx="6360492" cy="4160105"/>
          </a:xfrm>
        </p:grpSpPr>
        <p:sp>
          <p:nvSpPr>
            <p:cNvPr id="13" name="Subtítulo 2">
              <a:extLst>
                <a:ext uri="{FF2B5EF4-FFF2-40B4-BE49-F238E27FC236}">
                  <a16:creationId xmlns:a16="http://schemas.microsoft.com/office/drawing/2014/main" id="{40A71C20-8C2C-8973-C370-73AF1465660F}"/>
                </a:ext>
              </a:extLst>
            </p:cNvPr>
            <p:cNvSpPr txBox="1">
              <a:spLocks/>
            </p:cNvSpPr>
            <p:nvPr/>
          </p:nvSpPr>
          <p:spPr>
            <a:xfrm>
              <a:off x="353492" y="6299362"/>
              <a:ext cx="6360492" cy="3854084"/>
            </a:xfrm>
            <a:prstGeom prst="rect">
              <a:avLst/>
            </a:prstGeom>
            <a:noFill/>
            <a:ln w="25400" cap="flat" cmpd="sng" algn="ctr">
              <a:no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t">
              <a:noAutofit/>
            </a:bodyPr>
            <a:lstStyle>
              <a:lvl1pPr marL="0" indent="0" algn="ctr" defTabSz="1828343" rtl="0" eaLnBrk="1" latinLnBrk="0" hangingPunct="1">
                <a:spcBef>
                  <a:spcPct val="20000"/>
                </a:spcBef>
                <a:buFont typeface="Arial" pitchFamily="34" charset="0"/>
                <a:buNone/>
                <a:defRPr sz="6398" kern="1200">
                  <a:solidFill>
                    <a:schemeClr val="tx1">
                      <a:tint val="75000"/>
                    </a:schemeClr>
                  </a:solidFill>
                  <a:latin typeface="+mn-lt"/>
                  <a:ea typeface="+mn-ea"/>
                  <a:cs typeface="+mn-cs"/>
                </a:defRPr>
              </a:lvl1pPr>
              <a:lvl2pPr marL="914171" indent="0" algn="ctr" defTabSz="1828343" rtl="0" eaLnBrk="1" latinLnBrk="0" hangingPunct="1">
                <a:spcBef>
                  <a:spcPct val="20000"/>
                </a:spcBef>
                <a:buFont typeface="Arial" pitchFamily="34" charset="0"/>
                <a:buNone/>
                <a:defRPr sz="5599" kern="1200">
                  <a:solidFill>
                    <a:schemeClr val="tx1">
                      <a:tint val="75000"/>
                    </a:schemeClr>
                  </a:solidFill>
                  <a:latin typeface="+mn-lt"/>
                  <a:ea typeface="+mn-ea"/>
                  <a:cs typeface="+mn-cs"/>
                </a:defRPr>
              </a:lvl2pPr>
              <a:lvl3pPr marL="1828343" indent="0" algn="ctr" defTabSz="1828343" rtl="0" eaLnBrk="1" latinLnBrk="0" hangingPunct="1">
                <a:spcBef>
                  <a:spcPct val="20000"/>
                </a:spcBef>
                <a:buFont typeface="Arial" pitchFamily="34" charset="0"/>
                <a:buNone/>
                <a:defRPr sz="4799" kern="1200">
                  <a:solidFill>
                    <a:schemeClr val="tx1">
                      <a:tint val="75000"/>
                    </a:schemeClr>
                  </a:solidFill>
                  <a:latin typeface="+mn-lt"/>
                  <a:ea typeface="+mn-ea"/>
                  <a:cs typeface="+mn-cs"/>
                </a:defRPr>
              </a:lvl3pPr>
              <a:lvl4pPr marL="2742514"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4pPr>
              <a:lvl5pPr marL="3656686"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5pPr>
              <a:lvl6pPr marL="4570857"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6pPr>
              <a:lvl7pPr marL="5485028"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7pPr>
              <a:lvl8pPr marL="6399200"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8pPr>
              <a:lvl9pPr marL="7313371"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9pPr>
            </a:lstStyle>
            <a:p>
              <a:pPr algn="just">
                <a:spcAft>
                  <a:spcPts val="600"/>
                </a:spcAft>
              </a:pP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seguir</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esta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estrutura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ou</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personalizá</a:t>
              </a:r>
              <a:r>
                <a:rPr lang="en-US" sz="1200" dirty="0">
                  <a:solidFill>
                    <a:schemeClr val="tx1">
                      <a:lumMod val="75000"/>
                      <a:lumOff val="25000"/>
                    </a:schemeClr>
                  </a:solidFill>
                  <a:latin typeface="Californian FB" panose="0207040306080B030204" pitchFamily="18" charset="0"/>
                  <a:cs typeface="Arial"/>
                </a:rPr>
                <a:t>-la, </a:t>
              </a:r>
              <a:r>
                <a:rPr lang="en-US" sz="1200" dirty="0" err="1">
                  <a:solidFill>
                    <a:schemeClr val="tx1">
                      <a:lumMod val="75000"/>
                      <a:lumOff val="25000"/>
                    </a:schemeClr>
                  </a:solidFill>
                  <a:latin typeface="Californian FB" panose="0207040306080B030204" pitchFamily="18" charset="0"/>
                  <a:cs typeface="Arial"/>
                </a:rPr>
                <a:t>desde</a:t>
              </a:r>
              <a:r>
                <a:rPr lang="en-US" sz="1200" dirty="0">
                  <a:solidFill>
                    <a:schemeClr val="tx1">
                      <a:lumMod val="75000"/>
                      <a:lumOff val="25000"/>
                    </a:schemeClr>
                  </a:solidFill>
                  <a:latin typeface="Californian FB" panose="0207040306080B030204" pitchFamily="18" charset="0"/>
                  <a:cs typeface="Arial"/>
                </a:rPr>
                <a:t> que </a:t>
              </a:r>
              <a:r>
                <a:rPr lang="en-US" sz="1200" dirty="0" err="1">
                  <a:solidFill>
                    <a:schemeClr val="tx1">
                      <a:lumMod val="75000"/>
                      <a:lumOff val="25000"/>
                    </a:schemeClr>
                  </a:solidFill>
                  <a:latin typeface="Californian FB" panose="0207040306080B030204" pitchFamily="18" charset="0"/>
                  <a:cs typeface="Arial"/>
                </a:rPr>
                <a:t>tenha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em</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consideração</a:t>
              </a:r>
              <a:r>
                <a:rPr lang="en-US" sz="1200" dirty="0">
                  <a:solidFill>
                    <a:schemeClr val="tx1">
                      <a:lumMod val="75000"/>
                      <a:lumOff val="25000"/>
                    </a:schemeClr>
                  </a:solidFill>
                  <a:latin typeface="Californian FB" panose="0207040306080B030204" pitchFamily="18" charset="0"/>
                  <a:cs typeface="Arial"/>
                </a:rPr>
                <a:t> que a </a:t>
              </a:r>
              <a:r>
                <a:rPr lang="en-US" sz="1200" dirty="0" err="1">
                  <a:solidFill>
                    <a:schemeClr val="tx1">
                      <a:lumMod val="75000"/>
                      <a:lumOff val="25000"/>
                    </a:schemeClr>
                  </a:solidFill>
                  <a:latin typeface="Californian FB" panose="0207040306080B030204" pitchFamily="18" charset="0"/>
                  <a:cs typeface="Arial"/>
                </a:rPr>
                <a:t>sua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visibilidade</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não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será</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comprometida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assumindo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essa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responsabilidade</a:t>
              </a:r>
              <a:r>
                <a:rPr lang="en-US" sz="1200" dirty="0">
                  <a:solidFill>
                    <a:schemeClr val="tx1">
                      <a:lumMod val="75000"/>
                      <a:lumOff val="25000"/>
                    </a:schemeClr>
                  </a:solidFill>
                  <a:latin typeface="Californian FB" panose="0207040306080B030204" pitchFamily="18" charset="0"/>
                  <a:cs typeface="Arial"/>
                </a:rPr>
                <a:t>. As </a:t>
              </a:r>
              <a:r>
                <a:rPr lang="en-US" sz="1200" dirty="0" err="1">
                  <a:solidFill>
                    <a:schemeClr val="tx1">
                      <a:lumMod val="75000"/>
                      <a:lumOff val="25000"/>
                    </a:schemeClr>
                  </a:solidFill>
                  <a:latin typeface="Californian FB" panose="0207040306080B030204" pitchFamily="18" charset="0"/>
                  <a:cs typeface="Arial"/>
                </a:rPr>
                <a:t>recomendações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constantes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neste</a:t>
              </a:r>
              <a:r>
                <a:rPr lang="en-US" sz="1200" dirty="0">
                  <a:solidFill>
                    <a:schemeClr val="tx1">
                      <a:lumMod val="75000"/>
                      <a:lumOff val="25000"/>
                    </a:schemeClr>
                  </a:solidFill>
                  <a:latin typeface="Californian FB" panose="0207040306080B030204" pitchFamily="18" charset="0"/>
                  <a:cs typeface="Arial"/>
                </a:rPr>
                <a:t> template </a:t>
              </a:r>
              <a:r>
                <a:rPr lang="en-US" sz="1200" dirty="0" err="1">
                  <a:solidFill>
                    <a:schemeClr val="tx1">
                      <a:lumMod val="75000"/>
                      <a:lumOff val="25000"/>
                    </a:schemeClr>
                  </a:solidFill>
                  <a:latin typeface="Californian FB" panose="0207040306080B030204" pitchFamily="18" charset="0"/>
                  <a:cs typeface="Arial"/>
                </a:rPr>
                <a:t>servem</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apenas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como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referência</a:t>
              </a:r>
              <a:r>
                <a:rPr lang="en-US" sz="1200" dirty="0">
                  <a:solidFill>
                    <a:schemeClr val="tx1">
                      <a:lumMod val="75000"/>
                      <a:lumOff val="25000"/>
                    </a:schemeClr>
                  </a:solidFill>
                  <a:latin typeface="Californian FB" panose="0207040306080B030204" pitchFamily="18" charset="0"/>
                  <a:cs typeface="Arial"/>
                </a:rPr>
                <a:t> e </a:t>
              </a:r>
              <a:r>
                <a:rPr lang="en-US" sz="1200" dirty="0" err="1">
                  <a:solidFill>
                    <a:schemeClr val="tx1">
                      <a:lumMod val="75000"/>
                      <a:lumOff val="25000"/>
                    </a:schemeClr>
                  </a:solidFill>
                  <a:latin typeface="Californian FB" panose="0207040306080B030204" pitchFamily="18" charset="0"/>
                  <a:cs typeface="Arial"/>
                </a:rPr>
                <a:t>apoio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aos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autores</a:t>
              </a:r>
              <a:r>
                <a:rPr lang="en-US" sz="1200"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não</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sendo</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necessariamente</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obrigatórias</a:t>
              </a:r>
              <a:r>
                <a:rPr lang="en-US" sz="1200" u="sng"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endParaRPr lang="en-US" sz="1200" u="sng" dirty="0">
                <a:solidFill>
                  <a:schemeClr val="tx1">
                    <a:lumMod val="75000"/>
                    <a:lumOff val="25000"/>
                  </a:schemeClr>
                </a:solidFill>
                <a:latin typeface="Californian FB" panose="0207040306080B030204" pitchFamily="18" charset="0"/>
                <a:cs typeface="Arial"/>
              </a:endParaRPr>
            </a:p>
            <a:p>
              <a:pPr algn="just">
                <a:spcAft>
                  <a:spcPts val="600"/>
                </a:spcAft>
              </a:pPr>
              <a:endParaRPr lang="en-US" sz="1200" dirty="0">
                <a:solidFill>
                  <a:schemeClr val="tx1">
                    <a:lumMod val="75000"/>
                    <a:lumOff val="25000"/>
                  </a:schemeClr>
                </a:solidFill>
                <a:latin typeface="Californian FB" panose="0207040306080B030204" pitchFamily="18" charset="0"/>
                <a:cs typeface="Arial"/>
              </a:endParaRPr>
            </a:p>
            <a:p>
              <a:pPr algn="just">
                <a:spcAft>
                  <a:spcPts val="600"/>
                </a:spcAft>
              </a:pPr>
              <a:endParaRPr lang="en-US" sz="1200" dirty="0">
                <a:solidFill>
                  <a:schemeClr val="tx1">
                    <a:lumMod val="75000"/>
                    <a:lumOff val="25000"/>
                  </a:schemeClr>
                </a:solidFill>
                <a:latin typeface="Californian FB" panose="0207040306080B030204" pitchFamily="18" charset="0"/>
                <a:cs typeface="Arial"/>
              </a:endParaRPr>
            </a:p>
            <a:p>
              <a:pPr algn="just">
                <a:spcAft>
                  <a:spcPts val="600"/>
                </a:spcAft>
              </a:pPr>
              <a:endParaRPr lang="en-US" sz="1200" dirty="0">
                <a:solidFill>
                  <a:schemeClr val="tx1">
                    <a:lumMod val="75000"/>
                    <a:lumOff val="25000"/>
                  </a:schemeClr>
                </a:solidFill>
                <a:latin typeface="Californian FB" panose="0207040306080B030204" pitchFamily="18" charset="0"/>
                <a:cs typeface="Arial"/>
              </a:endParaRPr>
            </a:p>
            <a:p>
              <a:pPr algn="just">
                <a:spcAft>
                  <a:spcPts val="600"/>
                </a:spcAft>
              </a:pPr>
              <a:endParaRPr lang="en-US" sz="1200" dirty="0">
                <a:solidFill>
                  <a:schemeClr val="tx1">
                    <a:lumMod val="75000"/>
                    <a:lumOff val="25000"/>
                  </a:schemeClr>
                </a:solidFill>
                <a:latin typeface="Californian FB" panose="0207040306080B030204" pitchFamily="18" charset="0"/>
                <a:cs typeface="Arial"/>
              </a:endParaRPr>
            </a:p>
            <a:p>
              <a:pPr algn="just">
                <a:spcAft>
                  <a:spcPts val="600"/>
                </a:spcAft>
              </a:pPr>
              <a:endParaRPr lang="en-US" sz="1200" dirty="0">
                <a:solidFill>
                  <a:schemeClr val="tx1">
                    <a:lumMod val="75000"/>
                    <a:lumOff val="25000"/>
                  </a:schemeClr>
                </a:solidFill>
                <a:latin typeface="Californian FB" panose="0207040306080B030204" pitchFamily="18" charset="0"/>
                <a:cs typeface="Arial"/>
              </a:endParaRPr>
            </a:p>
            <a:p>
              <a:pPr algn="just">
                <a:spcAft>
                  <a:spcPts val="600"/>
                </a:spcAft>
              </a:pPr>
              <a:endParaRPr lang="en-US" sz="1200" dirty="0">
                <a:solidFill>
                  <a:schemeClr val="tx1">
                    <a:lumMod val="75000"/>
                    <a:lumOff val="25000"/>
                  </a:schemeClr>
                </a:solidFill>
                <a:latin typeface="Californian FB" panose="0207040306080B030204" pitchFamily="18" charset="0"/>
                <a:cs typeface="Arial"/>
              </a:endParaRPr>
            </a:p>
            <a:p>
              <a:pPr algn="just">
                <a:spcAft>
                  <a:spcPts val="600"/>
                </a:spcAft>
              </a:pPr>
              <a:endParaRPr lang="en-US" sz="1200" dirty="0">
                <a:solidFill>
                  <a:schemeClr val="tx1">
                    <a:lumMod val="75000"/>
                    <a:lumOff val="25000"/>
                  </a:schemeClr>
                </a:solidFill>
                <a:latin typeface="Californian FB" panose="0207040306080B030204" pitchFamily="18" charset="0"/>
                <a:cs typeface="Arial"/>
              </a:endParaRPr>
            </a:p>
            <a:p>
              <a:pPr algn="just">
                <a:spcAft>
                  <a:spcPts val="600"/>
                </a:spcAft>
              </a:pPr>
              <a:endParaRPr lang="en-US" sz="1200" dirty="0">
                <a:solidFill>
                  <a:schemeClr val="tx1">
                    <a:lumMod val="75000"/>
                    <a:lumOff val="25000"/>
                  </a:schemeClr>
                </a:solidFill>
                <a:latin typeface="Californian FB" panose="0207040306080B030204" pitchFamily="18" charset="0"/>
                <a:cs typeface="Arial"/>
              </a:endParaRPr>
            </a:p>
            <a:p>
              <a:pPr algn="just">
                <a:spcAft>
                  <a:spcPts val="600"/>
                </a:spcAft>
              </a:pPr>
              <a:endParaRPr lang="en-US" sz="1200" dirty="0">
                <a:solidFill>
                  <a:schemeClr val="tx1">
                    <a:lumMod val="75000"/>
                    <a:lumOff val="25000"/>
                  </a:schemeClr>
                </a:solidFill>
                <a:latin typeface="Californian FB" panose="0207040306080B030204" pitchFamily="18" charset="0"/>
                <a:cs typeface="Arial"/>
              </a:endParaRPr>
            </a:p>
            <a:p>
              <a:pPr algn="just">
                <a:spcAft>
                  <a:spcPts val="600"/>
                </a:spcAft>
              </a:pP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comprometida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assumindo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essa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responsabilidade</a:t>
              </a:r>
              <a:r>
                <a:rPr lang="en-US" sz="1200" dirty="0">
                  <a:solidFill>
                    <a:schemeClr val="tx1">
                      <a:lumMod val="75000"/>
                      <a:lumOff val="25000"/>
                    </a:schemeClr>
                  </a:solidFill>
                  <a:latin typeface="Californian FB" panose="0207040306080B030204" pitchFamily="18" charset="0"/>
                  <a:cs typeface="Arial"/>
                </a:rPr>
                <a:t>. As </a:t>
              </a:r>
              <a:r>
                <a:rPr lang="en-US" sz="1200" dirty="0" err="1">
                  <a:solidFill>
                    <a:schemeClr val="tx1">
                      <a:lumMod val="75000"/>
                      <a:lumOff val="25000"/>
                    </a:schemeClr>
                  </a:solidFill>
                  <a:latin typeface="Californian FB" panose="0207040306080B030204" pitchFamily="18" charset="0"/>
                  <a:cs typeface="Arial"/>
                </a:rPr>
                <a:t>recomendações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constantes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neste</a:t>
              </a:r>
              <a:r>
                <a:rPr lang="en-US" sz="1200" dirty="0">
                  <a:solidFill>
                    <a:schemeClr val="tx1">
                      <a:lumMod val="75000"/>
                      <a:lumOff val="25000"/>
                    </a:schemeClr>
                  </a:solidFill>
                  <a:latin typeface="Californian FB" panose="0207040306080B030204" pitchFamily="18" charset="0"/>
                  <a:cs typeface="Arial"/>
                </a:rPr>
                <a:t> template </a:t>
              </a:r>
              <a:r>
                <a:rPr lang="en-US" sz="1200" dirty="0" err="1">
                  <a:solidFill>
                    <a:schemeClr val="tx1">
                      <a:lumMod val="75000"/>
                      <a:lumOff val="25000"/>
                    </a:schemeClr>
                  </a:solidFill>
                  <a:latin typeface="Californian FB" panose="0207040306080B030204" pitchFamily="18" charset="0"/>
                  <a:cs typeface="Arial"/>
                </a:rPr>
                <a:t>servem</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apenas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como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referência</a:t>
              </a:r>
              <a:r>
                <a:rPr lang="en-US" sz="1200" dirty="0">
                  <a:solidFill>
                    <a:schemeClr val="tx1">
                      <a:lumMod val="75000"/>
                      <a:lumOff val="25000"/>
                    </a:schemeClr>
                  </a:solidFill>
                  <a:latin typeface="Californian FB" panose="0207040306080B030204" pitchFamily="18" charset="0"/>
                  <a:cs typeface="Arial"/>
                </a:rPr>
                <a:t> e </a:t>
              </a:r>
              <a:r>
                <a:rPr lang="en-US" sz="1200" dirty="0" err="1">
                  <a:solidFill>
                    <a:schemeClr val="tx1">
                      <a:lumMod val="75000"/>
                      <a:lumOff val="25000"/>
                    </a:schemeClr>
                  </a:solidFill>
                  <a:latin typeface="Californian FB" panose="0207040306080B030204" pitchFamily="18" charset="0"/>
                  <a:cs typeface="Arial"/>
                </a:rPr>
                <a:t>apoio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aos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autores</a:t>
              </a:r>
              <a:r>
                <a:rPr lang="en-US" sz="1200"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não</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sendo</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necessariamente</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obrigatórias</a:t>
              </a:r>
              <a:r>
                <a:rPr lang="en-US" sz="1200" u="sng" dirty="0">
                  <a:solidFill>
                    <a:schemeClr val="tx1">
                      <a:lumMod val="75000"/>
                      <a:lumOff val="25000"/>
                    </a:schemeClr>
                  </a:solidFill>
                  <a:latin typeface="Californian FB" panose="0207040306080B030204" pitchFamily="18" charset="0"/>
                  <a:cs typeface="Arial"/>
                </a:rPr>
                <a:t>. </a:t>
              </a:r>
              <a:r>
                <a:rPr lang="en-US" sz="1200" dirty="0">
                  <a:solidFill>
                    <a:schemeClr val="tx1">
                      <a:lumMod val="75000"/>
                      <a:lumOff val="25000"/>
                    </a:schemeClr>
                  </a:solidFill>
                  <a:latin typeface="Californian FB" panose="0207040306080B030204" pitchFamily="18" charset="0"/>
                  <a:cs typeface="Arial"/>
                </a:rPr>
                <a:t>O </a:t>
              </a:r>
              <a:r>
                <a:rPr lang="en-US" sz="1200" dirty="0" err="1">
                  <a:solidFill>
                    <a:schemeClr val="tx1">
                      <a:lumMod val="75000"/>
                      <a:lumOff val="25000"/>
                    </a:schemeClr>
                  </a:solidFill>
                  <a:latin typeface="Californian FB" panose="0207040306080B030204" pitchFamily="18" charset="0"/>
                  <a:cs typeface="Arial"/>
                </a:rPr>
                <a:t>autor</a:t>
              </a:r>
              <a:r>
                <a:rPr lang="en-US" sz="1200" dirty="0">
                  <a:solidFill>
                    <a:schemeClr val="tx1">
                      <a:lumMod val="75000"/>
                      <a:lumOff val="25000"/>
                    </a:schemeClr>
                  </a:solidFill>
                  <a:latin typeface="Californian FB" panose="0207040306080B030204" pitchFamily="18" charset="0"/>
                  <a:cs typeface="Arial"/>
                </a:rPr>
                <a:t> é livre de </a:t>
              </a:r>
              <a:r>
                <a:rPr lang="en-US" sz="1200" dirty="0" err="1">
                  <a:solidFill>
                    <a:schemeClr val="tx1">
                      <a:lumMod val="75000"/>
                      <a:lumOff val="25000"/>
                    </a:schemeClr>
                  </a:solidFill>
                  <a:latin typeface="Californian FB" panose="0207040306080B030204" pitchFamily="18" charset="0"/>
                  <a:cs typeface="Arial"/>
                </a:rPr>
                <a:t>seguir</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esta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estrutura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ou</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personalizá</a:t>
              </a:r>
              <a:r>
                <a:rPr lang="en-US" sz="1200" dirty="0">
                  <a:solidFill>
                    <a:schemeClr val="tx1">
                      <a:lumMod val="75000"/>
                      <a:lumOff val="25000"/>
                    </a:schemeClr>
                  </a:solidFill>
                  <a:latin typeface="Californian FB" panose="0207040306080B030204" pitchFamily="18" charset="0"/>
                  <a:cs typeface="Arial"/>
                </a:rPr>
                <a:t>-la, </a:t>
              </a:r>
              <a:r>
                <a:rPr lang="en-US" sz="1200" dirty="0" err="1">
                  <a:solidFill>
                    <a:schemeClr val="tx1">
                      <a:lumMod val="75000"/>
                      <a:lumOff val="25000"/>
                    </a:schemeClr>
                  </a:solidFill>
                  <a:latin typeface="Californian FB" panose="0207040306080B030204" pitchFamily="18" charset="0"/>
                  <a:cs typeface="Arial"/>
                </a:rPr>
                <a:t>desde</a:t>
              </a:r>
              <a:r>
                <a:rPr lang="en-US" sz="1200" dirty="0">
                  <a:solidFill>
                    <a:schemeClr val="tx1">
                      <a:lumMod val="75000"/>
                      <a:lumOff val="25000"/>
                    </a:schemeClr>
                  </a:solidFill>
                  <a:latin typeface="Californian FB" panose="0207040306080B030204" pitchFamily="18" charset="0"/>
                  <a:cs typeface="Arial"/>
                </a:rPr>
                <a:t> que </a:t>
              </a:r>
              <a:r>
                <a:rPr lang="en-US" sz="1200" dirty="0" err="1">
                  <a:solidFill>
                    <a:schemeClr val="tx1">
                      <a:lumMod val="75000"/>
                      <a:lumOff val="25000"/>
                    </a:schemeClr>
                  </a:solidFill>
                  <a:latin typeface="Californian FB" panose="0207040306080B030204" pitchFamily="18" charset="0"/>
                  <a:cs typeface="Arial"/>
                </a:rPr>
                <a:t>tenha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em</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consideração</a:t>
              </a:r>
              <a:r>
                <a:rPr lang="en-US" sz="1200" dirty="0">
                  <a:solidFill>
                    <a:schemeClr val="tx1">
                      <a:lumMod val="75000"/>
                      <a:lumOff val="25000"/>
                    </a:schemeClr>
                  </a:solidFill>
                  <a:latin typeface="Californian FB" panose="0207040306080B030204" pitchFamily="18" charset="0"/>
                  <a:cs typeface="Arial"/>
                </a:rPr>
                <a:t> que a </a:t>
              </a:r>
              <a:r>
                <a:rPr lang="en-US" sz="1200" dirty="0" err="1">
                  <a:solidFill>
                    <a:schemeClr val="tx1">
                      <a:lumMod val="75000"/>
                      <a:lumOff val="25000"/>
                    </a:schemeClr>
                  </a:solidFill>
                  <a:latin typeface="Californian FB" panose="0207040306080B030204" pitchFamily="18" charset="0"/>
                  <a:cs typeface="Arial"/>
                </a:rPr>
                <a:t>sua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visibilidade</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não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será</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comprometida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assumindo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essa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responsabilidade</a:t>
              </a:r>
              <a:r>
                <a:rPr lang="en-US" sz="1200" dirty="0">
                  <a:solidFill>
                    <a:schemeClr val="tx1">
                      <a:lumMod val="75000"/>
                      <a:lumOff val="25000"/>
                    </a:schemeClr>
                  </a:solidFill>
                  <a:latin typeface="Californian FB" panose="0207040306080B030204" pitchFamily="18" charset="0"/>
                  <a:cs typeface="Arial"/>
                </a:rPr>
                <a:t>. As </a:t>
              </a:r>
              <a:r>
                <a:rPr lang="en-US" sz="1200" dirty="0" err="1">
                  <a:solidFill>
                    <a:schemeClr val="tx1">
                      <a:lumMod val="75000"/>
                      <a:lumOff val="25000"/>
                    </a:schemeClr>
                  </a:solidFill>
                  <a:latin typeface="Californian FB" panose="0207040306080B030204" pitchFamily="18" charset="0"/>
                  <a:cs typeface="Arial"/>
                </a:rPr>
                <a:t>recomendações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constantes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neste</a:t>
              </a:r>
              <a:r>
                <a:rPr lang="en-US" sz="1200" dirty="0">
                  <a:solidFill>
                    <a:schemeClr val="tx1">
                      <a:lumMod val="75000"/>
                      <a:lumOff val="25000"/>
                    </a:schemeClr>
                  </a:solidFill>
                  <a:latin typeface="Californian FB" panose="0207040306080B030204" pitchFamily="18" charset="0"/>
                  <a:cs typeface="Arial"/>
                </a:rPr>
                <a:t> template </a:t>
              </a:r>
              <a:r>
                <a:rPr lang="en-US" sz="1200" dirty="0" err="1">
                  <a:solidFill>
                    <a:schemeClr val="tx1">
                      <a:lumMod val="75000"/>
                      <a:lumOff val="25000"/>
                    </a:schemeClr>
                  </a:solidFill>
                  <a:latin typeface="Californian FB" panose="0207040306080B030204" pitchFamily="18" charset="0"/>
                  <a:cs typeface="Arial"/>
                </a:rPr>
                <a:t>servem</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apenas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como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referência</a:t>
              </a:r>
              <a:r>
                <a:rPr lang="en-US" sz="1200" dirty="0">
                  <a:solidFill>
                    <a:schemeClr val="tx1">
                      <a:lumMod val="75000"/>
                      <a:lumOff val="25000"/>
                    </a:schemeClr>
                  </a:solidFill>
                  <a:latin typeface="Californian FB" panose="0207040306080B030204" pitchFamily="18" charset="0"/>
                  <a:cs typeface="Arial"/>
                </a:rPr>
                <a:t> e </a:t>
              </a:r>
              <a:r>
                <a:rPr lang="en-US" sz="1200" dirty="0" err="1">
                  <a:solidFill>
                    <a:schemeClr val="tx1">
                      <a:lumMod val="75000"/>
                      <a:lumOff val="25000"/>
                    </a:schemeClr>
                  </a:solidFill>
                  <a:latin typeface="Californian FB" panose="0207040306080B030204" pitchFamily="18" charset="0"/>
                  <a:cs typeface="Arial"/>
                </a:rPr>
                <a:t>apoio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aos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autores</a:t>
              </a:r>
              <a:r>
                <a:rPr lang="en-US" sz="1200"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não</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sendo</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necessariamente</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obrigatórias</a:t>
              </a:r>
              <a:endParaRPr lang="en-US" sz="1200" u="sng" dirty="0">
                <a:solidFill>
                  <a:schemeClr val="tx1">
                    <a:lumMod val="75000"/>
                    <a:lumOff val="25000"/>
                  </a:schemeClr>
                </a:solidFill>
                <a:latin typeface="Californian FB" panose="0207040306080B030204" pitchFamily="18" charset="0"/>
                <a:cs typeface="Arial"/>
              </a:endParaRPr>
            </a:p>
            <a:p>
              <a:pPr algn="just">
                <a:spcAft>
                  <a:spcPts val="600"/>
                </a:spcAft>
              </a:pPr>
              <a:endParaRPr lang="en-US" sz="1200" u="sng" dirty="0">
                <a:solidFill>
                  <a:schemeClr val="tx1">
                    <a:lumMod val="75000"/>
                    <a:lumOff val="25000"/>
                  </a:schemeClr>
                </a:solidFill>
                <a:latin typeface="Californian FB" panose="0207040306080B030204" pitchFamily="18" charset="0"/>
                <a:cs typeface="Arial"/>
              </a:endParaRPr>
            </a:p>
            <a:p>
              <a:pPr algn="just">
                <a:spcAft>
                  <a:spcPts val="600"/>
                </a:spcAft>
              </a:pPr>
              <a:endParaRPr lang="en-US" sz="1200" dirty="0">
                <a:solidFill>
                  <a:schemeClr val="tx1">
                    <a:lumMod val="65000"/>
                    <a:lumOff val="35000"/>
                  </a:schemeClr>
                </a:solidFill>
                <a:latin typeface="Californian FB" panose="0207040306080B030204" pitchFamily="18" charset="0"/>
                <a:cs typeface="Arial"/>
              </a:endParaRPr>
            </a:p>
            <a:p>
              <a:pPr algn="just">
                <a:spcAft>
                  <a:spcPts val="600"/>
                </a:spcAft>
              </a:pPr>
              <a:endParaRPr lang="en-US" sz="1200" dirty="0">
                <a:solidFill>
                  <a:schemeClr val="tx1">
                    <a:lumMod val="65000"/>
                    <a:lumOff val="35000"/>
                  </a:schemeClr>
                </a:solidFill>
                <a:latin typeface="Californian FB" panose="0207040306080B030204" pitchFamily="18" charset="0"/>
                <a:cs typeface="Arial"/>
              </a:endParaRPr>
            </a:p>
            <a:p>
              <a:pPr algn="just">
                <a:spcAft>
                  <a:spcPts val="600"/>
                </a:spcAft>
              </a:pPr>
              <a:endParaRPr lang="en-US" sz="1200" dirty="0">
                <a:solidFill>
                  <a:schemeClr val="tx1">
                    <a:lumMod val="65000"/>
                    <a:lumOff val="35000"/>
                  </a:schemeClr>
                </a:solidFill>
                <a:latin typeface="Californian FB" panose="0207040306080B030204" pitchFamily="18" charset="0"/>
                <a:cs typeface="Arial"/>
              </a:endParaRPr>
            </a:p>
            <a:p>
              <a:pPr algn="just"/>
              <a:endParaRPr lang="en-US" sz="1200" dirty="0">
                <a:solidFill>
                  <a:schemeClr val="tx1">
                    <a:lumMod val="75000"/>
                    <a:lumOff val="25000"/>
                  </a:schemeClr>
                </a:solidFill>
                <a:latin typeface="Californian FB" panose="0207040306080B030204" pitchFamily="18" charset="0"/>
                <a:cs typeface="Arial"/>
              </a:endParaRPr>
            </a:p>
          </p:txBody>
        </p:sp>
        <p:sp>
          <p:nvSpPr>
            <p:cNvPr id="14" name="Subtítulo 2">
              <a:extLst>
                <a:ext uri="{FF2B5EF4-FFF2-40B4-BE49-F238E27FC236}">
                  <a16:creationId xmlns:a16="http://schemas.microsoft.com/office/drawing/2014/main" id="{2B695C34-FA67-C066-DA10-ADD157E5D505}"/>
                </a:ext>
              </a:extLst>
            </p:cNvPr>
            <p:cNvSpPr txBox="1">
              <a:spLocks/>
            </p:cNvSpPr>
            <p:nvPr/>
          </p:nvSpPr>
          <p:spPr>
            <a:xfrm>
              <a:off x="377280" y="5993341"/>
              <a:ext cx="6336704" cy="274874"/>
            </a:xfrm>
            <a:prstGeom prst="roundRect">
              <a:avLst/>
            </a:prstGeom>
            <a:solidFill>
              <a:srgbClr val="FFC000"/>
            </a:solidFill>
            <a:ln w="25400" cap="flat" cmpd="sng" algn="ctr">
              <a:no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t">
              <a:noAutofit/>
            </a:bodyPr>
            <a:lstStyle>
              <a:lvl1pPr marL="0" indent="0" algn="ctr" defTabSz="1828343" rtl="0" eaLnBrk="1" latinLnBrk="0" hangingPunct="1">
                <a:spcBef>
                  <a:spcPct val="20000"/>
                </a:spcBef>
                <a:buFont typeface="Arial" pitchFamily="34" charset="0"/>
                <a:buNone/>
                <a:defRPr sz="6398" kern="1200">
                  <a:solidFill>
                    <a:schemeClr val="tx1">
                      <a:tint val="75000"/>
                    </a:schemeClr>
                  </a:solidFill>
                  <a:latin typeface="+mn-lt"/>
                  <a:ea typeface="+mn-ea"/>
                  <a:cs typeface="+mn-cs"/>
                </a:defRPr>
              </a:lvl1pPr>
              <a:lvl2pPr marL="914171" indent="0" algn="ctr" defTabSz="1828343" rtl="0" eaLnBrk="1" latinLnBrk="0" hangingPunct="1">
                <a:spcBef>
                  <a:spcPct val="20000"/>
                </a:spcBef>
                <a:buFont typeface="Arial" pitchFamily="34" charset="0"/>
                <a:buNone/>
                <a:defRPr sz="5599" kern="1200">
                  <a:solidFill>
                    <a:schemeClr val="tx1">
                      <a:tint val="75000"/>
                    </a:schemeClr>
                  </a:solidFill>
                  <a:latin typeface="+mn-lt"/>
                  <a:ea typeface="+mn-ea"/>
                  <a:cs typeface="+mn-cs"/>
                </a:defRPr>
              </a:lvl2pPr>
              <a:lvl3pPr marL="1828343" indent="0" algn="ctr" defTabSz="1828343" rtl="0" eaLnBrk="1" latinLnBrk="0" hangingPunct="1">
                <a:spcBef>
                  <a:spcPct val="20000"/>
                </a:spcBef>
                <a:buFont typeface="Arial" pitchFamily="34" charset="0"/>
                <a:buNone/>
                <a:defRPr sz="4799" kern="1200">
                  <a:solidFill>
                    <a:schemeClr val="tx1">
                      <a:tint val="75000"/>
                    </a:schemeClr>
                  </a:solidFill>
                  <a:latin typeface="+mn-lt"/>
                  <a:ea typeface="+mn-ea"/>
                  <a:cs typeface="+mn-cs"/>
                </a:defRPr>
              </a:lvl3pPr>
              <a:lvl4pPr marL="2742514"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4pPr>
              <a:lvl5pPr marL="3656686"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5pPr>
              <a:lvl6pPr marL="4570857"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6pPr>
              <a:lvl7pPr marL="5485028"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7pPr>
              <a:lvl8pPr marL="6399200"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8pPr>
              <a:lvl9pPr marL="7313371"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9pPr>
            </a:lstStyle>
            <a:p>
              <a:pPr algn="just">
                <a:spcAft>
                  <a:spcPts val="600"/>
                </a:spcAft>
              </a:pPr>
              <a:r>
                <a:rPr lang="pt-PT" sz="2000" b="1" dirty="0">
                  <a:solidFill>
                    <a:srgbClr val="1F497D"/>
                  </a:solidFill>
                  <a:latin typeface="Arial"/>
                  <a:cs typeface="Arial"/>
                </a:rPr>
                <a:t>4. Resultados</a:t>
              </a:r>
              <a:endParaRPr lang="pt-PT" sz="900" b="1" dirty="0">
                <a:solidFill>
                  <a:srgbClr val="1F497D"/>
                </a:solidFill>
                <a:latin typeface="Arial"/>
                <a:cs typeface="Arial"/>
              </a:endParaRPr>
            </a:p>
          </p:txBody>
        </p:sp>
      </p:grpSp>
      <p:graphicFrame>
        <p:nvGraphicFramePr>
          <p:cNvPr id="35" name="Gráfico 34">
            <a:extLst>
              <a:ext uri="{FF2B5EF4-FFF2-40B4-BE49-F238E27FC236}">
                <a16:creationId xmlns:a16="http://schemas.microsoft.com/office/drawing/2014/main" id="{2C28B499-8A5A-FA31-EB4A-D167D886CD70}"/>
              </a:ext>
            </a:extLst>
          </p:cNvPr>
          <p:cNvGraphicFramePr>
            <a:graphicFrameLocks/>
          </p:cNvGraphicFramePr>
          <p:nvPr>
            <p:extLst>
              <p:ext uri="{D42A27DB-BD31-4B8C-83A1-F6EECF244321}">
                <p14:modId xmlns:p14="http://schemas.microsoft.com/office/powerpoint/2010/main" val="1647318257"/>
              </p:ext>
            </p:extLst>
          </p:nvPr>
        </p:nvGraphicFramePr>
        <p:xfrm>
          <a:off x="7146032" y="5006802"/>
          <a:ext cx="3140075" cy="13684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6" name="Gráfico 35">
            <a:extLst>
              <a:ext uri="{FF2B5EF4-FFF2-40B4-BE49-F238E27FC236}">
                <a16:creationId xmlns:a16="http://schemas.microsoft.com/office/drawing/2014/main" id="{FC800103-84A8-E3FE-BA7C-241F37AC9288}"/>
              </a:ext>
            </a:extLst>
          </p:cNvPr>
          <p:cNvGraphicFramePr>
            <a:graphicFrameLocks/>
          </p:cNvGraphicFramePr>
          <p:nvPr>
            <p:extLst>
              <p:ext uri="{D42A27DB-BD31-4B8C-83A1-F6EECF244321}">
                <p14:modId xmlns:p14="http://schemas.microsoft.com/office/powerpoint/2010/main" val="3434659900"/>
              </p:ext>
            </p:extLst>
          </p:nvPr>
        </p:nvGraphicFramePr>
        <p:xfrm>
          <a:off x="10576366" y="4970835"/>
          <a:ext cx="2618338" cy="2625165"/>
        </p:xfrm>
        <a:graphic>
          <a:graphicData uri="http://schemas.openxmlformats.org/drawingml/2006/chart">
            <c:chart xmlns:c="http://schemas.openxmlformats.org/drawingml/2006/chart" xmlns:r="http://schemas.openxmlformats.org/officeDocument/2006/relationships" r:id="rId4"/>
          </a:graphicData>
        </a:graphic>
      </p:graphicFrame>
      <p:sp>
        <p:nvSpPr>
          <p:cNvPr id="41" name="Subtítulo 2">
            <a:extLst>
              <a:ext uri="{FF2B5EF4-FFF2-40B4-BE49-F238E27FC236}">
                <a16:creationId xmlns:a16="http://schemas.microsoft.com/office/drawing/2014/main" id="{6ADAE8B2-AE67-674F-1B78-F45D6F44CB31}"/>
              </a:ext>
            </a:extLst>
          </p:cNvPr>
          <p:cNvSpPr txBox="1">
            <a:spLocks/>
          </p:cNvSpPr>
          <p:nvPr/>
        </p:nvSpPr>
        <p:spPr>
          <a:xfrm>
            <a:off x="6971496" y="6568411"/>
            <a:ext cx="3372280" cy="1266797"/>
          </a:xfrm>
          <a:prstGeom prst="rect">
            <a:avLst/>
          </a:prstGeom>
          <a:noFill/>
          <a:ln w="25400" cap="flat" cmpd="sng" algn="ctr">
            <a:no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t">
            <a:noAutofit/>
          </a:bodyPr>
          <a:lstStyle>
            <a:lvl1pPr marL="0" indent="0" algn="ctr" defTabSz="1828343" rtl="0" eaLnBrk="1" latinLnBrk="0" hangingPunct="1">
              <a:spcBef>
                <a:spcPct val="20000"/>
              </a:spcBef>
              <a:buFont typeface="Arial" pitchFamily="34" charset="0"/>
              <a:buNone/>
              <a:defRPr sz="6398" kern="1200">
                <a:solidFill>
                  <a:schemeClr val="tx1">
                    <a:tint val="75000"/>
                  </a:schemeClr>
                </a:solidFill>
                <a:latin typeface="+mn-lt"/>
                <a:ea typeface="+mn-ea"/>
                <a:cs typeface="+mn-cs"/>
              </a:defRPr>
            </a:lvl1pPr>
            <a:lvl2pPr marL="914171" indent="0" algn="ctr" defTabSz="1828343" rtl="0" eaLnBrk="1" latinLnBrk="0" hangingPunct="1">
              <a:spcBef>
                <a:spcPct val="20000"/>
              </a:spcBef>
              <a:buFont typeface="Arial" pitchFamily="34" charset="0"/>
              <a:buNone/>
              <a:defRPr sz="5599" kern="1200">
                <a:solidFill>
                  <a:schemeClr val="tx1">
                    <a:tint val="75000"/>
                  </a:schemeClr>
                </a:solidFill>
                <a:latin typeface="+mn-lt"/>
                <a:ea typeface="+mn-ea"/>
                <a:cs typeface="+mn-cs"/>
              </a:defRPr>
            </a:lvl2pPr>
            <a:lvl3pPr marL="1828343" indent="0" algn="ctr" defTabSz="1828343" rtl="0" eaLnBrk="1" latinLnBrk="0" hangingPunct="1">
              <a:spcBef>
                <a:spcPct val="20000"/>
              </a:spcBef>
              <a:buFont typeface="Arial" pitchFamily="34" charset="0"/>
              <a:buNone/>
              <a:defRPr sz="4799" kern="1200">
                <a:solidFill>
                  <a:schemeClr val="tx1">
                    <a:tint val="75000"/>
                  </a:schemeClr>
                </a:solidFill>
                <a:latin typeface="+mn-lt"/>
                <a:ea typeface="+mn-ea"/>
                <a:cs typeface="+mn-cs"/>
              </a:defRPr>
            </a:lvl3pPr>
            <a:lvl4pPr marL="2742514"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4pPr>
            <a:lvl5pPr marL="3656686"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5pPr>
            <a:lvl6pPr marL="4570857"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6pPr>
            <a:lvl7pPr marL="5485028"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7pPr>
            <a:lvl8pPr marL="6399200"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8pPr>
            <a:lvl9pPr marL="7313371"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9pPr>
          </a:lstStyle>
          <a:p>
            <a:pPr algn="just">
              <a:spcAft>
                <a:spcPts val="600"/>
              </a:spcAft>
            </a:pPr>
            <a:r>
              <a:rPr lang="en-US" sz="1200" dirty="0">
                <a:solidFill>
                  <a:schemeClr val="tx1">
                    <a:lumMod val="75000"/>
                    <a:lumOff val="25000"/>
                  </a:schemeClr>
                </a:solidFill>
                <a:latin typeface="Californian FB" panose="0207040306080B030204" pitchFamily="18" charset="0"/>
                <a:cs typeface="Arial"/>
              </a:rPr>
              <a:t>Este template é completamente </a:t>
            </a:r>
            <a:r>
              <a:rPr lang="en-US" sz="1200" dirty="0" err="1">
                <a:solidFill>
                  <a:schemeClr val="tx1">
                    <a:lumMod val="75000"/>
                    <a:lumOff val="25000"/>
                  </a:schemeClr>
                </a:solidFill>
                <a:latin typeface="Californian FB" panose="0207040306080B030204" pitchFamily="18" charset="0"/>
                <a:cs typeface="Arial"/>
              </a:rPr>
              <a:t>editável</a:t>
            </a:r>
            <a:r>
              <a:rPr lang="en-US" sz="1200" dirty="0">
                <a:solidFill>
                  <a:schemeClr val="tx1">
                    <a:lumMod val="75000"/>
                    <a:lumOff val="25000"/>
                  </a:schemeClr>
                </a:solidFill>
                <a:latin typeface="Californian FB" panose="0207040306080B030204" pitchFamily="18" charset="0"/>
                <a:cs typeface="Arial"/>
              </a:rPr>
              <a:t> e serve </a:t>
            </a:r>
            <a:r>
              <a:rPr lang="en-US" sz="1200" dirty="0" err="1">
                <a:solidFill>
                  <a:schemeClr val="tx1">
                    <a:lumMod val="75000"/>
                    <a:lumOff val="25000"/>
                  </a:schemeClr>
                </a:solidFill>
                <a:latin typeface="Californian FB" panose="0207040306080B030204" pitchFamily="18" charset="0"/>
                <a:cs typeface="Arial"/>
              </a:rPr>
              <a:t>apenas</a:t>
            </a:r>
            <a:r>
              <a:rPr lang="en-US" sz="1200" dirty="0">
                <a:solidFill>
                  <a:schemeClr val="tx1">
                    <a:lumMod val="75000"/>
                    <a:lumOff val="25000"/>
                  </a:schemeClr>
                </a:solidFill>
                <a:latin typeface="Californian FB" panose="0207040306080B030204" pitchFamily="18" charset="0"/>
                <a:cs typeface="Arial"/>
              </a:rPr>
              <a:t> para </a:t>
            </a:r>
            <a:r>
              <a:rPr lang="en-US" sz="1200" dirty="0" err="1">
                <a:solidFill>
                  <a:schemeClr val="tx1">
                    <a:lumMod val="75000"/>
                    <a:lumOff val="25000"/>
                  </a:schemeClr>
                </a:solidFill>
                <a:latin typeface="Californian FB" panose="0207040306080B030204" pitchFamily="18" charset="0"/>
                <a:cs typeface="Arial"/>
              </a:rPr>
              <a:t>exemplificar</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uma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estrutura</a:t>
            </a:r>
            <a:r>
              <a:rPr lang="en-US" sz="1200" dirty="0">
                <a:solidFill>
                  <a:schemeClr val="tx1">
                    <a:lumMod val="75000"/>
                    <a:lumOff val="25000"/>
                  </a:schemeClr>
                </a:solidFill>
                <a:latin typeface="Californian FB" panose="0207040306080B030204" pitchFamily="18" charset="0"/>
                <a:cs typeface="Arial"/>
              </a:rPr>
              <a:t> e </a:t>
            </a:r>
            <a:r>
              <a:rPr lang="en-US" sz="1200" dirty="0" err="1">
                <a:solidFill>
                  <a:schemeClr val="tx1">
                    <a:lumMod val="75000"/>
                    <a:lumOff val="25000"/>
                  </a:schemeClr>
                </a:solidFill>
                <a:latin typeface="Californian FB" panose="0207040306080B030204" pitchFamily="18" charset="0"/>
                <a:cs typeface="Arial"/>
              </a:rPr>
              <a:t>formatação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adequadas</a:t>
            </a:r>
            <a:r>
              <a:rPr lang="en-US" sz="1200" dirty="0">
                <a:solidFill>
                  <a:schemeClr val="tx1">
                    <a:lumMod val="75000"/>
                    <a:lumOff val="25000"/>
                  </a:schemeClr>
                </a:solidFill>
                <a:latin typeface="Californian FB" panose="0207040306080B030204" pitchFamily="18" charset="0"/>
                <a:cs typeface="Arial"/>
              </a:rPr>
              <a:t> de modo a </a:t>
            </a:r>
            <a:r>
              <a:rPr lang="en-US" sz="1200" dirty="0" err="1">
                <a:solidFill>
                  <a:schemeClr val="tx1">
                    <a:lumMod val="75000"/>
                    <a:lumOff val="25000"/>
                  </a:schemeClr>
                </a:solidFill>
                <a:latin typeface="Californian FB" panose="0207040306080B030204" pitchFamily="18" charset="0"/>
                <a:cs typeface="Arial"/>
              </a:rPr>
              <a:t>promover</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uma</a:t>
            </a:r>
            <a:r>
              <a:rPr lang="en-US" sz="1200" dirty="0">
                <a:solidFill>
                  <a:schemeClr val="tx1">
                    <a:lumMod val="75000"/>
                    <a:lumOff val="25000"/>
                  </a:schemeClr>
                </a:solidFill>
                <a:latin typeface="Californian FB" panose="0207040306080B030204" pitchFamily="18" charset="0"/>
                <a:cs typeface="Arial"/>
              </a:rPr>
              <a:t> boa </a:t>
            </a:r>
            <a:r>
              <a:rPr lang="en-US" sz="1200" dirty="0" err="1">
                <a:solidFill>
                  <a:schemeClr val="tx1">
                    <a:lumMod val="75000"/>
                    <a:lumOff val="25000"/>
                  </a:schemeClr>
                </a:solidFill>
                <a:latin typeface="Californian FB" panose="0207040306080B030204" pitchFamily="18" charset="0"/>
                <a:cs typeface="Arial"/>
              </a:rPr>
              <a:t>visualização</a:t>
            </a:r>
            <a:r>
              <a:rPr lang="en-US" sz="1200" dirty="0">
                <a:solidFill>
                  <a:schemeClr val="tx1">
                    <a:lumMod val="75000"/>
                    <a:lumOff val="25000"/>
                  </a:schemeClr>
                </a:solidFill>
                <a:latin typeface="Californian FB" panose="0207040306080B030204" pitchFamily="18" charset="0"/>
                <a:cs typeface="Arial"/>
              </a:rPr>
              <a:t> e </a:t>
            </a:r>
            <a:r>
              <a:rPr lang="en-US" sz="1200" dirty="0" err="1">
                <a:solidFill>
                  <a:schemeClr val="tx1">
                    <a:lumMod val="75000"/>
                    <a:lumOff val="25000"/>
                  </a:schemeClr>
                </a:solidFill>
                <a:latin typeface="Californian FB" panose="0207040306080B030204" pitchFamily="18" charset="0"/>
                <a:cs typeface="Arial"/>
              </a:rPr>
              <a:t>correta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leitura</a:t>
            </a:r>
            <a:r>
              <a:rPr lang="en-US" sz="1200" dirty="0">
                <a:solidFill>
                  <a:schemeClr val="tx1">
                    <a:lumMod val="75000"/>
                    <a:lumOff val="25000"/>
                  </a:schemeClr>
                </a:solidFill>
                <a:latin typeface="Californian FB" panose="0207040306080B030204" pitchFamily="18" charset="0"/>
                <a:cs typeface="Arial"/>
              </a:rPr>
              <a:t> da </a:t>
            </a:r>
            <a:r>
              <a:rPr lang="en-US" sz="1200" dirty="0" err="1">
                <a:solidFill>
                  <a:schemeClr val="tx1">
                    <a:lumMod val="75000"/>
                    <a:lumOff val="25000"/>
                  </a:schemeClr>
                </a:solidFill>
                <a:latin typeface="Californian FB" panose="0207040306080B030204" pitchFamily="18" charset="0"/>
                <a:cs typeface="Arial"/>
              </a:rPr>
              <a:t>informação</a:t>
            </a:r>
            <a:r>
              <a:rPr lang="en-US" sz="1200" dirty="0">
                <a:solidFill>
                  <a:schemeClr val="tx1">
                    <a:lumMod val="75000"/>
                    <a:lumOff val="25000"/>
                  </a:schemeClr>
                </a:solidFill>
                <a:latin typeface="Californian FB" panose="0207040306080B030204" pitchFamily="18" charset="0"/>
                <a:cs typeface="Arial"/>
              </a:rPr>
              <a:t> no </a:t>
            </a:r>
            <a:r>
              <a:rPr lang="en-US" sz="1200" dirty="0" err="1">
                <a:solidFill>
                  <a:schemeClr val="tx1">
                    <a:lumMod val="75000"/>
                    <a:lumOff val="25000"/>
                  </a:schemeClr>
                </a:solidFill>
                <a:latin typeface="Californian FB" panose="0207040306080B030204" pitchFamily="18" charset="0"/>
                <a:cs typeface="Arial"/>
              </a:rPr>
              <a:t>ecrã</a:t>
            </a:r>
            <a:r>
              <a:rPr lang="en-US" sz="1200" dirty="0">
                <a:solidFill>
                  <a:schemeClr val="tx1">
                    <a:lumMod val="75000"/>
                    <a:lumOff val="25000"/>
                  </a:schemeClr>
                </a:solidFill>
                <a:latin typeface="Californian FB" panose="0207040306080B030204" pitchFamily="18" charset="0"/>
                <a:cs typeface="Arial"/>
              </a:rPr>
              <a:t>. O </a:t>
            </a:r>
            <a:r>
              <a:rPr lang="en-US" sz="1200" dirty="0" err="1">
                <a:solidFill>
                  <a:schemeClr val="tx1">
                    <a:lumMod val="75000"/>
                    <a:lumOff val="25000"/>
                  </a:schemeClr>
                </a:solidFill>
                <a:latin typeface="Californian FB" panose="0207040306080B030204" pitchFamily="18" charset="0"/>
                <a:cs typeface="Arial"/>
              </a:rPr>
              <a:t>autor</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deverá</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inserir</a:t>
            </a:r>
            <a:r>
              <a:rPr lang="en-US" sz="1200" dirty="0">
                <a:solidFill>
                  <a:schemeClr val="tx1">
                    <a:lumMod val="75000"/>
                    <a:lumOff val="25000"/>
                  </a:schemeClr>
                </a:solidFill>
                <a:latin typeface="Californian FB" panose="0207040306080B030204" pitchFamily="18" charset="0"/>
                <a:cs typeface="Arial"/>
              </a:rPr>
              <a:t> o</a:t>
            </a:r>
            <a:endParaRPr lang="en-US" sz="1200" dirty="0">
              <a:solidFill>
                <a:schemeClr val="tx1">
                  <a:lumMod val="65000"/>
                  <a:lumOff val="35000"/>
                </a:schemeClr>
              </a:solidFill>
              <a:latin typeface="Californian FB" panose="0207040306080B030204" pitchFamily="18" charset="0"/>
              <a:cs typeface="Arial"/>
            </a:endParaRPr>
          </a:p>
          <a:p>
            <a:pPr algn="just"/>
            <a:endParaRPr lang="en-US" sz="1200" dirty="0">
              <a:solidFill>
                <a:schemeClr val="tx1">
                  <a:lumMod val="75000"/>
                  <a:lumOff val="25000"/>
                </a:schemeClr>
              </a:solidFill>
              <a:latin typeface="Californian FB" panose="0207040306080B030204" pitchFamily="18" charset="0"/>
              <a:cs typeface="Arial"/>
            </a:endParaRPr>
          </a:p>
          <a:p>
            <a:pPr algn="just"/>
            <a:endParaRPr lang="en-US" sz="1200" dirty="0">
              <a:solidFill>
                <a:schemeClr val="tx1">
                  <a:lumMod val="75000"/>
                  <a:lumOff val="25000"/>
                </a:schemeClr>
              </a:solidFill>
              <a:latin typeface="Californian FB" panose="0207040306080B030204" pitchFamily="18" charset="0"/>
              <a:cs typeface="Arial"/>
            </a:endParaRPr>
          </a:p>
        </p:txBody>
      </p:sp>
      <p:pic>
        <p:nvPicPr>
          <p:cNvPr id="44" name="Imagem 43">
            <a:extLst>
              <a:ext uri="{FF2B5EF4-FFF2-40B4-BE49-F238E27FC236}">
                <a16:creationId xmlns:a16="http://schemas.microsoft.com/office/drawing/2014/main" id="{54883C98-0E3D-5470-9E2F-913539761A13}"/>
              </a:ext>
            </a:extLst>
          </p:cNvPr>
          <p:cNvPicPr>
            <a:picLocks noChangeAspect="1"/>
          </p:cNvPicPr>
          <p:nvPr/>
        </p:nvPicPr>
        <p:blipFill>
          <a:blip r:embed="rId5"/>
          <a:stretch>
            <a:fillRect/>
          </a:stretch>
        </p:blipFill>
        <p:spPr>
          <a:xfrm>
            <a:off x="7037661" y="9243608"/>
            <a:ext cx="3832667" cy="1266797"/>
          </a:xfrm>
          <a:prstGeom prst="rect">
            <a:avLst/>
          </a:prstGeom>
        </p:spPr>
      </p:pic>
      <p:sp>
        <p:nvSpPr>
          <p:cNvPr id="46" name="Subtítulo 2">
            <a:extLst>
              <a:ext uri="{FF2B5EF4-FFF2-40B4-BE49-F238E27FC236}">
                <a16:creationId xmlns:a16="http://schemas.microsoft.com/office/drawing/2014/main" id="{D523E731-3F6B-D648-64F6-CD63E126456D}"/>
              </a:ext>
            </a:extLst>
          </p:cNvPr>
          <p:cNvSpPr txBox="1">
            <a:spLocks/>
          </p:cNvSpPr>
          <p:nvPr/>
        </p:nvSpPr>
        <p:spPr>
          <a:xfrm>
            <a:off x="6971497" y="10559995"/>
            <a:ext cx="3898832" cy="1647608"/>
          </a:xfrm>
          <a:prstGeom prst="rect">
            <a:avLst/>
          </a:prstGeom>
          <a:noFill/>
          <a:ln w="25400" cap="flat" cmpd="sng" algn="ctr">
            <a:no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t">
            <a:noAutofit/>
          </a:bodyPr>
          <a:lstStyle>
            <a:lvl1pPr marL="0" indent="0" algn="ctr" defTabSz="1828343" rtl="0" eaLnBrk="1" latinLnBrk="0" hangingPunct="1">
              <a:spcBef>
                <a:spcPct val="20000"/>
              </a:spcBef>
              <a:buFont typeface="Arial" pitchFamily="34" charset="0"/>
              <a:buNone/>
              <a:defRPr sz="6398" kern="1200">
                <a:solidFill>
                  <a:schemeClr val="tx1">
                    <a:tint val="75000"/>
                  </a:schemeClr>
                </a:solidFill>
                <a:latin typeface="+mn-lt"/>
                <a:ea typeface="+mn-ea"/>
                <a:cs typeface="+mn-cs"/>
              </a:defRPr>
            </a:lvl1pPr>
            <a:lvl2pPr marL="914171" indent="0" algn="ctr" defTabSz="1828343" rtl="0" eaLnBrk="1" latinLnBrk="0" hangingPunct="1">
              <a:spcBef>
                <a:spcPct val="20000"/>
              </a:spcBef>
              <a:buFont typeface="Arial" pitchFamily="34" charset="0"/>
              <a:buNone/>
              <a:defRPr sz="5599" kern="1200">
                <a:solidFill>
                  <a:schemeClr val="tx1">
                    <a:tint val="75000"/>
                  </a:schemeClr>
                </a:solidFill>
                <a:latin typeface="+mn-lt"/>
                <a:ea typeface="+mn-ea"/>
                <a:cs typeface="+mn-cs"/>
              </a:defRPr>
            </a:lvl2pPr>
            <a:lvl3pPr marL="1828343" indent="0" algn="ctr" defTabSz="1828343" rtl="0" eaLnBrk="1" latinLnBrk="0" hangingPunct="1">
              <a:spcBef>
                <a:spcPct val="20000"/>
              </a:spcBef>
              <a:buFont typeface="Arial" pitchFamily="34" charset="0"/>
              <a:buNone/>
              <a:defRPr sz="4799" kern="1200">
                <a:solidFill>
                  <a:schemeClr val="tx1">
                    <a:tint val="75000"/>
                  </a:schemeClr>
                </a:solidFill>
                <a:latin typeface="+mn-lt"/>
                <a:ea typeface="+mn-ea"/>
                <a:cs typeface="+mn-cs"/>
              </a:defRPr>
            </a:lvl3pPr>
            <a:lvl4pPr marL="2742514"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4pPr>
            <a:lvl5pPr marL="3656686"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5pPr>
            <a:lvl6pPr marL="4570857"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6pPr>
            <a:lvl7pPr marL="5485028"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7pPr>
            <a:lvl8pPr marL="6399200"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8pPr>
            <a:lvl9pPr marL="7313371"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9pPr>
          </a:lstStyle>
          <a:p>
            <a:pPr algn="just">
              <a:spcAft>
                <a:spcPts val="600"/>
              </a:spcAft>
            </a:pPr>
            <a:r>
              <a:rPr lang="en-US" sz="1200" dirty="0">
                <a:solidFill>
                  <a:schemeClr val="tx1">
                    <a:lumMod val="75000"/>
                    <a:lumOff val="25000"/>
                  </a:schemeClr>
                </a:solidFill>
                <a:latin typeface="Californian FB" panose="0207040306080B030204" pitchFamily="18" charset="0"/>
                <a:cs typeface="Arial"/>
              </a:rPr>
              <a:t>Este template é completamente </a:t>
            </a:r>
            <a:r>
              <a:rPr lang="en-US" sz="1200" dirty="0" err="1">
                <a:solidFill>
                  <a:schemeClr val="tx1">
                    <a:lumMod val="75000"/>
                    <a:lumOff val="25000"/>
                  </a:schemeClr>
                </a:solidFill>
                <a:latin typeface="Californian FB" panose="0207040306080B030204" pitchFamily="18" charset="0"/>
                <a:cs typeface="Arial"/>
              </a:rPr>
              <a:t>editável</a:t>
            </a:r>
            <a:r>
              <a:rPr lang="en-US" sz="1200" dirty="0">
                <a:solidFill>
                  <a:schemeClr val="tx1">
                    <a:lumMod val="75000"/>
                    <a:lumOff val="25000"/>
                  </a:schemeClr>
                </a:solidFill>
                <a:latin typeface="Californian FB" panose="0207040306080B030204" pitchFamily="18" charset="0"/>
                <a:cs typeface="Arial"/>
              </a:rPr>
              <a:t> e serve </a:t>
            </a:r>
            <a:r>
              <a:rPr lang="en-US" sz="1200" dirty="0" err="1">
                <a:solidFill>
                  <a:schemeClr val="tx1">
                    <a:lumMod val="75000"/>
                    <a:lumOff val="25000"/>
                  </a:schemeClr>
                </a:solidFill>
                <a:latin typeface="Californian FB" panose="0207040306080B030204" pitchFamily="18" charset="0"/>
                <a:cs typeface="Arial"/>
              </a:rPr>
              <a:t>apenas</a:t>
            </a:r>
            <a:r>
              <a:rPr lang="en-US" sz="1200" dirty="0">
                <a:solidFill>
                  <a:schemeClr val="tx1">
                    <a:lumMod val="75000"/>
                    <a:lumOff val="25000"/>
                  </a:schemeClr>
                </a:solidFill>
                <a:latin typeface="Californian FB" panose="0207040306080B030204" pitchFamily="18" charset="0"/>
                <a:cs typeface="Arial"/>
              </a:rPr>
              <a:t> para </a:t>
            </a:r>
            <a:r>
              <a:rPr lang="en-US" sz="1200" dirty="0" err="1">
                <a:solidFill>
                  <a:schemeClr val="tx1">
                    <a:lumMod val="75000"/>
                    <a:lumOff val="25000"/>
                  </a:schemeClr>
                </a:solidFill>
                <a:latin typeface="Californian FB" panose="0207040306080B030204" pitchFamily="18" charset="0"/>
                <a:cs typeface="Arial"/>
              </a:rPr>
              <a:t>exemplificar</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uma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estrutura</a:t>
            </a:r>
            <a:r>
              <a:rPr lang="en-US" sz="1200" dirty="0">
                <a:solidFill>
                  <a:schemeClr val="tx1">
                    <a:lumMod val="75000"/>
                    <a:lumOff val="25000"/>
                  </a:schemeClr>
                </a:solidFill>
                <a:latin typeface="Californian FB" panose="0207040306080B030204" pitchFamily="18" charset="0"/>
                <a:cs typeface="Arial"/>
              </a:rPr>
              <a:t> e </a:t>
            </a:r>
            <a:r>
              <a:rPr lang="en-US" sz="1200" dirty="0" err="1">
                <a:solidFill>
                  <a:schemeClr val="tx1">
                    <a:lumMod val="75000"/>
                    <a:lumOff val="25000"/>
                  </a:schemeClr>
                </a:solidFill>
                <a:latin typeface="Californian FB" panose="0207040306080B030204" pitchFamily="18" charset="0"/>
                <a:cs typeface="Arial"/>
              </a:rPr>
              <a:t>formatação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adequadas</a:t>
            </a:r>
            <a:r>
              <a:rPr lang="en-US" sz="1200" dirty="0">
                <a:solidFill>
                  <a:schemeClr val="tx1">
                    <a:lumMod val="75000"/>
                    <a:lumOff val="25000"/>
                  </a:schemeClr>
                </a:solidFill>
                <a:latin typeface="Californian FB" panose="0207040306080B030204" pitchFamily="18" charset="0"/>
                <a:cs typeface="Arial"/>
              </a:rPr>
              <a:t> de modo a </a:t>
            </a:r>
            <a:r>
              <a:rPr lang="en-US" sz="1200" dirty="0" err="1">
                <a:solidFill>
                  <a:schemeClr val="tx1">
                    <a:lumMod val="75000"/>
                    <a:lumOff val="25000"/>
                  </a:schemeClr>
                </a:solidFill>
                <a:latin typeface="Californian FB" panose="0207040306080B030204" pitchFamily="18" charset="0"/>
                <a:cs typeface="Arial"/>
              </a:rPr>
              <a:t>promover</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uma</a:t>
            </a:r>
            <a:r>
              <a:rPr lang="en-US" sz="1200" dirty="0">
                <a:solidFill>
                  <a:schemeClr val="tx1">
                    <a:lumMod val="75000"/>
                    <a:lumOff val="25000"/>
                  </a:schemeClr>
                </a:solidFill>
                <a:latin typeface="Californian FB" panose="0207040306080B030204" pitchFamily="18" charset="0"/>
                <a:cs typeface="Arial"/>
              </a:rPr>
              <a:t> boa </a:t>
            </a:r>
            <a:r>
              <a:rPr lang="en-US" sz="1200" dirty="0" err="1">
                <a:solidFill>
                  <a:schemeClr val="tx1">
                    <a:lumMod val="75000"/>
                    <a:lumOff val="25000"/>
                  </a:schemeClr>
                </a:solidFill>
                <a:latin typeface="Californian FB" panose="0207040306080B030204" pitchFamily="18" charset="0"/>
                <a:cs typeface="Arial"/>
              </a:rPr>
              <a:t>visualização</a:t>
            </a:r>
            <a:r>
              <a:rPr lang="en-US" sz="1200" dirty="0">
                <a:solidFill>
                  <a:schemeClr val="tx1">
                    <a:lumMod val="75000"/>
                    <a:lumOff val="25000"/>
                  </a:schemeClr>
                </a:solidFill>
                <a:latin typeface="Californian FB" panose="0207040306080B030204" pitchFamily="18" charset="0"/>
                <a:cs typeface="Arial"/>
              </a:rPr>
              <a:t> e </a:t>
            </a:r>
            <a:r>
              <a:rPr lang="en-US" sz="1200" dirty="0" err="1">
                <a:solidFill>
                  <a:schemeClr val="tx1">
                    <a:lumMod val="75000"/>
                    <a:lumOff val="25000"/>
                  </a:schemeClr>
                </a:solidFill>
                <a:latin typeface="Californian FB" panose="0207040306080B030204" pitchFamily="18" charset="0"/>
                <a:cs typeface="Arial"/>
              </a:rPr>
              <a:t>correta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leitura</a:t>
            </a:r>
            <a:r>
              <a:rPr lang="en-US" sz="1200" dirty="0">
                <a:solidFill>
                  <a:schemeClr val="tx1">
                    <a:lumMod val="75000"/>
                    <a:lumOff val="25000"/>
                  </a:schemeClr>
                </a:solidFill>
                <a:latin typeface="Californian FB" panose="0207040306080B030204" pitchFamily="18" charset="0"/>
                <a:cs typeface="Arial"/>
              </a:rPr>
              <a:t> da </a:t>
            </a:r>
            <a:r>
              <a:rPr lang="en-US" sz="1200" dirty="0" err="1">
                <a:solidFill>
                  <a:schemeClr val="tx1">
                    <a:lumMod val="75000"/>
                    <a:lumOff val="25000"/>
                  </a:schemeClr>
                </a:solidFill>
                <a:latin typeface="Californian FB" panose="0207040306080B030204" pitchFamily="18" charset="0"/>
                <a:cs typeface="Arial"/>
              </a:rPr>
              <a:t>informação</a:t>
            </a:r>
            <a:r>
              <a:rPr lang="en-US" sz="1200" dirty="0">
                <a:solidFill>
                  <a:schemeClr val="tx1">
                    <a:lumMod val="75000"/>
                    <a:lumOff val="25000"/>
                  </a:schemeClr>
                </a:solidFill>
                <a:latin typeface="Californian FB" panose="0207040306080B030204" pitchFamily="18" charset="0"/>
                <a:cs typeface="Arial"/>
              </a:rPr>
              <a:t> no </a:t>
            </a:r>
            <a:r>
              <a:rPr lang="en-US" sz="1200" dirty="0" err="1">
                <a:solidFill>
                  <a:schemeClr val="tx1">
                    <a:lumMod val="75000"/>
                    <a:lumOff val="25000"/>
                  </a:schemeClr>
                </a:solidFill>
                <a:latin typeface="Californian FB" panose="0207040306080B030204" pitchFamily="18" charset="0"/>
                <a:cs typeface="Arial"/>
              </a:rPr>
              <a:t>ecrã</a:t>
            </a:r>
            <a:r>
              <a:rPr lang="en-US" sz="1200" dirty="0">
                <a:solidFill>
                  <a:schemeClr val="tx1">
                    <a:lumMod val="75000"/>
                    <a:lumOff val="25000"/>
                  </a:schemeClr>
                </a:solidFill>
                <a:latin typeface="Californian FB" panose="0207040306080B030204" pitchFamily="18" charset="0"/>
                <a:cs typeface="Arial"/>
              </a:rPr>
              <a:t>. O </a:t>
            </a:r>
            <a:r>
              <a:rPr lang="en-US" sz="1200" dirty="0" err="1">
                <a:solidFill>
                  <a:schemeClr val="tx1">
                    <a:lumMod val="75000"/>
                    <a:lumOff val="25000"/>
                  </a:schemeClr>
                </a:solidFill>
                <a:latin typeface="Californian FB" panose="0207040306080B030204" pitchFamily="18" charset="0"/>
                <a:cs typeface="Arial"/>
              </a:rPr>
              <a:t>autor</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deverá</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inserir</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oEste</a:t>
            </a:r>
            <a:r>
              <a:rPr lang="en-US" sz="1200" dirty="0">
                <a:solidFill>
                  <a:schemeClr val="tx1">
                    <a:lumMod val="75000"/>
                    <a:lumOff val="25000"/>
                  </a:schemeClr>
                </a:solidFill>
                <a:latin typeface="Californian FB" panose="0207040306080B030204" pitchFamily="18" charset="0"/>
                <a:cs typeface="Arial"/>
              </a:rPr>
              <a:t> template é completamente </a:t>
            </a:r>
            <a:r>
              <a:rPr lang="en-US" sz="1200" dirty="0" err="1">
                <a:solidFill>
                  <a:schemeClr val="tx1">
                    <a:lumMod val="75000"/>
                    <a:lumOff val="25000"/>
                  </a:schemeClr>
                </a:solidFill>
                <a:latin typeface="Californian FB" panose="0207040306080B030204" pitchFamily="18" charset="0"/>
                <a:cs typeface="Arial"/>
              </a:rPr>
              <a:t>editável</a:t>
            </a:r>
            <a:r>
              <a:rPr lang="en-US" sz="1200" dirty="0">
                <a:solidFill>
                  <a:schemeClr val="tx1">
                    <a:lumMod val="75000"/>
                    <a:lumOff val="25000"/>
                  </a:schemeClr>
                </a:solidFill>
                <a:latin typeface="Californian FB" panose="0207040306080B030204" pitchFamily="18" charset="0"/>
                <a:cs typeface="Arial"/>
              </a:rPr>
              <a:t> e serve </a:t>
            </a:r>
            <a:r>
              <a:rPr lang="en-US" sz="1200" dirty="0" err="1">
                <a:solidFill>
                  <a:schemeClr val="tx1">
                    <a:lumMod val="75000"/>
                    <a:lumOff val="25000"/>
                  </a:schemeClr>
                </a:solidFill>
                <a:latin typeface="Californian FB" panose="0207040306080B030204" pitchFamily="18" charset="0"/>
                <a:cs typeface="Arial"/>
              </a:rPr>
              <a:t>apenas</a:t>
            </a:r>
            <a:r>
              <a:rPr lang="en-US" sz="1200" dirty="0">
                <a:solidFill>
                  <a:schemeClr val="tx1">
                    <a:lumMod val="75000"/>
                    <a:lumOff val="25000"/>
                  </a:schemeClr>
                </a:solidFill>
                <a:latin typeface="Californian FB" panose="0207040306080B030204" pitchFamily="18" charset="0"/>
                <a:cs typeface="Arial"/>
              </a:rPr>
              <a:t> para </a:t>
            </a:r>
            <a:r>
              <a:rPr lang="en-US" sz="1200" dirty="0" err="1">
                <a:solidFill>
                  <a:schemeClr val="tx1">
                    <a:lumMod val="75000"/>
                    <a:lumOff val="25000"/>
                  </a:schemeClr>
                </a:solidFill>
                <a:latin typeface="Californian FB" panose="0207040306080B030204" pitchFamily="18" charset="0"/>
                <a:cs typeface="Arial"/>
              </a:rPr>
              <a:t>exemplificar</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uma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estrutura</a:t>
            </a:r>
            <a:r>
              <a:rPr lang="en-US" sz="1200" dirty="0">
                <a:solidFill>
                  <a:schemeClr val="tx1">
                    <a:lumMod val="75000"/>
                    <a:lumOff val="25000"/>
                  </a:schemeClr>
                </a:solidFill>
                <a:latin typeface="Californian FB" panose="0207040306080B030204" pitchFamily="18" charset="0"/>
                <a:cs typeface="Arial"/>
              </a:rPr>
              <a:t> e </a:t>
            </a:r>
            <a:r>
              <a:rPr lang="en-US" sz="1200" dirty="0" err="1">
                <a:solidFill>
                  <a:schemeClr val="tx1">
                    <a:lumMod val="75000"/>
                    <a:lumOff val="25000"/>
                  </a:schemeClr>
                </a:solidFill>
                <a:latin typeface="Californian FB" panose="0207040306080B030204" pitchFamily="18" charset="0"/>
                <a:cs typeface="Arial"/>
              </a:rPr>
              <a:t>formatação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adequadas</a:t>
            </a:r>
            <a:r>
              <a:rPr lang="en-US" sz="1200" dirty="0">
                <a:solidFill>
                  <a:schemeClr val="tx1">
                    <a:lumMod val="75000"/>
                    <a:lumOff val="25000"/>
                  </a:schemeClr>
                </a:solidFill>
                <a:latin typeface="Californian FB" panose="0207040306080B030204" pitchFamily="18" charset="0"/>
                <a:cs typeface="Arial"/>
              </a:rPr>
              <a:t> de modo a </a:t>
            </a:r>
            <a:r>
              <a:rPr lang="en-US" sz="1200" dirty="0" err="1">
                <a:solidFill>
                  <a:schemeClr val="tx1">
                    <a:lumMod val="75000"/>
                    <a:lumOff val="25000"/>
                  </a:schemeClr>
                </a:solidFill>
                <a:latin typeface="Californian FB" panose="0207040306080B030204" pitchFamily="18" charset="0"/>
                <a:cs typeface="Arial"/>
              </a:rPr>
              <a:t>promover</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uma</a:t>
            </a:r>
            <a:r>
              <a:rPr lang="en-US" sz="1200" dirty="0">
                <a:solidFill>
                  <a:schemeClr val="tx1">
                    <a:lumMod val="75000"/>
                    <a:lumOff val="25000"/>
                  </a:schemeClr>
                </a:solidFill>
                <a:latin typeface="Californian FB" panose="0207040306080B030204" pitchFamily="18" charset="0"/>
                <a:cs typeface="Arial"/>
              </a:rPr>
              <a:t> boa </a:t>
            </a:r>
            <a:r>
              <a:rPr lang="en-US" sz="1200" dirty="0" err="1">
                <a:solidFill>
                  <a:schemeClr val="tx1">
                    <a:lumMod val="75000"/>
                    <a:lumOff val="25000"/>
                  </a:schemeClr>
                </a:solidFill>
                <a:latin typeface="Californian FB" panose="0207040306080B030204" pitchFamily="18" charset="0"/>
                <a:cs typeface="Arial"/>
              </a:rPr>
              <a:t>visualização</a:t>
            </a:r>
            <a:r>
              <a:rPr lang="en-US" sz="1200" dirty="0">
                <a:solidFill>
                  <a:schemeClr val="tx1">
                    <a:lumMod val="75000"/>
                    <a:lumOff val="25000"/>
                  </a:schemeClr>
                </a:solidFill>
                <a:latin typeface="Californian FB" panose="0207040306080B030204" pitchFamily="18" charset="0"/>
                <a:cs typeface="Arial"/>
              </a:rPr>
              <a:t> e </a:t>
            </a:r>
            <a:r>
              <a:rPr lang="en-US" sz="1200" dirty="0" err="1">
                <a:solidFill>
                  <a:schemeClr val="tx1">
                    <a:lumMod val="75000"/>
                    <a:lumOff val="25000"/>
                  </a:schemeClr>
                </a:solidFill>
                <a:latin typeface="Californian FB" panose="0207040306080B030204" pitchFamily="18" charset="0"/>
                <a:cs typeface="Arial"/>
              </a:rPr>
              <a:t>correta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leitura</a:t>
            </a:r>
            <a:r>
              <a:rPr lang="en-US" sz="1200" dirty="0">
                <a:solidFill>
                  <a:schemeClr val="tx1">
                    <a:lumMod val="75000"/>
                    <a:lumOff val="25000"/>
                  </a:schemeClr>
                </a:solidFill>
                <a:latin typeface="Californian FB" panose="0207040306080B030204" pitchFamily="18" charset="0"/>
                <a:cs typeface="Arial"/>
              </a:rPr>
              <a:t> da </a:t>
            </a:r>
            <a:r>
              <a:rPr lang="en-US" sz="1200" dirty="0" err="1">
                <a:solidFill>
                  <a:schemeClr val="tx1">
                    <a:lumMod val="75000"/>
                    <a:lumOff val="25000"/>
                  </a:schemeClr>
                </a:solidFill>
                <a:latin typeface="Californian FB" panose="0207040306080B030204" pitchFamily="18" charset="0"/>
                <a:cs typeface="Arial"/>
              </a:rPr>
              <a:t>informação</a:t>
            </a:r>
            <a:r>
              <a:rPr lang="en-US" sz="1200" dirty="0">
                <a:solidFill>
                  <a:schemeClr val="tx1">
                    <a:lumMod val="75000"/>
                    <a:lumOff val="25000"/>
                  </a:schemeClr>
                </a:solidFill>
                <a:latin typeface="Californian FB" panose="0207040306080B030204" pitchFamily="18" charset="0"/>
                <a:cs typeface="Arial"/>
              </a:rPr>
              <a:t> no </a:t>
            </a:r>
            <a:r>
              <a:rPr lang="en-US" sz="1200" dirty="0" err="1">
                <a:solidFill>
                  <a:schemeClr val="tx1">
                    <a:lumMod val="75000"/>
                    <a:lumOff val="25000"/>
                  </a:schemeClr>
                </a:solidFill>
                <a:latin typeface="Californian FB" panose="0207040306080B030204" pitchFamily="18" charset="0"/>
                <a:cs typeface="Arial"/>
              </a:rPr>
              <a:t>ecrã</a:t>
            </a:r>
            <a:r>
              <a:rPr lang="en-US" sz="1200" dirty="0">
                <a:solidFill>
                  <a:schemeClr val="tx1">
                    <a:lumMod val="75000"/>
                    <a:lumOff val="25000"/>
                  </a:schemeClr>
                </a:solidFill>
                <a:latin typeface="Californian FB" panose="0207040306080B030204" pitchFamily="18" charset="0"/>
                <a:cs typeface="Arial"/>
              </a:rPr>
              <a:t>. O </a:t>
            </a:r>
            <a:r>
              <a:rPr lang="en-US" sz="1200" dirty="0" err="1">
                <a:solidFill>
                  <a:schemeClr val="tx1">
                    <a:lumMod val="75000"/>
                    <a:lumOff val="25000"/>
                  </a:schemeClr>
                </a:solidFill>
                <a:latin typeface="Californian FB" panose="0207040306080B030204" pitchFamily="18" charset="0"/>
                <a:cs typeface="Arial"/>
              </a:rPr>
              <a:t>autor</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deverá</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inserir</a:t>
            </a:r>
            <a:r>
              <a:rPr lang="en-US" sz="1200" dirty="0">
                <a:solidFill>
                  <a:schemeClr val="tx1">
                    <a:lumMod val="75000"/>
                    <a:lumOff val="25000"/>
                  </a:schemeClr>
                </a:solidFill>
                <a:latin typeface="Californian FB" panose="0207040306080B030204" pitchFamily="18" charset="0"/>
                <a:cs typeface="Arial"/>
              </a:rPr>
              <a:t> o</a:t>
            </a:r>
            <a:endParaRPr lang="en-US" sz="1200" dirty="0">
              <a:solidFill>
                <a:schemeClr val="tx1">
                  <a:lumMod val="65000"/>
                  <a:lumOff val="35000"/>
                </a:schemeClr>
              </a:solidFill>
              <a:latin typeface="Californian FB" panose="0207040306080B030204" pitchFamily="18" charset="0"/>
              <a:cs typeface="Arial"/>
            </a:endParaRPr>
          </a:p>
          <a:p>
            <a:pPr algn="just">
              <a:spcAft>
                <a:spcPts val="600"/>
              </a:spcAft>
            </a:pPr>
            <a:endParaRPr lang="en-US" sz="1200" dirty="0">
              <a:solidFill>
                <a:schemeClr val="tx1">
                  <a:lumMod val="65000"/>
                  <a:lumOff val="35000"/>
                </a:schemeClr>
              </a:solidFill>
              <a:latin typeface="Californian FB" panose="0207040306080B030204" pitchFamily="18" charset="0"/>
              <a:cs typeface="Arial"/>
            </a:endParaRPr>
          </a:p>
          <a:p>
            <a:pPr algn="just"/>
            <a:endParaRPr lang="en-US" sz="1200" dirty="0">
              <a:solidFill>
                <a:schemeClr val="tx1">
                  <a:lumMod val="75000"/>
                  <a:lumOff val="25000"/>
                </a:schemeClr>
              </a:solidFill>
              <a:latin typeface="Californian FB" panose="0207040306080B030204" pitchFamily="18" charset="0"/>
              <a:cs typeface="Arial"/>
            </a:endParaRPr>
          </a:p>
          <a:p>
            <a:pPr algn="just"/>
            <a:endParaRPr lang="en-US" sz="1200" dirty="0">
              <a:solidFill>
                <a:schemeClr val="tx1">
                  <a:lumMod val="75000"/>
                  <a:lumOff val="25000"/>
                </a:schemeClr>
              </a:solidFill>
              <a:latin typeface="Californian FB" panose="0207040306080B030204" pitchFamily="18" charset="0"/>
              <a:cs typeface="Arial"/>
            </a:endParaRPr>
          </a:p>
        </p:txBody>
      </p:sp>
      <p:sp>
        <p:nvSpPr>
          <p:cNvPr id="47" name="Subtítulo 2">
            <a:extLst>
              <a:ext uri="{FF2B5EF4-FFF2-40B4-BE49-F238E27FC236}">
                <a16:creationId xmlns:a16="http://schemas.microsoft.com/office/drawing/2014/main" id="{FC46DFEE-D61E-5B90-9430-F8A63DF68F39}"/>
              </a:ext>
            </a:extLst>
          </p:cNvPr>
          <p:cNvSpPr txBox="1">
            <a:spLocks/>
          </p:cNvSpPr>
          <p:nvPr/>
        </p:nvSpPr>
        <p:spPr>
          <a:xfrm>
            <a:off x="10960280" y="9168697"/>
            <a:ext cx="2347921" cy="2102801"/>
          </a:xfrm>
          <a:prstGeom prst="rect">
            <a:avLst/>
          </a:prstGeom>
          <a:noFill/>
          <a:ln w="25400" cap="flat" cmpd="sng" algn="ctr">
            <a:no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t">
            <a:noAutofit/>
          </a:bodyPr>
          <a:lstStyle>
            <a:lvl1pPr marL="0" indent="0" algn="ctr" defTabSz="1828343" rtl="0" eaLnBrk="1" latinLnBrk="0" hangingPunct="1">
              <a:spcBef>
                <a:spcPct val="20000"/>
              </a:spcBef>
              <a:buFont typeface="Arial" pitchFamily="34" charset="0"/>
              <a:buNone/>
              <a:defRPr sz="6398" kern="1200">
                <a:solidFill>
                  <a:schemeClr val="tx1">
                    <a:tint val="75000"/>
                  </a:schemeClr>
                </a:solidFill>
                <a:latin typeface="+mn-lt"/>
                <a:ea typeface="+mn-ea"/>
                <a:cs typeface="+mn-cs"/>
              </a:defRPr>
            </a:lvl1pPr>
            <a:lvl2pPr marL="914171" indent="0" algn="ctr" defTabSz="1828343" rtl="0" eaLnBrk="1" latinLnBrk="0" hangingPunct="1">
              <a:spcBef>
                <a:spcPct val="20000"/>
              </a:spcBef>
              <a:buFont typeface="Arial" pitchFamily="34" charset="0"/>
              <a:buNone/>
              <a:defRPr sz="5599" kern="1200">
                <a:solidFill>
                  <a:schemeClr val="tx1">
                    <a:tint val="75000"/>
                  </a:schemeClr>
                </a:solidFill>
                <a:latin typeface="+mn-lt"/>
                <a:ea typeface="+mn-ea"/>
                <a:cs typeface="+mn-cs"/>
              </a:defRPr>
            </a:lvl2pPr>
            <a:lvl3pPr marL="1828343" indent="0" algn="ctr" defTabSz="1828343" rtl="0" eaLnBrk="1" latinLnBrk="0" hangingPunct="1">
              <a:spcBef>
                <a:spcPct val="20000"/>
              </a:spcBef>
              <a:buFont typeface="Arial" pitchFamily="34" charset="0"/>
              <a:buNone/>
              <a:defRPr sz="4799" kern="1200">
                <a:solidFill>
                  <a:schemeClr val="tx1">
                    <a:tint val="75000"/>
                  </a:schemeClr>
                </a:solidFill>
                <a:latin typeface="+mn-lt"/>
                <a:ea typeface="+mn-ea"/>
                <a:cs typeface="+mn-cs"/>
              </a:defRPr>
            </a:lvl3pPr>
            <a:lvl4pPr marL="2742514"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4pPr>
            <a:lvl5pPr marL="3656686"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5pPr>
            <a:lvl6pPr marL="4570857"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6pPr>
            <a:lvl7pPr marL="5485028"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7pPr>
            <a:lvl8pPr marL="6399200"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8pPr>
            <a:lvl9pPr marL="7313371"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9pPr>
          </a:lstStyle>
          <a:p>
            <a:pPr algn="just">
              <a:spcAft>
                <a:spcPts val="600"/>
              </a:spcAft>
            </a:pPr>
            <a:r>
              <a:rPr lang="en-US" sz="1200" dirty="0">
                <a:solidFill>
                  <a:schemeClr val="tx1">
                    <a:lumMod val="75000"/>
                    <a:lumOff val="25000"/>
                  </a:schemeClr>
                </a:solidFill>
                <a:latin typeface="Californian FB" panose="0207040306080B030204" pitchFamily="18" charset="0"/>
                <a:cs typeface="Arial"/>
              </a:rPr>
              <a:t>Este template é completamente </a:t>
            </a:r>
            <a:r>
              <a:rPr lang="en-US" sz="1200" dirty="0" err="1">
                <a:solidFill>
                  <a:schemeClr val="tx1">
                    <a:lumMod val="75000"/>
                    <a:lumOff val="25000"/>
                  </a:schemeClr>
                </a:solidFill>
                <a:latin typeface="Californian FB" panose="0207040306080B030204" pitchFamily="18" charset="0"/>
                <a:cs typeface="Arial"/>
              </a:rPr>
              <a:t>editável</a:t>
            </a:r>
            <a:r>
              <a:rPr lang="en-US" sz="1200" dirty="0">
                <a:solidFill>
                  <a:schemeClr val="tx1">
                    <a:lumMod val="75000"/>
                    <a:lumOff val="25000"/>
                  </a:schemeClr>
                </a:solidFill>
                <a:latin typeface="Californian FB" panose="0207040306080B030204" pitchFamily="18" charset="0"/>
                <a:cs typeface="Arial"/>
              </a:rPr>
              <a:t> e serve </a:t>
            </a:r>
            <a:r>
              <a:rPr lang="en-US" sz="1200" dirty="0" err="1">
                <a:solidFill>
                  <a:schemeClr val="tx1">
                    <a:lumMod val="75000"/>
                    <a:lumOff val="25000"/>
                  </a:schemeClr>
                </a:solidFill>
                <a:latin typeface="Californian FB" panose="0207040306080B030204" pitchFamily="18" charset="0"/>
                <a:cs typeface="Arial"/>
              </a:rPr>
              <a:t>apenas</a:t>
            </a:r>
            <a:r>
              <a:rPr lang="en-US" sz="1200" dirty="0">
                <a:solidFill>
                  <a:schemeClr val="tx1">
                    <a:lumMod val="75000"/>
                    <a:lumOff val="25000"/>
                  </a:schemeClr>
                </a:solidFill>
                <a:latin typeface="Californian FB" panose="0207040306080B030204" pitchFamily="18" charset="0"/>
                <a:cs typeface="Arial"/>
              </a:rPr>
              <a:t> para </a:t>
            </a:r>
            <a:r>
              <a:rPr lang="en-US" sz="1200" dirty="0" err="1">
                <a:solidFill>
                  <a:schemeClr val="tx1">
                    <a:lumMod val="75000"/>
                    <a:lumOff val="25000"/>
                  </a:schemeClr>
                </a:solidFill>
                <a:latin typeface="Californian FB" panose="0207040306080B030204" pitchFamily="18" charset="0"/>
                <a:cs typeface="Arial"/>
              </a:rPr>
              <a:t>exemplificar</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uma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estrutura</a:t>
            </a:r>
            <a:r>
              <a:rPr lang="en-US" sz="1200" dirty="0">
                <a:solidFill>
                  <a:schemeClr val="tx1">
                    <a:lumMod val="75000"/>
                    <a:lumOff val="25000"/>
                  </a:schemeClr>
                </a:solidFill>
                <a:latin typeface="Californian FB" panose="0207040306080B030204" pitchFamily="18" charset="0"/>
                <a:cs typeface="Arial"/>
              </a:rPr>
              <a:t> e </a:t>
            </a:r>
            <a:r>
              <a:rPr lang="en-US" sz="1200" dirty="0" err="1">
                <a:solidFill>
                  <a:schemeClr val="tx1">
                    <a:lumMod val="75000"/>
                    <a:lumOff val="25000"/>
                  </a:schemeClr>
                </a:solidFill>
                <a:latin typeface="Californian FB" panose="0207040306080B030204" pitchFamily="18" charset="0"/>
                <a:cs typeface="Arial"/>
              </a:rPr>
              <a:t>formatação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adequadas</a:t>
            </a:r>
            <a:r>
              <a:rPr lang="en-US" sz="1200" dirty="0">
                <a:solidFill>
                  <a:schemeClr val="tx1">
                    <a:lumMod val="75000"/>
                    <a:lumOff val="25000"/>
                  </a:schemeClr>
                </a:solidFill>
                <a:latin typeface="Californian FB" panose="0207040306080B030204" pitchFamily="18" charset="0"/>
                <a:cs typeface="Arial"/>
              </a:rPr>
              <a:t> de modo a </a:t>
            </a:r>
            <a:r>
              <a:rPr lang="en-US" sz="1200" dirty="0" err="1">
                <a:solidFill>
                  <a:schemeClr val="tx1">
                    <a:lumMod val="75000"/>
                    <a:lumOff val="25000"/>
                  </a:schemeClr>
                </a:solidFill>
                <a:latin typeface="Californian FB" panose="0207040306080B030204" pitchFamily="18" charset="0"/>
                <a:cs typeface="Arial"/>
              </a:rPr>
              <a:t>promover</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uma</a:t>
            </a:r>
            <a:r>
              <a:rPr lang="en-US" sz="1200" dirty="0">
                <a:solidFill>
                  <a:schemeClr val="tx1">
                    <a:lumMod val="75000"/>
                    <a:lumOff val="25000"/>
                  </a:schemeClr>
                </a:solidFill>
                <a:latin typeface="Californian FB" panose="0207040306080B030204" pitchFamily="18" charset="0"/>
                <a:cs typeface="Arial"/>
              </a:rPr>
              <a:t> boa </a:t>
            </a:r>
            <a:r>
              <a:rPr lang="en-US" sz="1200" dirty="0" err="1">
                <a:solidFill>
                  <a:schemeClr val="tx1">
                    <a:lumMod val="75000"/>
                    <a:lumOff val="25000"/>
                  </a:schemeClr>
                </a:solidFill>
                <a:latin typeface="Californian FB" panose="0207040306080B030204" pitchFamily="18" charset="0"/>
                <a:cs typeface="Arial"/>
              </a:rPr>
              <a:t>visualização</a:t>
            </a:r>
            <a:r>
              <a:rPr lang="en-US" sz="1200" dirty="0">
                <a:solidFill>
                  <a:schemeClr val="tx1">
                    <a:lumMod val="75000"/>
                    <a:lumOff val="25000"/>
                  </a:schemeClr>
                </a:solidFill>
                <a:latin typeface="Californian FB" panose="0207040306080B030204" pitchFamily="18" charset="0"/>
                <a:cs typeface="Arial"/>
              </a:rPr>
              <a:t> e </a:t>
            </a:r>
            <a:r>
              <a:rPr lang="en-US" sz="1200" dirty="0" err="1">
                <a:solidFill>
                  <a:schemeClr val="tx1">
                    <a:lumMod val="75000"/>
                    <a:lumOff val="25000"/>
                  </a:schemeClr>
                </a:solidFill>
                <a:latin typeface="Californian FB" panose="0207040306080B030204" pitchFamily="18" charset="0"/>
                <a:cs typeface="Arial"/>
              </a:rPr>
              <a:t>correta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leitura</a:t>
            </a:r>
            <a:r>
              <a:rPr lang="en-US" sz="1200" dirty="0">
                <a:solidFill>
                  <a:schemeClr val="tx1">
                    <a:lumMod val="75000"/>
                    <a:lumOff val="25000"/>
                  </a:schemeClr>
                </a:solidFill>
                <a:latin typeface="Californian FB" panose="0207040306080B030204" pitchFamily="18" charset="0"/>
                <a:cs typeface="Arial"/>
              </a:rPr>
              <a:t> da </a:t>
            </a:r>
            <a:r>
              <a:rPr lang="en-US" sz="1200" dirty="0" err="1">
                <a:solidFill>
                  <a:schemeClr val="tx1">
                    <a:lumMod val="75000"/>
                    <a:lumOff val="25000"/>
                  </a:schemeClr>
                </a:solidFill>
                <a:latin typeface="Californian FB" panose="0207040306080B030204" pitchFamily="18" charset="0"/>
                <a:cs typeface="Arial"/>
              </a:rPr>
              <a:t>informação</a:t>
            </a:r>
            <a:r>
              <a:rPr lang="en-US" sz="1200" dirty="0">
                <a:solidFill>
                  <a:schemeClr val="tx1">
                    <a:lumMod val="75000"/>
                    <a:lumOff val="25000"/>
                  </a:schemeClr>
                </a:solidFill>
                <a:latin typeface="Californian FB" panose="0207040306080B030204" pitchFamily="18" charset="0"/>
                <a:cs typeface="Arial"/>
              </a:rPr>
              <a:t> no </a:t>
            </a:r>
            <a:r>
              <a:rPr lang="en-US" sz="1200" dirty="0" err="1">
                <a:solidFill>
                  <a:schemeClr val="tx1">
                    <a:lumMod val="75000"/>
                    <a:lumOff val="25000"/>
                  </a:schemeClr>
                </a:solidFill>
                <a:latin typeface="Californian FB" panose="0207040306080B030204" pitchFamily="18" charset="0"/>
                <a:cs typeface="Arial"/>
              </a:rPr>
              <a:t>ecrã</a:t>
            </a:r>
            <a:r>
              <a:rPr lang="en-US" sz="1200" dirty="0">
                <a:solidFill>
                  <a:schemeClr val="tx1">
                    <a:lumMod val="75000"/>
                    <a:lumOff val="25000"/>
                  </a:schemeClr>
                </a:solidFill>
                <a:latin typeface="Californian FB" panose="0207040306080B030204" pitchFamily="18" charset="0"/>
                <a:cs typeface="Arial"/>
              </a:rPr>
              <a:t>. O </a:t>
            </a:r>
            <a:r>
              <a:rPr lang="en-US" sz="1200" dirty="0" err="1">
                <a:solidFill>
                  <a:schemeClr val="tx1">
                    <a:lumMod val="75000"/>
                    <a:lumOff val="25000"/>
                  </a:schemeClr>
                </a:solidFill>
                <a:latin typeface="Californian FB" panose="0207040306080B030204" pitchFamily="18" charset="0"/>
                <a:cs typeface="Arial"/>
              </a:rPr>
              <a:t>autor</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deverá</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inserir</a:t>
            </a:r>
            <a:r>
              <a:rPr lang="en-US" sz="1200" dirty="0">
                <a:solidFill>
                  <a:schemeClr val="tx1">
                    <a:lumMod val="75000"/>
                    <a:lumOff val="25000"/>
                  </a:schemeClr>
                </a:solidFill>
                <a:latin typeface="Californian FB" panose="0207040306080B030204" pitchFamily="18" charset="0"/>
                <a:cs typeface="Arial"/>
              </a:rPr>
              <a:t> o </a:t>
            </a:r>
            <a:r>
              <a:rPr lang="en-US" sz="1200" dirty="0" err="1">
                <a:solidFill>
                  <a:schemeClr val="tx1">
                    <a:lumMod val="75000"/>
                    <a:lumOff val="25000"/>
                  </a:schemeClr>
                </a:solidFill>
                <a:latin typeface="Californian FB" panose="0207040306080B030204" pitchFamily="18" charset="0"/>
                <a:cs typeface="Arial"/>
              </a:rPr>
              <a:t>promover</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uma</a:t>
            </a:r>
            <a:r>
              <a:rPr lang="en-US" sz="1200" dirty="0">
                <a:solidFill>
                  <a:schemeClr val="tx1">
                    <a:lumMod val="75000"/>
                    <a:lumOff val="25000"/>
                  </a:schemeClr>
                </a:solidFill>
                <a:latin typeface="Californian FB" panose="0207040306080B030204" pitchFamily="18" charset="0"/>
                <a:cs typeface="Arial"/>
              </a:rPr>
              <a:t> boa </a:t>
            </a:r>
            <a:r>
              <a:rPr lang="en-US" sz="1200" dirty="0" err="1">
                <a:solidFill>
                  <a:schemeClr val="tx1">
                    <a:lumMod val="75000"/>
                    <a:lumOff val="25000"/>
                  </a:schemeClr>
                </a:solidFill>
                <a:latin typeface="Californian FB" panose="0207040306080B030204" pitchFamily="18" charset="0"/>
                <a:cs typeface="Arial"/>
              </a:rPr>
              <a:t>visualização</a:t>
            </a:r>
            <a:r>
              <a:rPr lang="en-US" sz="1200" dirty="0">
                <a:solidFill>
                  <a:schemeClr val="tx1">
                    <a:lumMod val="75000"/>
                    <a:lumOff val="25000"/>
                  </a:schemeClr>
                </a:solidFill>
                <a:latin typeface="Californian FB" panose="0207040306080B030204" pitchFamily="18" charset="0"/>
                <a:cs typeface="Arial"/>
              </a:rPr>
              <a:t> e </a:t>
            </a:r>
            <a:r>
              <a:rPr lang="en-US" sz="1200" dirty="0" err="1">
                <a:solidFill>
                  <a:schemeClr val="tx1">
                    <a:lumMod val="75000"/>
                    <a:lumOff val="25000"/>
                  </a:schemeClr>
                </a:solidFill>
                <a:latin typeface="Californian FB" panose="0207040306080B030204" pitchFamily="18" charset="0"/>
                <a:cs typeface="Arial"/>
              </a:rPr>
              <a:t>correta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leitura</a:t>
            </a:r>
            <a:r>
              <a:rPr lang="en-US" sz="1200" dirty="0">
                <a:solidFill>
                  <a:schemeClr val="tx1">
                    <a:lumMod val="75000"/>
                    <a:lumOff val="25000"/>
                  </a:schemeClr>
                </a:solidFill>
                <a:latin typeface="Californian FB" panose="0207040306080B030204" pitchFamily="18" charset="0"/>
                <a:cs typeface="Arial"/>
              </a:rPr>
              <a:t> da </a:t>
            </a:r>
            <a:r>
              <a:rPr lang="en-US" sz="1200" dirty="0" err="1">
                <a:solidFill>
                  <a:schemeClr val="tx1">
                    <a:lumMod val="75000"/>
                    <a:lumOff val="25000"/>
                  </a:schemeClr>
                </a:solidFill>
                <a:latin typeface="Californian FB" panose="0207040306080B030204" pitchFamily="18" charset="0"/>
                <a:cs typeface="Arial"/>
              </a:rPr>
              <a:t>informação</a:t>
            </a:r>
            <a:r>
              <a:rPr lang="en-US" sz="1200" dirty="0">
                <a:solidFill>
                  <a:schemeClr val="tx1">
                    <a:lumMod val="75000"/>
                    <a:lumOff val="25000"/>
                  </a:schemeClr>
                </a:solidFill>
                <a:latin typeface="Californian FB" panose="0207040306080B030204" pitchFamily="18" charset="0"/>
                <a:cs typeface="Arial"/>
              </a:rPr>
              <a:t> no </a:t>
            </a:r>
            <a:r>
              <a:rPr lang="en-US" sz="1200" dirty="0" err="1">
                <a:solidFill>
                  <a:schemeClr val="tx1">
                    <a:lumMod val="75000"/>
                    <a:lumOff val="25000"/>
                  </a:schemeClr>
                </a:solidFill>
                <a:latin typeface="Californian FB" panose="0207040306080B030204" pitchFamily="18" charset="0"/>
                <a:cs typeface="Arial"/>
              </a:rPr>
              <a:t>ecrã</a:t>
            </a:r>
            <a:r>
              <a:rPr lang="en-US" sz="1200" dirty="0">
                <a:solidFill>
                  <a:schemeClr val="tx1">
                    <a:lumMod val="75000"/>
                    <a:lumOff val="25000"/>
                  </a:schemeClr>
                </a:solidFill>
                <a:latin typeface="Californian FB" panose="0207040306080B030204" pitchFamily="18" charset="0"/>
                <a:cs typeface="Arial"/>
              </a:rPr>
              <a:t>. O </a:t>
            </a:r>
            <a:r>
              <a:rPr lang="en-US" sz="1200" dirty="0" err="1">
                <a:solidFill>
                  <a:schemeClr val="tx1">
                    <a:lumMod val="75000"/>
                    <a:lumOff val="25000"/>
                  </a:schemeClr>
                </a:solidFill>
                <a:latin typeface="Californian FB" panose="0207040306080B030204" pitchFamily="18" charset="0"/>
                <a:cs typeface="Arial"/>
              </a:rPr>
              <a:t>autor</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deverá</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inserir</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opromover</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uma</a:t>
            </a:r>
            <a:r>
              <a:rPr lang="en-US" sz="1200" dirty="0">
                <a:solidFill>
                  <a:schemeClr val="tx1">
                    <a:lumMod val="75000"/>
                    <a:lumOff val="25000"/>
                  </a:schemeClr>
                </a:solidFill>
                <a:latin typeface="Californian FB" panose="0207040306080B030204" pitchFamily="18" charset="0"/>
                <a:cs typeface="Arial"/>
              </a:rPr>
              <a:t> boa </a:t>
            </a:r>
            <a:r>
              <a:rPr lang="en-US" sz="1200" dirty="0" err="1">
                <a:solidFill>
                  <a:schemeClr val="tx1">
                    <a:lumMod val="75000"/>
                    <a:lumOff val="25000"/>
                  </a:schemeClr>
                </a:solidFill>
                <a:latin typeface="Californian FB" panose="0207040306080B030204" pitchFamily="18" charset="0"/>
                <a:cs typeface="Arial"/>
              </a:rPr>
              <a:t>visualização</a:t>
            </a:r>
            <a:r>
              <a:rPr lang="en-US" sz="1200" dirty="0">
                <a:solidFill>
                  <a:schemeClr val="tx1">
                    <a:lumMod val="75000"/>
                    <a:lumOff val="25000"/>
                  </a:schemeClr>
                </a:solidFill>
                <a:latin typeface="Californian FB" panose="0207040306080B030204" pitchFamily="18" charset="0"/>
                <a:cs typeface="Arial"/>
              </a:rPr>
              <a:t> e </a:t>
            </a:r>
            <a:r>
              <a:rPr lang="en-US" sz="1200" dirty="0" err="1">
                <a:solidFill>
                  <a:schemeClr val="tx1">
                    <a:lumMod val="75000"/>
                    <a:lumOff val="25000"/>
                  </a:schemeClr>
                </a:solidFill>
                <a:latin typeface="Californian FB" panose="0207040306080B030204" pitchFamily="18" charset="0"/>
                <a:cs typeface="Arial"/>
              </a:rPr>
              <a:t>correta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leitura</a:t>
            </a:r>
            <a:r>
              <a:rPr lang="en-US" sz="1200" dirty="0">
                <a:solidFill>
                  <a:schemeClr val="tx1">
                    <a:lumMod val="75000"/>
                    <a:lumOff val="25000"/>
                  </a:schemeClr>
                </a:solidFill>
                <a:latin typeface="Californian FB" panose="0207040306080B030204" pitchFamily="18" charset="0"/>
                <a:cs typeface="Arial"/>
              </a:rPr>
              <a:t> da </a:t>
            </a:r>
            <a:r>
              <a:rPr lang="en-US" sz="1200" dirty="0" err="1">
                <a:solidFill>
                  <a:schemeClr val="tx1">
                    <a:lumMod val="75000"/>
                    <a:lumOff val="25000"/>
                  </a:schemeClr>
                </a:solidFill>
                <a:latin typeface="Californian FB" panose="0207040306080B030204" pitchFamily="18" charset="0"/>
                <a:cs typeface="Arial"/>
              </a:rPr>
              <a:t>informação</a:t>
            </a:r>
            <a:r>
              <a:rPr lang="en-US" sz="1200" dirty="0">
                <a:solidFill>
                  <a:schemeClr val="tx1">
                    <a:lumMod val="75000"/>
                    <a:lumOff val="25000"/>
                  </a:schemeClr>
                </a:solidFill>
                <a:latin typeface="Californian FB" panose="0207040306080B030204" pitchFamily="18" charset="0"/>
                <a:cs typeface="Arial"/>
              </a:rPr>
              <a:t> no </a:t>
            </a:r>
            <a:r>
              <a:rPr lang="en-US" sz="1200" dirty="0" err="1">
                <a:solidFill>
                  <a:schemeClr val="tx1">
                    <a:lumMod val="75000"/>
                    <a:lumOff val="25000"/>
                  </a:schemeClr>
                </a:solidFill>
                <a:latin typeface="Californian FB" panose="0207040306080B030204" pitchFamily="18" charset="0"/>
                <a:cs typeface="Arial"/>
              </a:rPr>
              <a:t>ecrã</a:t>
            </a:r>
            <a:r>
              <a:rPr lang="en-US" sz="1200" dirty="0">
                <a:solidFill>
                  <a:schemeClr val="tx1">
                    <a:lumMod val="75000"/>
                    <a:lumOff val="25000"/>
                  </a:schemeClr>
                </a:solidFill>
                <a:latin typeface="Californian FB" panose="0207040306080B030204" pitchFamily="18" charset="0"/>
                <a:cs typeface="Arial"/>
              </a:rPr>
              <a:t>. O </a:t>
            </a:r>
            <a:r>
              <a:rPr lang="en-US" sz="1200" dirty="0" err="1">
                <a:solidFill>
                  <a:schemeClr val="tx1">
                    <a:lumMod val="75000"/>
                    <a:lumOff val="25000"/>
                  </a:schemeClr>
                </a:solidFill>
                <a:latin typeface="Californian FB" panose="0207040306080B030204" pitchFamily="18" charset="0"/>
                <a:cs typeface="Arial"/>
              </a:rPr>
              <a:t>autor</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deverá</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inserir</a:t>
            </a:r>
            <a:r>
              <a:rPr lang="en-US" sz="1200" dirty="0">
                <a:solidFill>
                  <a:schemeClr val="tx1">
                    <a:lumMod val="75000"/>
                    <a:lumOff val="25000"/>
                  </a:schemeClr>
                </a:solidFill>
                <a:latin typeface="Californian FB" panose="0207040306080B030204" pitchFamily="18" charset="0"/>
                <a:cs typeface="Arial"/>
              </a:rPr>
              <a:t> o</a:t>
            </a:r>
            <a:endParaRPr lang="en-US" sz="1200" dirty="0">
              <a:solidFill>
                <a:schemeClr val="tx1">
                  <a:lumMod val="65000"/>
                  <a:lumOff val="35000"/>
                </a:schemeClr>
              </a:solidFill>
              <a:latin typeface="Californian FB" panose="0207040306080B030204" pitchFamily="18" charset="0"/>
              <a:cs typeface="Arial"/>
            </a:endParaRPr>
          </a:p>
          <a:p>
            <a:pPr algn="just">
              <a:spcAft>
                <a:spcPts val="600"/>
              </a:spcAft>
            </a:pPr>
            <a:endParaRPr lang="en-US" sz="1200" dirty="0">
              <a:solidFill>
                <a:schemeClr val="tx1">
                  <a:lumMod val="65000"/>
                  <a:lumOff val="35000"/>
                </a:schemeClr>
              </a:solidFill>
              <a:latin typeface="Californian FB" panose="0207040306080B030204" pitchFamily="18" charset="0"/>
              <a:cs typeface="Arial"/>
            </a:endParaRPr>
          </a:p>
          <a:p>
            <a:pPr algn="just">
              <a:spcAft>
                <a:spcPts val="600"/>
              </a:spcAft>
            </a:pPr>
            <a:endParaRPr lang="en-US" sz="1200" dirty="0">
              <a:solidFill>
                <a:schemeClr val="tx1">
                  <a:lumMod val="65000"/>
                  <a:lumOff val="35000"/>
                </a:schemeClr>
              </a:solidFill>
              <a:latin typeface="Californian FB" panose="0207040306080B030204" pitchFamily="18" charset="0"/>
              <a:cs typeface="Arial"/>
            </a:endParaRPr>
          </a:p>
          <a:p>
            <a:pPr algn="just"/>
            <a:endParaRPr lang="en-US" sz="1200" dirty="0">
              <a:solidFill>
                <a:schemeClr val="tx1">
                  <a:lumMod val="75000"/>
                  <a:lumOff val="25000"/>
                </a:schemeClr>
              </a:solidFill>
              <a:latin typeface="Californian FB" panose="0207040306080B030204" pitchFamily="18" charset="0"/>
              <a:cs typeface="Arial"/>
            </a:endParaRPr>
          </a:p>
          <a:p>
            <a:pPr algn="just"/>
            <a:endParaRPr lang="en-US" sz="1200" dirty="0">
              <a:solidFill>
                <a:schemeClr val="tx1">
                  <a:lumMod val="75000"/>
                  <a:lumOff val="25000"/>
                </a:schemeClr>
              </a:solidFill>
              <a:latin typeface="Californian FB" panose="0207040306080B030204" pitchFamily="18" charset="0"/>
              <a:cs typeface="Arial"/>
            </a:endParaRPr>
          </a:p>
        </p:txBody>
      </p:sp>
      <p:grpSp>
        <p:nvGrpSpPr>
          <p:cNvPr id="48" name="Agrupar 47">
            <a:extLst>
              <a:ext uri="{FF2B5EF4-FFF2-40B4-BE49-F238E27FC236}">
                <a16:creationId xmlns:a16="http://schemas.microsoft.com/office/drawing/2014/main" id="{669349CC-BAB8-4527-5BAB-1E6DEC24C4D0}"/>
              </a:ext>
            </a:extLst>
          </p:cNvPr>
          <p:cNvGrpSpPr/>
          <p:nvPr/>
        </p:nvGrpSpPr>
        <p:grpSpPr>
          <a:xfrm>
            <a:off x="6947709" y="12292909"/>
            <a:ext cx="6360492" cy="4307182"/>
            <a:chOff x="353492" y="5993340"/>
            <a:chExt cx="6360492" cy="3178833"/>
          </a:xfrm>
        </p:grpSpPr>
        <p:sp>
          <p:nvSpPr>
            <p:cNvPr id="49" name="Subtítulo 2">
              <a:extLst>
                <a:ext uri="{FF2B5EF4-FFF2-40B4-BE49-F238E27FC236}">
                  <a16:creationId xmlns:a16="http://schemas.microsoft.com/office/drawing/2014/main" id="{804EC9F8-F785-619B-A794-80A346077970}"/>
                </a:ext>
              </a:extLst>
            </p:cNvPr>
            <p:cNvSpPr txBox="1">
              <a:spLocks/>
            </p:cNvSpPr>
            <p:nvPr/>
          </p:nvSpPr>
          <p:spPr>
            <a:xfrm>
              <a:off x="353492" y="6399750"/>
              <a:ext cx="6360492" cy="2772423"/>
            </a:xfrm>
            <a:prstGeom prst="rect">
              <a:avLst/>
            </a:prstGeom>
            <a:noFill/>
            <a:ln w="25400" cap="flat" cmpd="sng" algn="ctr">
              <a:no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t">
              <a:noAutofit/>
            </a:bodyPr>
            <a:lstStyle>
              <a:lvl1pPr marL="0" indent="0" algn="ctr" defTabSz="1828343" rtl="0" eaLnBrk="1" latinLnBrk="0" hangingPunct="1">
                <a:spcBef>
                  <a:spcPct val="20000"/>
                </a:spcBef>
                <a:buFont typeface="Arial" pitchFamily="34" charset="0"/>
                <a:buNone/>
                <a:defRPr sz="6398" kern="1200">
                  <a:solidFill>
                    <a:schemeClr val="tx1">
                      <a:tint val="75000"/>
                    </a:schemeClr>
                  </a:solidFill>
                  <a:latin typeface="+mn-lt"/>
                  <a:ea typeface="+mn-ea"/>
                  <a:cs typeface="+mn-cs"/>
                </a:defRPr>
              </a:lvl1pPr>
              <a:lvl2pPr marL="914171" indent="0" algn="ctr" defTabSz="1828343" rtl="0" eaLnBrk="1" latinLnBrk="0" hangingPunct="1">
                <a:spcBef>
                  <a:spcPct val="20000"/>
                </a:spcBef>
                <a:buFont typeface="Arial" pitchFamily="34" charset="0"/>
                <a:buNone/>
                <a:defRPr sz="5599" kern="1200">
                  <a:solidFill>
                    <a:schemeClr val="tx1">
                      <a:tint val="75000"/>
                    </a:schemeClr>
                  </a:solidFill>
                  <a:latin typeface="+mn-lt"/>
                  <a:ea typeface="+mn-ea"/>
                  <a:cs typeface="+mn-cs"/>
                </a:defRPr>
              </a:lvl2pPr>
              <a:lvl3pPr marL="1828343" indent="0" algn="ctr" defTabSz="1828343" rtl="0" eaLnBrk="1" latinLnBrk="0" hangingPunct="1">
                <a:spcBef>
                  <a:spcPct val="20000"/>
                </a:spcBef>
                <a:buFont typeface="Arial" pitchFamily="34" charset="0"/>
                <a:buNone/>
                <a:defRPr sz="4799" kern="1200">
                  <a:solidFill>
                    <a:schemeClr val="tx1">
                      <a:tint val="75000"/>
                    </a:schemeClr>
                  </a:solidFill>
                  <a:latin typeface="+mn-lt"/>
                  <a:ea typeface="+mn-ea"/>
                  <a:cs typeface="+mn-cs"/>
                </a:defRPr>
              </a:lvl3pPr>
              <a:lvl4pPr marL="2742514"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4pPr>
              <a:lvl5pPr marL="3656686"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5pPr>
              <a:lvl6pPr marL="4570857"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6pPr>
              <a:lvl7pPr marL="5485028"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7pPr>
              <a:lvl8pPr marL="6399200"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8pPr>
              <a:lvl9pPr marL="7313371"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9pPr>
            </a:lstStyle>
            <a:p>
              <a:pPr algn="just">
                <a:spcAft>
                  <a:spcPts val="600"/>
                </a:spcAft>
              </a:pP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endParaRPr lang="en-US" sz="1200" dirty="0">
                <a:solidFill>
                  <a:schemeClr val="tx1">
                    <a:lumMod val="75000"/>
                    <a:lumOff val="25000"/>
                  </a:schemeClr>
                </a:solidFill>
                <a:latin typeface="Californian FB" panose="0207040306080B030204" pitchFamily="18" charset="0"/>
                <a:cs typeface="Arial"/>
              </a:endParaRPr>
            </a:p>
            <a:p>
              <a:pPr algn="just">
                <a:spcAft>
                  <a:spcPts val="600"/>
                </a:spcAft>
              </a:pP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seguir</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esta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estrutura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ou</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personalizá</a:t>
              </a:r>
              <a:r>
                <a:rPr lang="en-US" sz="1200" dirty="0">
                  <a:solidFill>
                    <a:schemeClr val="tx1">
                      <a:lumMod val="75000"/>
                      <a:lumOff val="25000"/>
                    </a:schemeClr>
                  </a:solidFill>
                  <a:latin typeface="Californian FB" panose="0207040306080B030204" pitchFamily="18" charset="0"/>
                  <a:cs typeface="Arial"/>
                </a:rPr>
                <a:t>-la, </a:t>
              </a:r>
              <a:r>
                <a:rPr lang="en-US" sz="1200" dirty="0" err="1">
                  <a:solidFill>
                    <a:schemeClr val="tx1">
                      <a:lumMod val="75000"/>
                      <a:lumOff val="25000"/>
                    </a:schemeClr>
                  </a:solidFill>
                  <a:latin typeface="Californian FB" panose="0207040306080B030204" pitchFamily="18" charset="0"/>
                  <a:cs typeface="Arial"/>
                </a:rPr>
                <a:t>desde</a:t>
              </a:r>
              <a:r>
                <a:rPr lang="en-US" sz="1200" dirty="0">
                  <a:solidFill>
                    <a:schemeClr val="tx1">
                      <a:lumMod val="75000"/>
                      <a:lumOff val="25000"/>
                    </a:schemeClr>
                  </a:solidFill>
                  <a:latin typeface="Californian FB" panose="0207040306080B030204" pitchFamily="18" charset="0"/>
                  <a:cs typeface="Arial"/>
                </a:rPr>
                <a:t> que </a:t>
              </a:r>
              <a:r>
                <a:rPr lang="en-US" sz="1200" dirty="0" err="1">
                  <a:solidFill>
                    <a:schemeClr val="tx1">
                      <a:lumMod val="75000"/>
                      <a:lumOff val="25000"/>
                    </a:schemeClr>
                  </a:solidFill>
                  <a:latin typeface="Californian FB" panose="0207040306080B030204" pitchFamily="18" charset="0"/>
                  <a:cs typeface="Arial"/>
                </a:rPr>
                <a:t>tenha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em</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consideração</a:t>
              </a:r>
              <a:r>
                <a:rPr lang="en-US" sz="1200" dirty="0">
                  <a:solidFill>
                    <a:schemeClr val="tx1">
                      <a:lumMod val="75000"/>
                      <a:lumOff val="25000"/>
                    </a:schemeClr>
                  </a:solidFill>
                  <a:latin typeface="Californian FB" panose="0207040306080B030204" pitchFamily="18" charset="0"/>
                  <a:cs typeface="Arial"/>
                </a:rPr>
                <a:t> que a </a:t>
              </a:r>
              <a:r>
                <a:rPr lang="en-US" sz="1200" dirty="0" err="1">
                  <a:solidFill>
                    <a:schemeClr val="tx1">
                      <a:lumMod val="75000"/>
                      <a:lumOff val="25000"/>
                    </a:schemeClr>
                  </a:solidFill>
                  <a:latin typeface="Californian FB" panose="0207040306080B030204" pitchFamily="18" charset="0"/>
                  <a:cs typeface="Arial"/>
                </a:rPr>
                <a:t>sua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visibilidade</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não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será</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comprometida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assumindo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essa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responsabilidade</a:t>
              </a:r>
              <a:r>
                <a:rPr lang="en-US" sz="1200" dirty="0">
                  <a:solidFill>
                    <a:schemeClr val="tx1">
                      <a:lumMod val="75000"/>
                      <a:lumOff val="25000"/>
                    </a:schemeClr>
                  </a:solidFill>
                  <a:latin typeface="Californian FB" panose="0207040306080B030204" pitchFamily="18" charset="0"/>
                  <a:cs typeface="Arial"/>
                </a:rPr>
                <a:t>. As </a:t>
              </a:r>
              <a:r>
                <a:rPr lang="en-US" sz="1200" dirty="0" err="1">
                  <a:solidFill>
                    <a:schemeClr val="tx1">
                      <a:lumMod val="75000"/>
                      <a:lumOff val="25000"/>
                    </a:schemeClr>
                  </a:solidFill>
                  <a:latin typeface="Californian FB" panose="0207040306080B030204" pitchFamily="18" charset="0"/>
                  <a:cs typeface="Arial"/>
                </a:rPr>
                <a:t>recomendações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constantes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neste</a:t>
              </a:r>
              <a:r>
                <a:rPr lang="en-US" sz="1200" dirty="0">
                  <a:solidFill>
                    <a:schemeClr val="tx1">
                      <a:lumMod val="75000"/>
                      <a:lumOff val="25000"/>
                    </a:schemeClr>
                  </a:solidFill>
                  <a:latin typeface="Californian FB" panose="0207040306080B030204" pitchFamily="18" charset="0"/>
                  <a:cs typeface="Arial"/>
                </a:rPr>
                <a:t> template </a:t>
              </a:r>
              <a:r>
                <a:rPr lang="en-US" sz="1200" dirty="0" err="1">
                  <a:solidFill>
                    <a:schemeClr val="tx1">
                      <a:lumMod val="75000"/>
                      <a:lumOff val="25000"/>
                    </a:schemeClr>
                  </a:solidFill>
                  <a:latin typeface="Californian FB" panose="0207040306080B030204" pitchFamily="18" charset="0"/>
                  <a:cs typeface="Arial"/>
                </a:rPr>
                <a:t>servem</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apenas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como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referência</a:t>
              </a:r>
              <a:r>
                <a:rPr lang="en-US" sz="1200" dirty="0">
                  <a:solidFill>
                    <a:schemeClr val="tx1">
                      <a:lumMod val="75000"/>
                      <a:lumOff val="25000"/>
                    </a:schemeClr>
                  </a:solidFill>
                  <a:latin typeface="Californian FB" panose="0207040306080B030204" pitchFamily="18" charset="0"/>
                  <a:cs typeface="Arial"/>
                </a:rPr>
                <a:t> e </a:t>
              </a:r>
              <a:r>
                <a:rPr lang="en-US" sz="1200" dirty="0" err="1">
                  <a:solidFill>
                    <a:schemeClr val="tx1">
                      <a:lumMod val="75000"/>
                      <a:lumOff val="25000"/>
                    </a:schemeClr>
                  </a:solidFill>
                  <a:latin typeface="Californian FB" panose="0207040306080B030204" pitchFamily="18" charset="0"/>
                  <a:cs typeface="Arial"/>
                </a:rPr>
                <a:t>apoio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aos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autores</a:t>
              </a:r>
              <a:r>
                <a:rPr lang="en-US" sz="1200"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não</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sendo</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necessariamente</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obrigatórias</a:t>
              </a:r>
              <a:r>
                <a:rPr lang="en-US" sz="1200" u="sng"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endParaRPr lang="en-US" sz="1200" u="sng" dirty="0">
                <a:solidFill>
                  <a:schemeClr val="tx1">
                    <a:lumMod val="75000"/>
                    <a:lumOff val="25000"/>
                  </a:schemeClr>
                </a:solidFill>
                <a:latin typeface="Californian FB" panose="0207040306080B030204" pitchFamily="18" charset="0"/>
                <a:cs typeface="Arial"/>
              </a:endParaRPr>
            </a:p>
            <a:p>
              <a:pPr algn="just">
                <a:spcAft>
                  <a:spcPts val="600"/>
                </a:spcAft>
              </a:pP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aqui</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comprometida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assumindo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essa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responsabilidade</a:t>
              </a:r>
              <a:r>
                <a:rPr lang="en-US" sz="1200" dirty="0">
                  <a:solidFill>
                    <a:schemeClr val="tx1">
                      <a:lumMod val="75000"/>
                      <a:lumOff val="25000"/>
                    </a:schemeClr>
                  </a:solidFill>
                  <a:latin typeface="Californian FB" panose="0207040306080B030204" pitchFamily="18" charset="0"/>
                  <a:cs typeface="Arial"/>
                </a:rPr>
                <a:t>. As </a:t>
              </a:r>
              <a:r>
                <a:rPr lang="en-US" sz="1200" dirty="0" err="1">
                  <a:solidFill>
                    <a:schemeClr val="tx1">
                      <a:lumMod val="75000"/>
                      <a:lumOff val="25000"/>
                    </a:schemeClr>
                  </a:solidFill>
                  <a:latin typeface="Californian FB" panose="0207040306080B030204" pitchFamily="18" charset="0"/>
                  <a:cs typeface="Arial"/>
                </a:rPr>
                <a:t>recomendações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constantes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neste</a:t>
              </a:r>
              <a:r>
                <a:rPr lang="en-US" sz="1200" dirty="0">
                  <a:solidFill>
                    <a:schemeClr val="tx1">
                      <a:lumMod val="75000"/>
                      <a:lumOff val="25000"/>
                    </a:schemeClr>
                  </a:solidFill>
                  <a:latin typeface="Californian FB" panose="0207040306080B030204" pitchFamily="18" charset="0"/>
                  <a:cs typeface="Arial"/>
                </a:rPr>
                <a:t> template </a:t>
              </a:r>
              <a:r>
                <a:rPr lang="en-US" sz="1200" dirty="0" err="1">
                  <a:solidFill>
                    <a:schemeClr val="tx1">
                      <a:lumMod val="75000"/>
                      <a:lumOff val="25000"/>
                    </a:schemeClr>
                  </a:solidFill>
                  <a:latin typeface="Californian FB" panose="0207040306080B030204" pitchFamily="18" charset="0"/>
                  <a:cs typeface="Arial"/>
                </a:rPr>
                <a:t>servem</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apenas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como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referência</a:t>
              </a:r>
              <a:r>
                <a:rPr lang="en-US" sz="1200" dirty="0">
                  <a:solidFill>
                    <a:schemeClr val="tx1">
                      <a:lumMod val="75000"/>
                      <a:lumOff val="25000"/>
                    </a:schemeClr>
                  </a:solidFill>
                  <a:latin typeface="Californian FB" panose="0207040306080B030204" pitchFamily="18" charset="0"/>
                  <a:cs typeface="Arial"/>
                </a:rPr>
                <a:t> e </a:t>
              </a:r>
              <a:r>
                <a:rPr lang="en-US" sz="1200" dirty="0" err="1">
                  <a:solidFill>
                    <a:schemeClr val="tx1">
                      <a:lumMod val="75000"/>
                      <a:lumOff val="25000"/>
                    </a:schemeClr>
                  </a:solidFill>
                  <a:latin typeface="Californian FB" panose="0207040306080B030204" pitchFamily="18" charset="0"/>
                  <a:cs typeface="Arial"/>
                </a:rPr>
                <a:t>apoio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aos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autores</a:t>
              </a:r>
              <a:r>
                <a:rPr lang="en-US" sz="1200"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não</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sendo</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necessariamente</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obrigatórias</a:t>
              </a:r>
              <a:r>
                <a:rPr lang="en-US" sz="1200" u="sng" dirty="0">
                  <a:solidFill>
                    <a:schemeClr val="tx1">
                      <a:lumMod val="75000"/>
                      <a:lumOff val="25000"/>
                    </a:schemeClr>
                  </a:solidFill>
                  <a:latin typeface="Californian FB" panose="0207040306080B030204" pitchFamily="18" charset="0"/>
                  <a:cs typeface="Arial"/>
                </a:rPr>
                <a:t>. </a:t>
              </a:r>
              <a:r>
                <a:rPr lang="en-US" sz="1200" dirty="0">
                  <a:solidFill>
                    <a:schemeClr val="tx1">
                      <a:lumMod val="75000"/>
                      <a:lumOff val="25000"/>
                    </a:schemeClr>
                  </a:solidFill>
                  <a:latin typeface="Californian FB" panose="0207040306080B030204" pitchFamily="18" charset="0"/>
                  <a:cs typeface="Arial"/>
                </a:rPr>
                <a:t>O </a:t>
              </a:r>
              <a:r>
                <a:rPr lang="en-US" sz="1200" dirty="0" err="1">
                  <a:solidFill>
                    <a:schemeClr val="tx1">
                      <a:lumMod val="75000"/>
                      <a:lumOff val="25000"/>
                    </a:schemeClr>
                  </a:solidFill>
                  <a:latin typeface="Californian FB" panose="0207040306080B030204" pitchFamily="18" charset="0"/>
                  <a:cs typeface="Arial"/>
                </a:rPr>
                <a:t>autor</a:t>
              </a:r>
              <a:r>
                <a:rPr lang="en-US" sz="1200" dirty="0">
                  <a:solidFill>
                    <a:schemeClr val="tx1">
                      <a:lumMod val="75000"/>
                      <a:lumOff val="25000"/>
                    </a:schemeClr>
                  </a:solidFill>
                  <a:latin typeface="Californian FB" panose="0207040306080B030204" pitchFamily="18" charset="0"/>
                  <a:cs typeface="Arial"/>
                </a:rPr>
                <a:t> é livre de </a:t>
              </a:r>
              <a:r>
                <a:rPr lang="en-US" sz="1200" dirty="0" err="1">
                  <a:solidFill>
                    <a:schemeClr val="tx1">
                      <a:lumMod val="75000"/>
                      <a:lumOff val="25000"/>
                    </a:schemeClr>
                  </a:solidFill>
                  <a:latin typeface="Californian FB" panose="0207040306080B030204" pitchFamily="18" charset="0"/>
                  <a:cs typeface="Arial"/>
                </a:rPr>
                <a:t>seguir</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esta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estrutura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ou</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personalizá</a:t>
              </a:r>
              <a:r>
                <a:rPr lang="en-US" sz="1200" dirty="0">
                  <a:solidFill>
                    <a:schemeClr val="tx1">
                      <a:lumMod val="75000"/>
                      <a:lumOff val="25000"/>
                    </a:schemeClr>
                  </a:solidFill>
                  <a:latin typeface="Californian FB" panose="0207040306080B030204" pitchFamily="18" charset="0"/>
                  <a:cs typeface="Arial"/>
                </a:rPr>
                <a:t>-la, </a:t>
              </a:r>
              <a:r>
                <a:rPr lang="en-US" sz="1200" dirty="0" err="1">
                  <a:solidFill>
                    <a:schemeClr val="tx1">
                      <a:lumMod val="75000"/>
                      <a:lumOff val="25000"/>
                    </a:schemeClr>
                  </a:solidFill>
                  <a:latin typeface="Californian FB" panose="0207040306080B030204" pitchFamily="18" charset="0"/>
                  <a:cs typeface="Arial"/>
                </a:rPr>
                <a:t>desde</a:t>
              </a:r>
              <a:r>
                <a:rPr lang="en-US" sz="1200" dirty="0">
                  <a:solidFill>
                    <a:schemeClr val="tx1">
                      <a:lumMod val="75000"/>
                      <a:lumOff val="25000"/>
                    </a:schemeClr>
                  </a:solidFill>
                  <a:latin typeface="Californian FB" panose="0207040306080B030204" pitchFamily="18" charset="0"/>
                  <a:cs typeface="Arial"/>
                </a:rPr>
                <a:t> que </a:t>
              </a:r>
              <a:r>
                <a:rPr lang="en-US" sz="1200" dirty="0" err="1">
                  <a:solidFill>
                    <a:schemeClr val="tx1">
                      <a:lumMod val="75000"/>
                      <a:lumOff val="25000"/>
                    </a:schemeClr>
                  </a:solidFill>
                  <a:latin typeface="Californian FB" panose="0207040306080B030204" pitchFamily="18" charset="0"/>
                  <a:cs typeface="Arial"/>
                </a:rPr>
                <a:t>tenha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em</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consideração</a:t>
              </a:r>
              <a:r>
                <a:rPr lang="en-US" sz="1200" dirty="0">
                  <a:solidFill>
                    <a:schemeClr val="tx1">
                      <a:lumMod val="75000"/>
                      <a:lumOff val="25000"/>
                    </a:schemeClr>
                  </a:solidFill>
                  <a:latin typeface="Californian FB" panose="0207040306080B030204" pitchFamily="18" charset="0"/>
                  <a:cs typeface="Arial"/>
                </a:rPr>
                <a:t> que a </a:t>
              </a:r>
              <a:r>
                <a:rPr lang="en-US" sz="1200" dirty="0" err="1">
                  <a:solidFill>
                    <a:schemeClr val="tx1">
                      <a:lumMod val="75000"/>
                      <a:lumOff val="25000"/>
                    </a:schemeClr>
                  </a:solidFill>
                  <a:latin typeface="Californian FB" panose="0207040306080B030204" pitchFamily="18" charset="0"/>
                  <a:cs typeface="Arial"/>
                </a:rPr>
                <a:t>sua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visibilidade</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não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será</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comprometida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assumindo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essa</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responsabilidade</a:t>
              </a:r>
              <a:r>
                <a:rPr lang="en-US" sz="1200" dirty="0">
                  <a:solidFill>
                    <a:schemeClr val="tx1">
                      <a:lumMod val="75000"/>
                      <a:lumOff val="25000"/>
                    </a:schemeClr>
                  </a:solidFill>
                  <a:latin typeface="Californian FB" panose="0207040306080B030204" pitchFamily="18" charset="0"/>
                  <a:cs typeface="Arial"/>
                </a:rPr>
                <a:t>. As </a:t>
              </a:r>
              <a:r>
                <a:rPr lang="en-US" sz="1200" dirty="0" err="1">
                  <a:solidFill>
                    <a:schemeClr val="tx1">
                      <a:lumMod val="75000"/>
                      <a:lumOff val="25000"/>
                    </a:schemeClr>
                  </a:solidFill>
                  <a:latin typeface="Californian FB" panose="0207040306080B030204" pitchFamily="18" charset="0"/>
                  <a:cs typeface="Arial"/>
                </a:rPr>
                <a:t>recomendações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constantes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neste</a:t>
              </a:r>
              <a:r>
                <a:rPr lang="en-US" sz="1200" dirty="0">
                  <a:solidFill>
                    <a:schemeClr val="tx1">
                      <a:lumMod val="75000"/>
                      <a:lumOff val="25000"/>
                    </a:schemeClr>
                  </a:solidFill>
                  <a:latin typeface="Californian FB" panose="0207040306080B030204" pitchFamily="18" charset="0"/>
                  <a:cs typeface="Arial"/>
                </a:rPr>
                <a:t> template </a:t>
              </a:r>
              <a:r>
                <a:rPr lang="en-US" sz="1200" dirty="0" err="1">
                  <a:solidFill>
                    <a:schemeClr val="tx1">
                      <a:lumMod val="75000"/>
                      <a:lumOff val="25000"/>
                    </a:schemeClr>
                  </a:solidFill>
                  <a:latin typeface="Californian FB" panose="0207040306080B030204" pitchFamily="18" charset="0"/>
                  <a:cs typeface="Arial"/>
                </a:rPr>
                <a:t>servem</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apenas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como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referência</a:t>
              </a:r>
              <a:r>
                <a:rPr lang="en-US" sz="1200" dirty="0">
                  <a:solidFill>
                    <a:schemeClr val="tx1">
                      <a:lumMod val="75000"/>
                      <a:lumOff val="25000"/>
                    </a:schemeClr>
                  </a:solidFill>
                  <a:latin typeface="Californian FB" panose="0207040306080B030204" pitchFamily="18" charset="0"/>
                  <a:cs typeface="Arial"/>
                </a:rPr>
                <a:t> e </a:t>
              </a:r>
              <a:r>
                <a:rPr lang="en-US" sz="1200" dirty="0" err="1">
                  <a:solidFill>
                    <a:schemeClr val="tx1">
                      <a:lumMod val="75000"/>
                      <a:lumOff val="25000"/>
                    </a:schemeClr>
                  </a:solidFill>
                  <a:latin typeface="Californian FB" panose="0207040306080B030204" pitchFamily="18" charset="0"/>
                  <a:cs typeface="Arial"/>
                </a:rPr>
                <a:t>apoio</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aos</a:t>
              </a:r>
              <a:r>
                <a:rPr lang="en-US" sz="1200" dirty="0">
                  <a:solidFill>
                    <a:schemeClr val="tx1">
                      <a:lumMod val="75000"/>
                      <a:lumOff val="25000"/>
                    </a:schemeClr>
                  </a:solidFill>
                  <a:latin typeface="Californian FB" panose="0207040306080B030204" pitchFamily="18" charset="0"/>
                  <a:cs typeface="Arial"/>
                </a:rPr>
                <a:t> </a:t>
              </a:r>
              <a:r>
                <a:rPr lang="en-US" sz="1200" dirty="0" err="1">
                  <a:solidFill>
                    <a:schemeClr val="tx1">
                      <a:lumMod val="75000"/>
                      <a:lumOff val="25000"/>
                    </a:schemeClr>
                  </a:solidFill>
                  <a:latin typeface="Californian FB" panose="0207040306080B030204" pitchFamily="18" charset="0"/>
                  <a:cs typeface="Arial"/>
                </a:rPr>
                <a:t>autores</a:t>
              </a:r>
              <a:r>
                <a:rPr lang="en-US" sz="1200"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não</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sendo</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necessariamente</a:t>
              </a:r>
              <a:r>
                <a:rPr lang="en-US" sz="1200" u="sng" dirty="0">
                  <a:solidFill>
                    <a:schemeClr val="tx1">
                      <a:lumMod val="75000"/>
                      <a:lumOff val="25000"/>
                    </a:schemeClr>
                  </a:solidFill>
                  <a:latin typeface="Californian FB" panose="0207040306080B030204" pitchFamily="18" charset="0"/>
                  <a:cs typeface="Arial"/>
                </a:rPr>
                <a:t> </a:t>
              </a:r>
              <a:r>
                <a:rPr lang="en-US" sz="1200" u="sng" dirty="0" err="1">
                  <a:solidFill>
                    <a:schemeClr val="tx1">
                      <a:lumMod val="75000"/>
                      <a:lumOff val="25000"/>
                    </a:schemeClr>
                  </a:solidFill>
                  <a:latin typeface="Californian FB" panose="0207040306080B030204" pitchFamily="18" charset="0"/>
                  <a:cs typeface="Arial"/>
                </a:rPr>
                <a:t>obrigatórias</a:t>
              </a:r>
              <a:endParaRPr lang="en-US" sz="1200" u="sng" dirty="0">
                <a:solidFill>
                  <a:schemeClr val="tx1">
                    <a:lumMod val="75000"/>
                    <a:lumOff val="25000"/>
                  </a:schemeClr>
                </a:solidFill>
                <a:latin typeface="Californian FB" panose="0207040306080B030204" pitchFamily="18" charset="0"/>
                <a:cs typeface="Arial"/>
              </a:endParaRPr>
            </a:p>
            <a:p>
              <a:pPr algn="just">
                <a:spcAft>
                  <a:spcPts val="600"/>
                </a:spcAft>
              </a:pPr>
              <a:endParaRPr lang="en-US" sz="1200" u="sng" dirty="0">
                <a:solidFill>
                  <a:schemeClr val="tx1">
                    <a:lumMod val="75000"/>
                    <a:lumOff val="25000"/>
                  </a:schemeClr>
                </a:solidFill>
                <a:latin typeface="Californian FB" panose="0207040306080B030204" pitchFamily="18" charset="0"/>
                <a:cs typeface="Arial"/>
              </a:endParaRPr>
            </a:p>
            <a:p>
              <a:pPr algn="just">
                <a:spcAft>
                  <a:spcPts val="600"/>
                </a:spcAft>
              </a:pPr>
              <a:endParaRPr lang="en-US" sz="1200" dirty="0">
                <a:solidFill>
                  <a:schemeClr val="tx1">
                    <a:lumMod val="65000"/>
                    <a:lumOff val="35000"/>
                  </a:schemeClr>
                </a:solidFill>
                <a:latin typeface="Californian FB" panose="0207040306080B030204" pitchFamily="18" charset="0"/>
                <a:cs typeface="Arial"/>
              </a:endParaRPr>
            </a:p>
            <a:p>
              <a:pPr algn="just">
                <a:spcAft>
                  <a:spcPts val="600"/>
                </a:spcAft>
              </a:pPr>
              <a:endParaRPr lang="en-US" sz="1200" dirty="0">
                <a:solidFill>
                  <a:schemeClr val="tx1">
                    <a:lumMod val="65000"/>
                    <a:lumOff val="35000"/>
                  </a:schemeClr>
                </a:solidFill>
                <a:latin typeface="Californian FB" panose="0207040306080B030204" pitchFamily="18" charset="0"/>
                <a:cs typeface="Arial"/>
              </a:endParaRPr>
            </a:p>
            <a:p>
              <a:pPr algn="just"/>
              <a:endParaRPr lang="en-US" sz="1200" dirty="0">
                <a:solidFill>
                  <a:schemeClr val="tx1">
                    <a:lumMod val="75000"/>
                    <a:lumOff val="25000"/>
                  </a:schemeClr>
                </a:solidFill>
                <a:latin typeface="Californian FB" panose="0207040306080B030204" pitchFamily="18" charset="0"/>
                <a:cs typeface="Arial"/>
              </a:endParaRPr>
            </a:p>
          </p:txBody>
        </p:sp>
        <p:sp>
          <p:nvSpPr>
            <p:cNvPr id="50" name="Subtítulo 2">
              <a:extLst>
                <a:ext uri="{FF2B5EF4-FFF2-40B4-BE49-F238E27FC236}">
                  <a16:creationId xmlns:a16="http://schemas.microsoft.com/office/drawing/2014/main" id="{2520FC35-C2FF-522D-A0F9-2E39C1692F11}"/>
                </a:ext>
              </a:extLst>
            </p:cNvPr>
            <p:cNvSpPr txBox="1">
              <a:spLocks/>
            </p:cNvSpPr>
            <p:nvPr/>
          </p:nvSpPr>
          <p:spPr>
            <a:xfrm>
              <a:off x="377280" y="5993340"/>
              <a:ext cx="6336704" cy="372442"/>
            </a:xfrm>
            <a:prstGeom prst="roundRect">
              <a:avLst/>
            </a:prstGeom>
            <a:solidFill>
              <a:srgbClr val="FFC000"/>
            </a:solidFill>
            <a:ln w="25400" cap="flat" cmpd="sng" algn="ctr">
              <a:no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t">
              <a:noAutofit/>
            </a:bodyPr>
            <a:lstStyle>
              <a:lvl1pPr marL="0" indent="0" algn="ctr" defTabSz="1828343" rtl="0" eaLnBrk="1" latinLnBrk="0" hangingPunct="1">
                <a:spcBef>
                  <a:spcPct val="20000"/>
                </a:spcBef>
                <a:buFont typeface="Arial" pitchFamily="34" charset="0"/>
                <a:buNone/>
                <a:defRPr sz="6398" kern="1200">
                  <a:solidFill>
                    <a:schemeClr val="tx1">
                      <a:tint val="75000"/>
                    </a:schemeClr>
                  </a:solidFill>
                  <a:latin typeface="+mn-lt"/>
                  <a:ea typeface="+mn-ea"/>
                  <a:cs typeface="+mn-cs"/>
                </a:defRPr>
              </a:lvl1pPr>
              <a:lvl2pPr marL="914171" indent="0" algn="ctr" defTabSz="1828343" rtl="0" eaLnBrk="1" latinLnBrk="0" hangingPunct="1">
                <a:spcBef>
                  <a:spcPct val="20000"/>
                </a:spcBef>
                <a:buFont typeface="Arial" pitchFamily="34" charset="0"/>
                <a:buNone/>
                <a:defRPr sz="5599" kern="1200">
                  <a:solidFill>
                    <a:schemeClr val="tx1">
                      <a:tint val="75000"/>
                    </a:schemeClr>
                  </a:solidFill>
                  <a:latin typeface="+mn-lt"/>
                  <a:ea typeface="+mn-ea"/>
                  <a:cs typeface="+mn-cs"/>
                </a:defRPr>
              </a:lvl2pPr>
              <a:lvl3pPr marL="1828343" indent="0" algn="ctr" defTabSz="1828343" rtl="0" eaLnBrk="1" latinLnBrk="0" hangingPunct="1">
                <a:spcBef>
                  <a:spcPct val="20000"/>
                </a:spcBef>
                <a:buFont typeface="Arial" pitchFamily="34" charset="0"/>
                <a:buNone/>
                <a:defRPr sz="4799" kern="1200">
                  <a:solidFill>
                    <a:schemeClr val="tx1">
                      <a:tint val="75000"/>
                    </a:schemeClr>
                  </a:solidFill>
                  <a:latin typeface="+mn-lt"/>
                  <a:ea typeface="+mn-ea"/>
                  <a:cs typeface="+mn-cs"/>
                </a:defRPr>
              </a:lvl3pPr>
              <a:lvl4pPr marL="2742514"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4pPr>
              <a:lvl5pPr marL="3656686"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5pPr>
              <a:lvl6pPr marL="4570857"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6pPr>
              <a:lvl7pPr marL="5485028"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7pPr>
              <a:lvl8pPr marL="6399200"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8pPr>
              <a:lvl9pPr marL="7313371"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9pPr>
            </a:lstStyle>
            <a:p>
              <a:pPr algn="just">
                <a:spcAft>
                  <a:spcPts val="600"/>
                </a:spcAft>
              </a:pPr>
              <a:r>
                <a:rPr lang="pt-PT" sz="2000" b="1" dirty="0">
                  <a:solidFill>
                    <a:srgbClr val="1F497D"/>
                  </a:solidFill>
                  <a:latin typeface="Arial"/>
                  <a:cs typeface="Arial"/>
                </a:rPr>
                <a:t>5. Conclusões/considerações finais</a:t>
              </a:r>
              <a:endParaRPr lang="pt-PT" sz="900" b="1" dirty="0">
                <a:solidFill>
                  <a:srgbClr val="1F497D"/>
                </a:solidFill>
                <a:latin typeface="Arial"/>
                <a:cs typeface="Arial"/>
              </a:endParaRPr>
            </a:p>
          </p:txBody>
        </p:sp>
      </p:grpSp>
      <p:grpSp>
        <p:nvGrpSpPr>
          <p:cNvPr id="51" name="Agrupar 50">
            <a:extLst>
              <a:ext uri="{FF2B5EF4-FFF2-40B4-BE49-F238E27FC236}">
                <a16:creationId xmlns:a16="http://schemas.microsoft.com/office/drawing/2014/main" id="{1DB98401-EA7C-A595-1372-83C4CCF8680B}"/>
              </a:ext>
            </a:extLst>
          </p:cNvPr>
          <p:cNvGrpSpPr/>
          <p:nvPr/>
        </p:nvGrpSpPr>
        <p:grpSpPr>
          <a:xfrm>
            <a:off x="6947709" y="16737562"/>
            <a:ext cx="6360492" cy="4307182"/>
            <a:chOff x="353492" y="5993340"/>
            <a:chExt cx="6360492" cy="3178833"/>
          </a:xfrm>
        </p:grpSpPr>
        <p:sp>
          <p:nvSpPr>
            <p:cNvPr id="52" name="Subtítulo 2">
              <a:extLst>
                <a:ext uri="{FF2B5EF4-FFF2-40B4-BE49-F238E27FC236}">
                  <a16:creationId xmlns:a16="http://schemas.microsoft.com/office/drawing/2014/main" id="{69CFF1E1-36CA-BACF-EEE8-1BEA9F22FBCC}"/>
                </a:ext>
              </a:extLst>
            </p:cNvPr>
            <p:cNvSpPr txBox="1">
              <a:spLocks/>
            </p:cNvSpPr>
            <p:nvPr/>
          </p:nvSpPr>
          <p:spPr>
            <a:xfrm>
              <a:off x="353492" y="6399750"/>
              <a:ext cx="6360492" cy="2772423"/>
            </a:xfrm>
            <a:prstGeom prst="rect">
              <a:avLst/>
            </a:prstGeom>
            <a:noFill/>
            <a:ln w="25400" cap="flat" cmpd="sng" algn="ctr">
              <a:no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t">
              <a:noAutofit/>
            </a:bodyPr>
            <a:lstStyle>
              <a:lvl1pPr marL="0" indent="0" algn="ctr" defTabSz="1828343" rtl="0" eaLnBrk="1" latinLnBrk="0" hangingPunct="1">
                <a:spcBef>
                  <a:spcPct val="20000"/>
                </a:spcBef>
                <a:buFont typeface="Arial" pitchFamily="34" charset="0"/>
                <a:buNone/>
                <a:defRPr sz="6398" kern="1200">
                  <a:solidFill>
                    <a:schemeClr val="tx1">
                      <a:tint val="75000"/>
                    </a:schemeClr>
                  </a:solidFill>
                  <a:latin typeface="+mn-lt"/>
                  <a:ea typeface="+mn-ea"/>
                  <a:cs typeface="+mn-cs"/>
                </a:defRPr>
              </a:lvl1pPr>
              <a:lvl2pPr marL="914171" indent="0" algn="ctr" defTabSz="1828343" rtl="0" eaLnBrk="1" latinLnBrk="0" hangingPunct="1">
                <a:spcBef>
                  <a:spcPct val="20000"/>
                </a:spcBef>
                <a:buFont typeface="Arial" pitchFamily="34" charset="0"/>
                <a:buNone/>
                <a:defRPr sz="5599" kern="1200">
                  <a:solidFill>
                    <a:schemeClr val="tx1">
                      <a:tint val="75000"/>
                    </a:schemeClr>
                  </a:solidFill>
                  <a:latin typeface="+mn-lt"/>
                  <a:ea typeface="+mn-ea"/>
                  <a:cs typeface="+mn-cs"/>
                </a:defRPr>
              </a:lvl2pPr>
              <a:lvl3pPr marL="1828343" indent="0" algn="ctr" defTabSz="1828343" rtl="0" eaLnBrk="1" latinLnBrk="0" hangingPunct="1">
                <a:spcBef>
                  <a:spcPct val="20000"/>
                </a:spcBef>
                <a:buFont typeface="Arial" pitchFamily="34" charset="0"/>
                <a:buNone/>
                <a:defRPr sz="4799" kern="1200">
                  <a:solidFill>
                    <a:schemeClr val="tx1">
                      <a:tint val="75000"/>
                    </a:schemeClr>
                  </a:solidFill>
                  <a:latin typeface="+mn-lt"/>
                  <a:ea typeface="+mn-ea"/>
                  <a:cs typeface="+mn-cs"/>
                </a:defRPr>
              </a:lvl3pPr>
              <a:lvl4pPr marL="2742514"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4pPr>
              <a:lvl5pPr marL="3656686"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5pPr>
              <a:lvl6pPr marL="4570857"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6pPr>
              <a:lvl7pPr marL="5485028"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7pPr>
              <a:lvl8pPr marL="6399200"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8pPr>
              <a:lvl9pPr marL="7313371"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9pPr>
            </a:lstStyle>
            <a:p>
              <a:pPr algn="just">
                <a:spcAft>
                  <a:spcPts val="600"/>
                </a:spcAft>
              </a:pPr>
              <a:r>
                <a:rPr lang="pt-PT" sz="1200" dirty="0">
                  <a:solidFill>
                    <a:schemeClr val="tx1">
                      <a:lumMod val="75000"/>
                      <a:lumOff val="25000"/>
                    </a:schemeClr>
                  </a:solidFill>
                  <a:latin typeface="Californian FB" panose="0207040306080B030204" pitchFamily="18" charset="0"/>
                  <a:cs typeface="Arial"/>
                </a:rPr>
                <a:t>ANGOLA, 2019 - Decreto Presidencial nº 113/19 de 16 de Abril, aprova o “Plano de Acção para a Promoção da Empregabilidade (PAPE)”.</a:t>
              </a:r>
            </a:p>
            <a:p>
              <a:pPr algn="just">
                <a:spcAft>
                  <a:spcPts val="600"/>
                </a:spcAft>
              </a:pPr>
              <a:r>
                <a:rPr lang="pt-PT" sz="1200" dirty="0">
                  <a:solidFill>
                    <a:schemeClr val="tx1">
                      <a:lumMod val="75000"/>
                      <a:lumOff val="25000"/>
                    </a:schemeClr>
                  </a:solidFill>
                  <a:latin typeface="Californian FB" panose="0207040306080B030204" pitchFamily="18" charset="0"/>
                  <a:cs typeface="Arial"/>
                </a:rPr>
                <a:t>Casa Civil da Presidência da República (2018). Avaliação de Políticas Públicas: guia prático de análise </a:t>
              </a:r>
              <a:r>
                <a:rPr lang="pt-PT" sz="1200" dirty="0" err="1">
                  <a:solidFill>
                    <a:schemeClr val="tx1">
                      <a:lumMod val="75000"/>
                      <a:lumOff val="25000"/>
                    </a:schemeClr>
                  </a:solidFill>
                  <a:latin typeface="Californian FB" panose="0207040306080B030204" pitchFamily="18" charset="0"/>
                  <a:cs typeface="Arial"/>
                </a:rPr>
                <a:t>ex</a:t>
              </a:r>
              <a:r>
                <a:rPr lang="pt-PT" sz="1200" dirty="0">
                  <a:solidFill>
                    <a:schemeClr val="tx1">
                      <a:lumMod val="75000"/>
                      <a:lumOff val="25000"/>
                    </a:schemeClr>
                  </a:solidFill>
                  <a:latin typeface="Californian FB" panose="0207040306080B030204" pitchFamily="18" charset="0"/>
                  <a:cs typeface="Arial"/>
                </a:rPr>
                <a:t> ante. Instituto de Pesquisa Econômica Aplicada, Brasília.</a:t>
              </a:r>
            </a:p>
            <a:p>
              <a:pPr algn="just">
                <a:spcAft>
                  <a:spcPts val="600"/>
                </a:spcAft>
              </a:pPr>
              <a:r>
                <a:rPr lang="pt-PT" sz="1200" dirty="0">
                  <a:solidFill>
                    <a:schemeClr val="tx1">
                      <a:lumMod val="75000"/>
                      <a:lumOff val="25000"/>
                    </a:schemeClr>
                  </a:solidFill>
                  <a:latin typeface="Californian FB" panose="0207040306080B030204" pitchFamily="18" charset="0"/>
                  <a:cs typeface="Arial"/>
                </a:rPr>
                <a:t>BRASIL – Casa Civil da Presidência da República (2018). Avaliação de Políticas Públicas: guia prático de análise </a:t>
              </a:r>
              <a:r>
                <a:rPr lang="pt-PT" sz="1200" dirty="0" err="1">
                  <a:solidFill>
                    <a:schemeClr val="tx1">
                      <a:lumMod val="75000"/>
                      <a:lumOff val="25000"/>
                    </a:schemeClr>
                  </a:solidFill>
                  <a:latin typeface="Californian FB" panose="0207040306080B030204" pitchFamily="18" charset="0"/>
                  <a:cs typeface="Arial"/>
                </a:rPr>
                <a:t>ex</a:t>
              </a:r>
              <a:r>
                <a:rPr lang="pt-PT" sz="1200" dirty="0">
                  <a:solidFill>
                    <a:schemeClr val="tx1">
                      <a:lumMod val="75000"/>
                      <a:lumOff val="25000"/>
                    </a:schemeClr>
                  </a:solidFill>
                  <a:latin typeface="Californian FB" panose="0207040306080B030204" pitchFamily="18" charset="0"/>
                  <a:cs typeface="Arial"/>
                </a:rPr>
                <a:t> </a:t>
              </a:r>
              <a:r>
                <a:rPr lang="pt-PT" sz="1200" dirty="0" err="1">
                  <a:solidFill>
                    <a:schemeClr val="tx1">
                      <a:lumMod val="75000"/>
                      <a:lumOff val="25000"/>
                    </a:schemeClr>
                  </a:solidFill>
                  <a:latin typeface="Californian FB" panose="0207040306080B030204" pitchFamily="18" charset="0"/>
                  <a:cs typeface="Arial"/>
                </a:rPr>
                <a:t>post</a:t>
              </a:r>
              <a:r>
                <a:rPr lang="pt-PT" sz="1200" dirty="0">
                  <a:solidFill>
                    <a:schemeClr val="tx1">
                      <a:lumMod val="75000"/>
                      <a:lumOff val="25000"/>
                    </a:schemeClr>
                  </a:solidFill>
                  <a:latin typeface="Californian FB" panose="0207040306080B030204" pitchFamily="18" charset="0"/>
                  <a:cs typeface="Arial"/>
                </a:rPr>
                <a:t>, Volume 2. Instituto de Pesquisa Econômica Aplicada, Brasília</a:t>
              </a:r>
            </a:p>
            <a:p>
              <a:pPr algn="just">
                <a:spcAft>
                  <a:spcPts val="600"/>
                </a:spcAft>
              </a:pPr>
              <a:r>
                <a:rPr lang="pt-PT" sz="1200" dirty="0">
                  <a:solidFill>
                    <a:schemeClr val="tx1">
                      <a:lumMod val="75000"/>
                      <a:lumOff val="25000"/>
                    </a:schemeClr>
                  </a:solidFill>
                  <a:latin typeface="Californian FB" panose="0207040306080B030204" pitchFamily="18" charset="0"/>
                  <a:cs typeface="Arial"/>
                </a:rPr>
                <a:t>FLÁVIA, N. A.; CHEIN, </a:t>
              </a:r>
              <a:r>
                <a:rPr lang="pt-PT" sz="1200" dirty="0" err="1">
                  <a:solidFill>
                    <a:schemeClr val="tx1">
                      <a:lumMod val="75000"/>
                      <a:lumOff val="25000"/>
                    </a:schemeClr>
                  </a:solidFill>
                  <a:latin typeface="Californian FB" panose="0207040306080B030204" pitchFamily="18" charset="0"/>
                  <a:cs typeface="Arial"/>
                </a:rPr>
                <a:t>Ju</a:t>
              </a:r>
              <a:r>
                <a:rPr lang="pt-PT" sz="1200" dirty="0">
                  <a:solidFill>
                    <a:schemeClr val="tx1">
                      <a:lumMod val="75000"/>
                      <a:lumOff val="25000"/>
                    </a:schemeClr>
                  </a:solidFill>
                  <a:latin typeface="Californian FB" panose="0207040306080B030204" pitchFamily="18" charset="0"/>
                  <a:cs typeface="Arial"/>
                </a:rPr>
                <a:t>. (2015). Avaliação de Impacto do Programa Bolsa Família sobre a Educação dos Jovens. Revista de Desenvolvimento e Políticas Públicas, (1), 75-107. https://doi.org/10.31061/redepp.v0n1.75-107 </a:t>
              </a:r>
            </a:p>
            <a:p>
              <a:pPr algn="just">
                <a:spcAft>
                  <a:spcPts val="600"/>
                </a:spcAft>
              </a:pPr>
              <a:r>
                <a:rPr lang="pt-PT" sz="1200" dirty="0">
                  <a:solidFill>
                    <a:schemeClr val="tx1">
                      <a:lumMod val="75000"/>
                      <a:lumOff val="25000"/>
                    </a:schemeClr>
                  </a:solidFill>
                  <a:latin typeface="Californian FB" panose="0207040306080B030204" pitchFamily="18" charset="0"/>
                  <a:cs typeface="Arial"/>
                </a:rPr>
                <a:t>Governo do Estado do Rio Grande do Sul (2018). Avaliação de Impacto de Políticas Públicas: Conceitos, Metodologias e Experiências. Rio Grande do Sul, Porto Alegre.</a:t>
              </a:r>
            </a:p>
            <a:p>
              <a:pPr algn="just">
                <a:spcAft>
                  <a:spcPts val="600"/>
                </a:spcAft>
              </a:pPr>
              <a:r>
                <a:rPr lang="pt-PT" sz="1200" dirty="0">
                  <a:solidFill>
                    <a:schemeClr val="tx1">
                      <a:lumMod val="75000"/>
                      <a:lumOff val="25000"/>
                    </a:schemeClr>
                  </a:solidFill>
                  <a:latin typeface="Californian FB" panose="0207040306080B030204" pitchFamily="18" charset="0"/>
                  <a:cs typeface="Arial"/>
                </a:rPr>
                <a:t>Instituto Jones dos Santos Neves (2018). Guia para Avaliar Políticas Públicas: E quando a política está em andamento? Avaliação </a:t>
              </a:r>
              <a:r>
                <a:rPr lang="pt-PT" sz="1200" dirty="0" err="1">
                  <a:solidFill>
                    <a:schemeClr val="tx1">
                      <a:lumMod val="75000"/>
                      <a:lumOff val="25000"/>
                    </a:schemeClr>
                  </a:solidFill>
                  <a:latin typeface="Californian FB" panose="0207040306080B030204" pitchFamily="18" charset="0"/>
                  <a:cs typeface="Arial"/>
                </a:rPr>
                <a:t>ex</a:t>
              </a:r>
              <a:r>
                <a:rPr lang="pt-PT" sz="1200" dirty="0">
                  <a:solidFill>
                    <a:schemeClr val="tx1">
                      <a:lumMod val="75000"/>
                      <a:lumOff val="25000"/>
                    </a:schemeClr>
                  </a:solidFill>
                  <a:latin typeface="Californian FB" panose="0207040306080B030204" pitchFamily="18" charset="0"/>
                  <a:cs typeface="Arial"/>
                </a:rPr>
                <a:t> </a:t>
              </a:r>
              <a:r>
                <a:rPr lang="pt-PT" sz="1200" dirty="0" err="1">
                  <a:solidFill>
                    <a:schemeClr val="tx1">
                      <a:lumMod val="75000"/>
                      <a:lumOff val="25000"/>
                    </a:schemeClr>
                  </a:solidFill>
                  <a:latin typeface="Californian FB" panose="0207040306080B030204" pitchFamily="18" charset="0"/>
                  <a:cs typeface="Arial"/>
                </a:rPr>
                <a:t>post</a:t>
              </a:r>
              <a:r>
                <a:rPr lang="pt-PT" sz="1200" dirty="0">
                  <a:solidFill>
                    <a:schemeClr val="tx1">
                      <a:lumMod val="75000"/>
                      <a:lumOff val="25000"/>
                    </a:schemeClr>
                  </a:solidFill>
                  <a:latin typeface="Californian FB" panose="0207040306080B030204" pitchFamily="18" charset="0"/>
                  <a:cs typeface="Arial"/>
                </a:rPr>
                <a:t>, Volume 4. Vitória, ES.</a:t>
              </a:r>
            </a:p>
            <a:p>
              <a:pPr algn="just">
                <a:spcAft>
                  <a:spcPts val="600"/>
                </a:spcAft>
              </a:pPr>
              <a:r>
                <a:rPr lang="pt-PT" sz="1200" dirty="0">
                  <a:solidFill>
                    <a:schemeClr val="tx1">
                      <a:lumMod val="75000"/>
                      <a:lumOff val="25000"/>
                    </a:schemeClr>
                  </a:solidFill>
                  <a:latin typeface="Californian FB" panose="0207040306080B030204" pitchFamily="18" charset="0"/>
                  <a:cs typeface="Arial"/>
                </a:rPr>
                <a:t>PRODANOV, C. C., &amp; FREITAS, E. C. de. (2013). Metodologia </a:t>
              </a:r>
              <a:r>
                <a:rPr lang="pt-PT" sz="1200" dirty="0" err="1">
                  <a:solidFill>
                    <a:schemeClr val="tx1">
                      <a:lumMod val="75000"/>
                      <a:lumOff val="25000"/>
                    </a:schemeClr>
                  </a:solidFill>
                  <a:latin typeface="Californian FB" panose="0207040306080B030204" pitchFamily="18" charset="0"/>
                  <a:cs typeface="Arial"/>
                </a:rPr>
                <a:t>doTrabalho</a:t>
              </a:r>
              <a:r>
                <a:rPr lang="pt-PT" sz="1200" dirty="0">
                  <a:solidFill>
                    <a:schemeClr val="tx1">
                      <a:lumMod val="75000"/>
                      <a:lumOff val="25000"/>
                    </a:schemeClr>
                  </a:solidFill>
                  <a:latin typeface="Californian FB" panose="0207040306080B030204" pitchFamily="18" charset="0"/>
                  <a:cs typeface="Arial"/>
                </a:rPr>
                <a:t> Científico: métodos e técnicas da pesquisa e do trabalho acadêmico. 2ª ed. Novo Hamburgo - Rio Grande do Sul – Brasil.</a:t>
              </a:r>
            </a:p>
            <a:p>
              <a:pPr algn="just">
                <a:spcAft>
                  <a:spcPts val="600"/>
                </a:spcAft>
              </a:pPr>
              <a:endParaRPr lang="en-US" sz="1200" u="sng" dirty="0">
                <a:solidFill>
                  <a:schemeClr val="tx1">
                    <a:lumMod val="75000"/>
                    <a:lumOff val="25000"/>
                  </a:schemeClr>
                </a:solidFill>
                <a:latin typeface="Californian FB" panose="0207040306080B030204" pitchFamily="18" charset="0"/>
                <a:cs typeface="Arial"/>
              </a:endParaRPr>
            </a:p>
            <a:p>
              <a:pPr algn="just">
                <a:spcAft>
                  <a:spcPts val="600"/>
                </a:spcAft>
              </a:pPr>
              <a:endParaRPr lang="en-US" sz="1200" dirty="0">
                <a:solidFill>
                  <a:schemeClr val="tx1">
                    <a:lumMod val="65000"/>
                    <a:lumOff val="35000"/>
                  </a:schemeClr>
                </a:solidFill>
                <a:latin typeface="Californian FB" panose="0207040306080B030204" pitchFamily="18" charset="0"/>
                <a:cs typeface="Arial"/>
              </a:endParaRPr>
            </a:p>
            <a:p>
              <a:pPr algn="just">
                <a:spcAft>
                  <a:spcPts val="600"/>
                </a:spcAft>
              </a:pPr>
              <a:endParaRPr lang="en-US" sz="1200" dirty="0">
                <a:solidFill>
                  <a:schemeClr val="tx1">
                    <a:lumMod val="65000"/>
                    <a:lumOff val="35000"/>
                  </a:schemeClr>
                </a:solidFill>
                <a:latin typeface="Californian FB" panose="0207040306080B030204" pitchFamily="18" charset="0"/>
                <a:cs typeface="Arial"/>
              </a:endParaRPr>
            </a:p>
            <a:p>
              <a:pPr algn="just"/>
              <a:endParaRPr lang="en-US" sz="1200" dirty="0">
                <a:solidFill>
                  <a:schemeClr val="tx1">
                    <a:lumMod val="75000"/>
                    <a:lumOff val="25000"/>
                  </a:schemeClr>
                </a:solidFill>
                <a:latin typeface="Californian FB" panose="0207040306080B030204" pitchFamily="18" charset="0"/>
                <a:cs typeface="Arial"/>
              </a:endParaRPr>
            </a:p>
          </p:txBody>
        </p:sp>
        <p:sp>
          <p:nvSpPr>
            <p:cNvPr id="53" name="Subtítulo 2">
              <a:extLst>
                <a:ext uri="{FF2B5EF4-FFF2-40B4-BE49-F238E27FC236}">
                  <a16:creationId xmlns:a16="http://schemas.microsoft.com/office/drawing/2014/main" id="{60370E29-17BC-4D76-14A7-2F1BFFC62475}"/>
                </a:ext>
              </a:extLst>
            </p:cNvPr>
            <p:cNvSpPr txBox="1">
              <a:spLocks/>
            </p:cNvSpPr>
            <p:nvPr/>
          </p:nvSpPr>
          <p:spPr>
            <a:xfrm>
              <a:off x="377280" y="5993340"/>
              <a:ext cx="6336704" cy="372442"/>
            </a:xfrm>
            <a:prstGeom prst="roundRect">
              <a:avLst/>
            </a:prstGeom>
            <a:solidFill>
              <a:srgbClr val="FFC000"/>
            </a:solidFill>
            <a:ln w="25400" cap="flat" cmpd="sng" algn="ctr">
              <a:no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t">
              <a:noAutofit/>
            </a:bodyPr>
            <a:lstStyle>
              <a:lvl1pPr marL="0" indent="0" algn="ctr" defTabSz="1828343" rtl="0" eaLnBrk="1" latinLnBrk="0" hangingPunct="1">
                <a:spcBef>
                  <a:spcPct val="20000"/>
                </a:spcBef>
                <a:buFont typeface="Arial" pitchFamily="34" charset="0"/>
                <a:buNone/>
                <a:defRPr sz="6398" kern="1200">
                  <a:solidFill>
                    <a:schemeClr val="tx1">
                      <a:tint val="75000"/>
                    </a:schemeClr>
                  </a:solidFill>
                  <a:latin typeface="+mn-lt"/>
                  <a:ea typeface="+mn-ea"/>
                  <a:cs typeface="+mn-cs"/>
                </a:defRPr>
              </a:lvl1pPr>
              <a:lvl2pPr marL="914171" indent="0" algn="ctr" defTabSz="1828343" rtl="0" eaLnBrk="1" latinLnBrk="0" hangingPunct="1">
                <a:spcBef>
                  <a:spcPct val="20000"/>
                </a:spcBef>
                <a:buFont typeface="Arial" pitchFamily="34" charset="0"/>
                <a:buNone/>
                <a:defRPr sz="5599" kern="1200">
                  <a:solidFill>
                    <a:schemeClr val="tx1">
                      <a:tint val="75000"/>
                    </a:schemeClr>
                  </a:solidFill>
                  <a:latin typeface="+mn-lt"/>
                  <a:ea typeface="+mn-ea"/>
                  <a:cs typeface="+mn-cs"/>
                </a:defRPr>
              </a:lvl2pPr>
              <a:lvl3pPr marL="1828343" indent="0" algn="ctr" defTabSz="1828343" rtl="0" eaLnBrk="1" latinLnBrk="0" hangingPunct="1">
                <a:spcBef>
                  <a:spcPct val="20000"/>
                </a:spcBef>
                <a:buFont typeface="Arial" pitchFamily="34" charset="0"/>
                <a:buNone/>
                <a:defRPr sz="4799" kern="1200">
                  <a:solidFill>
                    <a:schemeClr val="tx1">
                      <a:tint val="75000"/>
                    </a:schemeClr>
                  </a:solidFill>
                  <a:latin typeface="+mn-lt"/>
                  <a:ea typeface="+mn-ea"/>
                  <a:cs typeface="+mn-cs"/>
                </a:defRPr>
              </a:lvl3pPr>
              <a:lvl4pPr marL="2742514"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4pPr>
              <a:lvl5pPr marL="3656686"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5pPr>
              <a:lvl6pPr marL="4570857"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6pPr>
              <a:lvl7pPr marL="5485028"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7pPr>
              <a:lvl8pPr marL="6399200"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8pPr>
              <a:lvl9pPr marL="7313371" indent="0" algn="ctr" defTabSz="1828343" rtl="0" eaLnBrk="1" latinLnBrk="0" hangingPunct="1">
                <a:spcBef>
                  <a:spcPct val="20000"/>
                </a:spcBef>
                <a:buFont typeface="Arial" pitchFamily="34" charset="0"/>
                <a:buNone/>
                <a:defRPr sz="3999" kern="1200">
                  <a:solidFill>
                    <a:schemeClr val="tx1">
                      <a:tint val="75000"/>
                    </a:schemeClr>
                  </a:solidFill>
                  <a:latin typeface="+mn-lt"/>
                  <a:ea typeface="+mn-ea"/>
                  <a:cs typeface="+mn-cs"/>
                </a:defRPr>
              </a:lvl9pPr>
            </a:lstStyle>
            <a:p>
              <a:pPr algn="just">
                <a:spcAft>
                  <a:spcPts val="600"/>
                </a:spcAft>
              </a:pPr>
              <a:r>
                <a:rPr lang="pt-PT" sz="2000" b="1" dirty="0">
                  <a:solidFill>
                    <a:srgbClr val="1F497D"/>
                  </a:solidFill>
                  <a:latin typeface="Arial"/>
                  <a:cs typeface="Arial"/>
                </a:rPr>
                <a:t>6. Referências bibliográficas</a:t>
              </a:r>
              <a:endParaRPr lang="pt-PT" sz="900" b="1" dirty="0">
                <a:solidFill>
                  <a:srgbClr val="1F497D"/>
                </a:solidFill>
                <a:latin typeface="Arial"/>
                <a:cs typeface="Arial"/>
              </a:endParaRPr>
            </a:p>
          </p:txBody>
        </p:sp>
      </p:grpSp>
      <p:sp>
        <p:nvSpPr>
          <p:cNvPr id="2" name="CaixaDeTexto 1">
            <a:extLst>
              <a:ext uri="{FF2B5EF4-FFF2-40B4-BE49-F238E27FC236}">
                <a16:creationId xmlns:a16="http://schemas.microsoft.com/office/drawing/2014/main" id="{94FED4C1-3C1F-B2B9-739C-1E9365A7FD5D}"/>
              </a:ext>
            </a:extLst>
          </p:cNvPr>
          <p:cNvSpPr txBox="1"/>
          <p:nvPr/>
        </p:nvSpPr>
        <p:spPr>
          <a:xfrm>
            <a:off x="3083637" y="21225660"/>
            <a:ext cx="9499716" cy="276999"/>
          </a:xfrm>
          <a:prstGeom prst="rect">
            <a:avLst/>
          </a:prstGeom>
          <a:noFill/>
        </p:spPr>
        <p:txBody>
          <a:bodyPr wrap="none" rtlCol="0">
            <a:spAutoFit/>
          </a:bodyPr>
          <a:lstStyle/>
          <a:p>
            <a:r>
              <a:rPr lang="pt-PT" sz="1200" dirty="0">
                <a:latin typeface="Californian FB" panose="0207040306080B030204" pitchFamily="18" charset="0"/>
              </a:rPr>
              <a:t>Instituto Superior Politécnico Privado Walinga do Moxico | Gabinete do Vice-presidente para Área Científica e Pós-graduação | Luena, Junho de 2023</a:t>
            </a:r>
          </a:p>
        </p:txBody>
      </p:sp>
      <p:cxnSp>
        <p:nvCxnSpPr>
          <p:cNvPr id="6" name="Conexão reta 5">
            <a:extLst>
              <a:ext uri="{FF2B5EF4-FFF2-40B4-BE49-F238E27FC236}">
                <a16:creationId xmlns:a16="http://schemas.microsoft.com/office/drawing/2014/main" id="{7AEA1D34-774D-4BA2-C26D-E7FEBC6AE8BE}"/>
              </a:ext>
            </a:extLst>
          </p:cNvPr>
          <p:cNvCxnSpPr/>
          <p:nvPr/>
        </p:nvCxnSpPr>
        <p:spPr>
          <a:xfrm>
            <a:off x="353493" y="20992578"/>
            <a:ext cx="12985226" cy="0"/>
          </a:xfrm>
          <a:prstGeom prst="line">
            <a:avLst/>
          </a:prstGeom>
        </p:spPr>
        <p:style>
          <a:lnRef idx="1">
            <a:schemeClr val="accent1"/>
          </a:lnRef>
          <a:fillRef idx="0">
            <a:schemeClr val="accent1"/>
          </a:fillRef>
          <a:effectRef idx="0">
            <a:schemeClr val="accent1"/>
          </a:effectRef>
          <a:fontRef idx="minor">
            <a:schemeClr val="tx1"/>
          </a:fontRef>
        </p:style>
      </p:cxnSp>
      <p:pic>
        <p:nvPicPr>
          <p:cNvPr id="16" name="Imagem 15" descr="Uma imagem com logótipo, símbolo, círculo, Tipo de letra&#10;&#10;Descrição gerada automaticamente">
            <a:extLst>
              <a:ext uri="{FF2B5EF4-FFF2-40B4-BE49-F238E27FC236}">
                <a16:creationId xmlns:a16="http://schemas.microsoft.com/office/drawing/2014/main" id="{52FCFBE4-622F-201F-1701-FF6CF2E1A90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66398" y="21053213"/>
            <a:ext cx="617239" cy="617239"/>
          </a:xfrm>
          <a:prstGeom prst="rect">
            <a:avLst/>
          </a:prstGeom>
        </p:spPr>
      </p:pic>
    </p:spTree>
  </p:cSld>
  <p:clrMapOvr>
    <a:masterClrMapping/>
  </p:clrMapOvr>
</p:sld>
</file>

<file path=ppt/theme/theme1.xml><?xml version="1.0" encoding="utf-8"?>
<a:theme xmlns:a="http://schemas.openxmlformats.org/drawingml/2006/main" name="E-posters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E-posters Template </Template>
  <TotalTime>3799</TotalTime>
  <Words>2288</Words>
  <Application>Microsoft Office PowerPoint</Application>
  <PresentationFormat>Personalizados</PresentationFormat>
  <Paragraphs>68</Paragraphs>
  <Slides>1</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1</vt:i4>
      </vt:variant>
    </vt:vector>
  </HeadingPairs>
  <TitlesOfParts>
    <vt:vector size="5" baseType="lpstr">
      <vt:lpstr>Arial</vt:lpstr>
      <vt:lpstr>Calibri</vt:lpstr>
      <vt:lpstr>Californian FB</vt:lpstr>
      <vt:lpstr>E-posters Template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Sara</dc:creator>
  <cp:lastModifiedBy>Bendito Muhusso</cp:lastModifiedBy>
  <cp:revision>46</cp:revision>
  <dcterms:created xsi:type="dcterms:W3CDTF">2013-10-21T10:55:50Z</dcterms:created>
  <dcterms:modified xsi:type="dcterms:W3CDTF">2023-06-23T09:10:07Z</dcterms:modified>
</cp:coreProperties>
</file>