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0697-F705-4ECD-B756-919883DFEE21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268D-13E9-4D49-B02B-44E0EF9F48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9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Pointer_example_6_5.cpp has something cool!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A268D-13E9-4D49-B02B-44E0EF9F48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9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A45F3-00B8-440F-852E-51ACB6053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C6E4E3-C546-4767-B211-F11D0DE3F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以及一些我臨時想到的東西</a:t>
            </a:r>
          </a:p>
        </p:txBody>
      </p:sp>
    </p:spTree>
    <p:extLst>
      <p:ext uri="{BB962C8B-B14F-4D97-AF65-F5344CB8AC3E}">
        <p14:creationId xmlns:p14="http://schemas.microsoft.com/office/powerpoint/2010/main" val="407027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58DAAAA-F781-4B06-AB08-C86111CA7E08}"/>
              </a:ext>
            </a:extLst>
          </p:cNvPr>
          <p:cNvSpPr txBox="1">
            <a:spLocks/>
          </p:cNvSpPr>
          <p:nvPr/>
        </p:nvSpPr>
        <p:spPr>
          <a:xfrm>
            <a:off x="805502" y="1901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指標的使用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—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動態配置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變數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41E6110-B899-4FA9-BD10-EC08615D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75" y="1836470"/>
            <a:ext cx="3486150" cy="18764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7B9FC6-B903-41BC-96CE-CBA00C8E62AD}"/>
              </a:ext>
            </a:extLst>
          </p:cNvPr>
          <p:cNvSpPr txBox="1"/>
          <p:nvPr/>
        </p:nvSpPr>
        <p:spPr>
          <a:xfrm>
            <a:off x="6590594" y="3712895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(pointer_example_4.cpp)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D8D4B00-1252-4B32-A2E4-51798B5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80" y="4585501"/>
            <a:ext cx="3619500" cy="3714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F53EC9F-CCB0-4584-BBBF-F07CAB58E621}"/>
              </a:ext>
            </a:extLst>
          </p:cNvPr>
          <p:cNvSpPr txBox="1"/>
          <p:nvPr/>
        </p:nvSpPr>
        <p:spPr>
          <a:xfrm>
            <a:off x="6590594" y="4956976"/>
            <a:ext cx="174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執行結果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E3A47DF-B627-482D-9F23-09ACD54B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02" y="1700955"/>
            <a:ext cx="5360188" cy="44296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運算子後的型態要與指標的型態一樣</a:t>
            </a:r>
            <a:endParaRPr lang="en-US" altLang="zh-TW" sz="2800" dirty="0">
              <a:solidFill>
                <a:schemeClr val="tx1">
                  <a:lumMod val="9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solidFill>
                <a:schemeClr val="tx1">
                  <a:lumMod val="9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使用完一定要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用完要記得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真的要記得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endParaRPr lang="en-US" altLang="zh-TW" sz="2800" dirty="0">
              <a:solidFill>
                <a:schemeClr val="tx1">
                  <a:lumMod val="9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</a:t>
            </a:r>
            <a:r>
              <a:rPr lang="en-US" altLang="zh-TW" sz="2800" dirty="0" err="1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ptr</a:t>
            </a:r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指向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NULL</a:t>
            </a:r>
            <a:r>
              <a:rPr lang="zh-TW" altLang="en-US" sz="2800" dirty="0">
                <a:solidFill>
                  <a:schemeClr val="tx1">
                    <a:lumMod val="9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避免當機</a:t>
            </a:r>
            <a:endParaRPr lang="en-US" altLang="zh-TW" sz="2800" dirty="0">
              <a:solidFill>
                <a:schemeClr val="tx1">
                  <a:lumMod val="9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97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D1D1CAC-01BD-42D0-B18D-DB2ECDB9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47" y="276549"/>
            <a:ext cx="9404723" cy="1400530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指標的使用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—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動態配置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陣列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0E40AA6-92C2-4954-A2B5-5C9127C0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47" y="1392572"/>
            <a:ext cx="5083351" cy="4994849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PE3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內容差不多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的使用是型態後加上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[]</a:t>
            </a:r>
          </a:p>
          <a:p>
            <a:pPr marL="0" indent="0">
              <a:buNone/>
            </a:pP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要記得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真的要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一定要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跟一般陣列名稱差不多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但是不是常數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C0136-0453-4BFF-B662-AEBC0E1A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5" y="1392572"/>
            <a:ext cx="3743325" cy="42862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80883DE-441D-4582-A4A1-F5BF3A38DB33}"/>
              </a:ext>
            </a:extLst>
          </p:cNvPr>
          <p:cNvSpPr txBox="1"/>
          <p:nvPr/>
        </p:nvSpPr>
        <p:spPr>
          <a:xfrm>
            <a:off x="5549808" y="5678822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(pointer_example_5.cpp)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98EB32-9219-433A-A0A2-D4AF30403FB8}"/>
              </a:ext>
            </a:extLst>
          </p:cNvPr>
          <p:cNvGrpSpPr/>
          <p:nvPr/>
        </p:nvGrpSpPr>
        <p:grpSpPr>
          <a:xfrm>
            <a:off x="6741862" y="4445417"/>
            <a:ext cx="4567116" cy="1942004"/>
            <a:chOff x="4921451" y="4005244"/>
            <a:chExt cx="4567116" cy="1942004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123EE25-1935-48C2-8BC9-61A079E9A655}"/>
                </a:ext>
              </a:extLst>
            </p:cNvPr>
            <p:cNvGrpSpPr/>
            <p:nvPr/>
          </p:nvGrpSpPr>
          <p:grpSpPr>
            <a:xfrm>
              <a:off x="4921451" y="4005244"/>
              <a:ext cx="4567116" cy="1942004"/>
              <a:chOff x="6136160" y="1853249"/>
              <a:chExt cx="4398175" cy="1942004"/>
            </a:xfrm>
          </p:grpSpPr>
          <p:sp>
            <p:nvSpPr>
              <p:cNvPr id="11" name="流程圖: 替代程序 10">
                <a:extLst>
                  <a:ext uri="{FF2B5EF4-FFF2-40B4-BE49-F238E27FC236}">
                    <a16:creationId xmlns:a16="http://schemas.microsoft.com/office/drawing/2014/main" id="{C6DB1BDE-4E39-4F03-8DFA-31D976B3AE9A}"/>
                  </a:ext>
                </a:extLst>
              </p:cNvPr>
              <p:cNvSpPr/>
              <p:nvPr/>
            </p:nvSpPr>
            <p:spPr>
              <a:xfrm>
                <a:off x="6136160" y="1853249"/>
                <a:ext cx="4398175" cy="1942004"/>
              </a:xfrm>
              <a:prstGeom prst="flowChartAlternateProcess">
                <a:avLst/>
              </a:prstGeom>
              <a:gradFill flip="none" rotWithShape="1">
                <a:gsLst>
                  <a:gs pos="17000">
                    <a:schemeClr val="accent5">
                      <a:lumMod val="75000"/>
                    </a:schemeClr>
                  </a:gs>
                  <a:gs pos="47000">
                    <a:schemeClr val="accent5">
                      <a:lumMod val="50000"/>
                    </a:schemeClr>
                  </a:gs>
                  <a:gs pos="69000">
                    <a:srgbClr val="7030A0"/>
                  </a:gs>
                  <a:gs pos="91000">
                    <a:schemeClr val="accent5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6403967-C211-49DB-8FF1-1642B839EF62}"/>
                  </a:ext>
                </a:extLst>
              </p:cNvPr>
              <p:cNvSpPr txBox="1"/>
              <p:nvPr/>
            </p:nvSpPr>
            <p:spPr>
              <a:xfrm>
                <a:off x="7372988" y="2047761"/>
                <a:ext cx="1681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執行結果</a:t>
                </a: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6ECB88F-88FC-42AE-8E10-B49CE69B4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203" y="4848392"/>
              <a:ext cx="36576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AE727-4E93-4851-827D-D0D710A8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735"/>
            <a:ext cx="9905998" cy="1025724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練習題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跟上次一樣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A329CF-FBAF-4B3A-AAE3-55F2BDAA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90" y="1174459"/>
            <a:ext cx="10267615" cy="4195481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請撰寫一個函數，該程式有一個整數陣列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至少需有三項，自行設定初值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請用指標傳入函數將陣列由小到大排序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請撰寫一函數，引數為一個指標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將一個整數陣列傳入，將每一項平方後輸出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輸入為先一個整數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下一行會有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個數字，請將這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個數字用動態配置陣列儲存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然後撰寫一個函數排序這個陣列，最後把指標釋放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80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50C3A-161F-4410-A8C7-A9471C23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42" y="436179"/>
            <a:ext cx="9905998" cy="1478570"/>
          </a:xfrm>
        </p:spPr>
        <p:txBody>
          <a:bodyPr/>
          <a:lstStyle/>
          <a:p>
            <a:r>
              <a:rPr lang="en-US" altLang="zh-TW" dirty="0"/>
              <a:t>CONSTANT(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常數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Vs Variable(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07422-BA8F-493E-BB76-D0F4CCDD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23828" cy="354171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const (type) name = value;</a:t>
            </a:r>
          </a:p>
          <a:p>
            <a:endParaRPr lang="en-US" altLang="zh-TW" sz="3200" dirty="0"/>
          </a:p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常數需要設初始值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常數不會被變動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311B84-9F4C-4778-8A3D-C81A5BDB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66" y="1783622"/>
            <a:ext cx="3705225" cy="1847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81A7DB-8269-4FF9-83A1-F3D4DB72E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66" y="4762850"/>
            <a:ext cx="6829425" cy="1828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10F087-7C39-4326-AB2E-0A8111232FAB}"/>
              </a:ext>
            </a:extLst>
          </p:cNvPr>
          <p:cNvSpPr txBox="1"/>
          <p:nvPr/>
        </p:nvSpPr>
        <p:spPr>
          <a:xfrm>
            <a:off x="6560670" y="3631472"/>
            <a:ext cx="528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(pointer_example_6.cpp)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825D89-5818-4904-8CCF-B9CB92E13685}"/>
              </a:ext>
            </a:extLst>
          </p:cNvPr>
          <p:cNvSpPr txBox="1"/>
          <p:nvPr/>
        </p:nvSpPr>
        <p:spPr>
          <a:xfrm>
            <a:off x="6862381" y="4273356"/>
            <a:ext cx="468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編譯結果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各種錯誤一次滿足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0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27C7AAB5-458E-4699-9AC0-53B9E5B8D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9881"/>
          <a:stretch/>
        </p:blipFill>
        <p:spPr>
          <a:xfrm>
            <a:off x="2332139" y="1510424"/>
            <a:ext cx="4941116" cy="8785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80C3F69-6B84-458B-A4F5-D6BD416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8" y="274570"/>
            <a:ext cx="9905998" cy="1478570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指標變數補充</a:t>
            </a:r>
            <a:r>
              <a:rPr lang="en-US" altLang="zh-TW" dirty="0"/>
              <a:t>— Const qualifier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F375D8-762C-43D9-8E4A-6A7A656D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46" y="1400961"/>
            <a:ext cx="5083351" cy="4994849"/>
          </a:xfrm>
        </p:spPr>
        <p:txBody>
          <a:bodyPr>
            <a:normAutofit/>
          </a:bodyPr>
          <a:lstStyle/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BC6EE4-EEFD-43AD-8AB2-C69FC87E8890}"/>
              </a:ext>
            </a:extLst>
          </p:cNvPr>
          <p:cNvSpPr txBox="1">
            <a:spLocks/>
          </p:cNvSpPr>
          <p:nvPr/>
        </p:nvSpPr>
        <p:spPr>
          <a:xfrm>
            <a:off x="847447" y="2659310"/>
            <a:ext cx="5083351" cy="372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位置可為這裡和那裡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這裡： 所指向的型態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那裡： 所指向的位置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2597D3-716A-4AD5-9566-543C6971306A}"/>
              </a:ext>
            </a:extLst>
          </p:cNvPr>
          <p:cNvGrpSpPr/>
          <p:nvPr/>
        </p:nvGrpSpPr>
        <p:grpSpPr>
          <a:xfrm>
            <a:off x="2786151" y="1591252"/>
            <a:ext cx="911770" cy="717732"/>
            <a:chOff x="7494678" y="1853249"/>
            <a:chExt cx="1681140" cy="717732"/>
          </a:xfrm>
        </p:grpSpPr>
        <p:sp>
          <p:nvSpPr>
            <p:cNvPr id="10" name="流程圖: 替代程序 9">
              <a:extLst>
                <a:ext uri="{FF2B5EF4-FFF2-40B4-BE49-F238E27FC236}">
                  <a16:creationId xmlns:a16="http://schemas.microsoft.com/office/drawing/2014/main" id="{F2BBB27B-1506-43A6-80F0-E93029D397DB}"/>
                </a:ext>
              </a:extLst>
            </p:cNvPr>
            <p:cNvSpPr/>
            <p:nvPr/>
          </p:nvSpPr>
          <p:spPr>
            <a:xfrm>
              <a:off x="7494678" y="1853249"/>
              <a:ext cx="1681140" cy="717732"/>
            </a:xfrm>
            <a:prstGeom prst="flowChartAlternateProcess">
              <a:avLst/>
            </a:prstGeom>
            <a:gradFill flip="none" rotWithShape="1">
              <a:gsLst>
                <a:gs pos="17000">
                  <a:schemeClr val="accent5">
                    <a:lumMod val="75000"/>
                  </a:schemeClr>
                </a:gs>
                <a:gs pos="47000">
                  <a:schemeClr val="accent5">
                    <a:lumMod val="50000"/>
                  </a:schemeClr>
                </a:gs>
                <a:gs pos="69000">
                  <a:srgbClr val="7030A0"/>
                </a:gs>
                <a:gs pos="91000">
                  <a:schemeClr val="accent5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DDF716-30E9-4E1F-B0C4-CD5ED567C850}"/>
                </a:ext>
              </a:extLst>
            </p:cNvPr>
            <p:cNvSpPr txBox="1"/>
            <p:nvPr/>
          </p:nvSpPr>
          <p:spPr>
            <a:xfrm>
              <a:off x="7494678" y="1950505"/>
              <a:ext cx="1681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這裡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A942A67-02F6-49D6-85E8-DE2C12047E26}"/>
              </a:ext>
            </a:extLst>
          </p:cNvPr>
          <p:cNvGrpSpPr/>
          <p:nvPr/>
        </p:nvGrpSpPr>
        <p:grpSpPr>
          <a:xfrm>
            <a:off x="5094879" y="1590846"/>
            <a:ext cx="911770" cy="717732"/>
            <a:chOff x="7494678" y="1853249"/>
            <a:chExt cx="1681140" cy="717732"/>
          </a:xfrm>
        </p:grpSpPr>
        <p:sp>
          <p:nvSpPr>
            <p:cNvPr id="23" name="流程圖: 替代程序 22">
              <a:extLst>
                <a:ext uri="{FF2B5EF4-FFF2-40B4-BE49-F238E27FC236}">
                  <a16:creationId xmlns:a16="http://schemas.microsoft.com/office/drawing/2014/main" id="{41BA3772-F033-4975-BA60-B9C6782D37AD}"/>
                </a:ext>
              </a:extLst>
            </p:cNvPr>
            <p:cNvSpPr/>
            <p:nvPr/>
          </p:nvSpPr>
          <p:spPr>
            <a:xfrm>
              <a:off x="7494678" y="1853249"/>
              <a:ext cx="1681140" cy="717732"/>
            </a:xfrm>
            <a:prstGeom prst="flowChartAlternateProcess">
              <a:avLst/>
            </a:prstGeom>
            <a:gradFill flip="none" rotWithShape="1">
              <a:gsLst>
                <a:gs pos="17000">
                  <a:schemeClr val="accent5">
                    <a:lumMod val="75000"/>
                  </a:schemeClr>
                </a:gs>
                <a:gs pos="47000">
                  <a:schemeClr val="accent5">
                    <a:lumMod val="50000"/>
                  </a:schemeClr>
                </a:gs>
                <a:gs pos="69000">
                  <a:srgbClr val="7030A0"/>
                </a:gs>
                <a:gs pos="91000">
                  <a:schemeClr val="accent5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B962C9D-2F1F-4127-B2F1-DCB6D7EE86F0}"/>
                </a:ext>
              </a:extLst>
            </p:cNvPr>
            <p:cNvSpPr txBox="1"/>
            <p:nvPr/>
          </p:nvSpPr>
          <p:spPr>
            <a:xfrm>
              <a:off x="7494678" y="1950505"/>
              <a:ext cx="1681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那裡</a:t>
              </a: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972A10-D34F-4A2B-8815-1F4EA4BCD861}"/>
              </a:ext>
            </a:extLst>
          </p:cNvPr>
          <p:cNvSpPr txBox="1"/>
          <p:nvPr/>
        </p:nvSpPr>
        <p:spPr>
          <a:xfrm>
            <a:off x="6414425" y="4339149"/>
            <a:ext cx="510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(pointer_example_7.cpp)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913646A-9BB1-4F62-94D6-00653EF47EFA}"/>
              </a:ext>
            </a:extLst>
          </p:cNvPr>
          <p:cNvGrpSpPr/>
          <p:nvPr/>
        </p:nvGrpSpPr>
        <p:grpSpPr>
          <a:xfrm>
            <a:off x="7499120" y="4982476"/>
            <a:ext cx="3751943" cy="1444637"/>
            <a:chOff x="7082155" y="2072111"/>
            <a:chExt cx="2772975" cy="1444637"/>
          </a:xfrm>
        </p:grpSpPr>
        <p:sp>
          <p:nvSpPr>
            <p:cNvPr id="32" name="流程圖: 替代程序 31">
              <a:extLst>
                <a:ext uri="{FF2B5EF4-FFF2-40B4-BE49-F238E27FC236}">
                  <a16:creationId xmlns:a16="http://schemas.microsoft.com/office/drawing/2014/main" id="{9DDDE2E6-191F-4677-8954-D05EA725A988}"/>
                </a:ext>
              </a:extLst>
            </p:cNvPr>
            <p:cNvSpPr/>
            <p:nvPr/>
          </p:nvSpPr>
          <p:spPr>
            <a:xfrm>
              <a:off x="7082155" y="2072111"/>
              <a:ext cx="2676031" cy="1444637"/>
            </a:xfrm>
            <a:prstGeom prst="flowChartAlternateProcess">
              <a:avLst/>
            </a:prstGeom>
            <a:gradFill flip="none" rotWithShape="1">
              <a:gsLst>
                <a:gs pos="17000">
                  <a:schemeClr val="accent5">
                    <a:lumMod val="75000"/>
                  </a:schemeClr>
                </a:gs>
                <a:gs pos="47000">
                  <a:schemeClr val="accent5">
                    <a:lumMod val="50000"/>
                  </a:schemeClr>
                </a:gs>
                <a:gs pos="69000">
                  <a:srgbClr val="7030A0"/>
                </a:gs>
                <a:gs pos="91000">
                  <a:schemeClr val="accent5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6FBB152-93C0-4C3E-857D-6BBF15F5D6B5}"/>
                </a:ext>
              </a:extLst>
            </p:cNvPr>
            <p:cNvSpPr txBox="1"/>
            <p:nvPr/>
          </p:nvSpPr>
          <p:spPr>
            <a:xfrm>
              <a:off x="7082155" y="2131753"/>
              <a:ext cx="27729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可以試著把註解刪掉，看看編譯器的錯誤訊息了解為何錯誤</a:t>
              </a:r>
            </a:p>
          </p:txBody>
        </p:sp>
      </p:grpSp>
      <p:pic>
        <p:nvPicPr>
          <p:cNvPr id="34" name="圖片 33">
            <a:extLst>
              <a:ext uri="{FF2B5EF4-FFF2-40B4-BE49-F238E27FC236}">
                <a16:creationId xmlns:a16="http://schemas.microsoft.com/office/drawing/2014/main" id="{18789EF8-1BB9-4C34-AC15-F9896B3D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67" y="1957899"/>
            <a:ext cx="329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64B0A-D16A-4060-BB3E-9B0E5334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特別提醒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0276D-430D-41A8-9126-0C2DB9F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宣告時的*符號，只會作用在下一個變數上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/>
              <a:t>Ex: </a:t>
            </a:r>
            <a:r>
              <a:rPr lang="en-US" altLang="zh-TW" dirty="0" err="1"/>
              <a:t>int</a:t>
            </a:r>
            <a:r>
              <a:rPr lang="en-US" altLang="zh-TW" dirty="0"/>
              <a:t> *ptr1,ptr2;</a:t>
            </a:r>
          </a:p>
          <a:p>
            <a:pPr lvl="1"/>
            <a:r>
              <a:rPr lang="en-US" altLang="zh-TW" dirty="0"/>
              <a:t>ptr1 = &amp;</a:t>
            </a:r>
            <a:r>
              <a:rPr lang="en-US" altLang="zh-TW" dirty="0" err="1"/>
              <a:t>num</a:t>
            </a:r>
            <a:r>
              <a:rPr lang="en-US" altLang="zh-TW" dirty="0"/>
              <a:t>; //OK,ptr1 is a pointer</a:t>
            </a:r>
          </a:p>
          <a:p>
            <a:pPr lvl="1"/>
            <a:r>
              <a:rPr lang="en-US" altLang="zh-TW" dirty="0"/>
              <a:t>Ptr2 = &amp;</a:t>
            </a:r>
            <a:r>
              <a:rPr lang="en-US" altLang="zh-TW" dirty="0" err="1"/>
              <a:t>num</a:t>
            </a:r>
            <a:r>
              <a:rPr lang="en-US" altLang="zh-TW" dirty="0"/>
              <a:t>; //ERROR,ptr2 is an </a:t>
            </a:r>
            <a:r>
              <a:rPr lang="en-US" altLang="zh-TW" dirty="0" err="1"/>
              <a:t>int</a:t>
            </a:r>
            <a:r>
              <a:rPr lang="en-US" altLang="zh-TW" dirty="0"/>
              <a:t> variable</a:t>
            </a: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如果想要一次建立兩個指標必須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*ptr1,*ptr2;</a:t>
            </a:r>
          </a:p>
          <a:p>
            <a:pPr lvl="1"/>
            <a:r>
              <a:rPr lang="en-US" altLang="zh-TW" dirty="0"/>
              <a:t>ptr1 = &amp;</a:t>
            </a:r>
            <a:r>
              <a:rPr lang="en-US" altLang="zh-TW" dirty="0" err="1"/>
              <a:t>num</a:t>
            </a:r>
            <a:r>
              <a:rPr lang="en-US" altLang="zh-TW" dirty="0"/>
              <a:t>; //OK,ptr1 is a pointer</a:t>
            </a:r>
          </a:p>
          <a:p>
            <a:pPr lvl="1"/>
            <a:r>
              <a:rPr lang="en-US" altLang="zh-TW" dirty="0"/>
              <a:t>Ptr2 = &amp;</a:t>
            </a:r>
            <a:r>
              <a:rPr lang="en-US" altLang="zh-TW" dirty="0" err="1"/>
              <a:t>num</a:t>
            </a:r>
            <a:r>
              <a:rPr lang="en-US" altLang="zh-TW" dirty="0"/>
              <a:t>; //OK,ptr2 is a </a:t>
            </a:r>
            <a:r>
              <a:rPr lang="en-US" altLang="zh-TW" dirty="0" err="1"/>
              <a:t>pointer,too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464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97</TotalTime>
  <Words>421</Words>
  <Application>Microsoft Office PowerPoint</Application>
  <PresentationFormat>寬螢幕</PresentationFormat>
  <Paragraphs>68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 Light</vt:lpstr>
      <vt:lpstr>新細明體</vt:lpstr>
      <vt:lpstr>Arial</vt:lpstr>
      <vt:lpstr>Calibri</vt:lpstr>
      <vt:lpstr>Trebuchet MS</vt:lpstr>
      <vt:lpstr>Tw Cen MT</vt:lpstr>
      <vt:lpstr>電路</vt:lpstr>
      <vt:lpstr>指標(續)</vt:lpstr>
      <vt:lpstr>PowerPoint 簡報</vt:lpstr>
      <vt:lpstr>指標的使用—動態配置(陣列)</vt:lpstr>
      <vt:lpstr>練習題(跟上次一樣)：</vt:lpstr>
      <vt:lpstr>CONSTANT(常數) Vs Variable(變數)</vt:lpstr>
      <vt:lpstr>指標變數補充— Const qualifier</vt:lpstr>
      <vt:lpstr>特別提醒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指標(續)</dc:title>
  <dc:creator>李驊諺</dc:creator>
  <cp:lastModifiedBy>李驊諺</cp:lastModifiedBy>
  <cp:revision>10</cp:revision>
  <dcterms:created xsi:type="dcterms:W3CDTF">2017-09-24T13:42:44Z</dcterms:created>
  <dcterms:modified xsi:type="dcterms:W3CDTF">2017-09-26T14:18:22Z</dcterms:modified>
</cp:coreProperties>
</file>