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57" r:id="rId4"/>
    <p:sldId id="258" r:id="rId5"/>
    <p:sldId id="261" r:id="rId6"/>
    <p:sldId id="266" r:id="rId7"/>
    <p:sldId id="263" r:id="rId8"/>
    <p:sldId id="265" r:id="rId9"/>
    <p:sldId id="271" r:id="rId10"/>
    <p:sldId id="269" r:id="rId11"/>
    <p:sldId id="270" r:id="rId12"/>
    <p:sldId id="272" r:id="rId13"/>
    <p:sldId id="273" r:id="rId14"/>
    <p:sldId id="264" r:id="rId15"/>
    <p:sldId id="274" r:id="rId16"/>
    <p:sldId id="285" r:id="rId17"/>
    <p:sldId id="275" r:id="rId18"/>
    <p:sldId id="284" r:id="rId19"/>
    <p:sldId id="276" r:id="rId20"/>
    <p:sldId id="279" r:id="rId21"/>
    <p:sldId id="283" r:id="rId22"/>
    <p:sldId id="280" r:id="rId23"/>
    <p:sldId id="277" r:id="rId24"/>
    <p:sldId id="282" r:id="rId25"/>
    <p:sldId id="281" r:id="rId26"/>
    <p:sldId id="291" r:id="rId27"/>
    <p:sldId id="287" r:id="rId28"/>
    <p:sldId id="289" r:id="rId29"/>
    <p:sldId id="278" r:id="rId30"/>
    <p:sldId id="288" r:id="rId31"/>
    <p:sldId id="286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atus" userId="00d5b824450cc374" providerId="LiveId" clId="{75BD24C0-6A92-4A50-AA49-EEE5C4CD6EBF}"/>
    <pc:docChg chg="undo custSel addSld delSld modSld sldOrd">
      <pc:chgData name="Carlos Hatus" userId="00d5b824450cc374" providerId="LiveId" clId="{75BD24C0-6A92-4A50-AA49-EEE5C4CD6EBF}" dt="2018-05-23T16:50:23.662" v="1641"/>
      <pc:docMkLst>
        <pc:docMk/>
      </pc:docMkLst>
      <pc:sldChg chg="addSp modSp">
        <pc:chgData name="Carlos Hatus" userId="00d5b824450cc374" providerId="LiveId" clId="{75BD24C0-6A92-4A50-AA49-EEE5C4CD6EBF}" dt="2018-05-23T16:47:02.860" v="1636" actId="1076"/>
        <pc:sldMkLst>
          <pc:docMk/>
          <pc:sldMk cId="3865153276" sldId="256"/>
        </pc:sldMkLst>
        <pc:spChg chg="mod">
          <ac:chgData name="Carlos Hatus" userId="00d5b824450cc374" providerId="LiveId" clId="{75BD24C0-6A92-4A50-AA49-EEE5C4CD6EBF}" dt="2018-05-23T16:47:02.860" v="1636" actId="1076"/>
          <ac:spMkLst>
            <pc:docMk/>
            <pc:sldMk cId="3865153276" sldId="256"/>
            <ac:spMk id="7" creationId="{D2C0D872-9B17-447A-877D-AE49FEBE977A}"/>
          </ac:spMkLst>
        </pc:spChg>
        <pc:spChg chg="add mod">
          <ac:chgData name="Carlos Hatus" userId="00d5b824450cc374" providerId="LiveId" clId="{75BD24C0-6A92-4A50-AA49-EEE5C4CD6EBF}" dt="2018-05-23T16:47:02.860" v="1636" actId="1076"/>
          <ac:spMkLst>
            <pc:docMk/>
            <pc:sldMk cId="3865153276" sldId="256"/>
            <ac:spMk id="8" creationId="{845F5F1B-6EE3-4FD6-A753-1D7D940C867B}"/>
          </ac:spMkLst>
        </pc:spChg>
        <pc:picChg chg="mod">
          <ac:chgData name="Carlos Hatus" userId="00d5b824450cc374" providerId="LiveId" clId="{75BD24C0-6A92-4A50-AA49-EEE5C4CD6EBF}" dt="2018-05-23T03:12:46.942" v="1538" actId="14100"/>
          <ac:picMkLst>
            <pc:docMk/>
            <pc:sldMk cId="3865153276" sldId="256"/>
            <ac:picMk id="6" creationId="{CEAA7804-0F44-4225-A2DB-6BCE6EEF132A}"/>
          </ac:picMkLst>
        </pc:picChg>
      </pc:sldChg>
      <pc:sldChg chg="modSp">
        <pc:chgData name="Carlos Hatus" userId="00d5b824450cc374" providerId="LiveId" clId="{75BD24C0-6A92-4A50-AA49-EEE5C4CD6EBF}" dt="2018-05-23T01:22:57.329" v="59" actId="123"/>
        <pc:sldMkLst>
          <pc:docMk/>
          <pc:sldMk cId="2518288051" sldId="257"/>
        </pc:sldMkLst>
        <pc:spChg chg="mod">
          <ac:chgData name="Carlos Hatus" userId="00d5b824450cc374" providerId="LiveId" clId="{75BD24C0-6A92-4A50-AA49-EEE5C4CD6EBF}" dt="2018-05-23T01:22:57.329" v="59" actId="123"/>
          <ac:spMkLst>
            <pc:docMk/>
            <pc:sldMk cId="2518288051" sldId="257"/>
            <ac:spMk id="3" creationId="{4F940F4F-CE9F-428F-8F81-FDCA1D0779AC}"/>
          </ac:spMkLst>
        </pc:spChg>
      </pc:sldChg>
      <pc:sldChg chg="modSp">
        <pc:chgData name="Carlos Hatus" userId="00d5b824450cc374" providerId="LiveId" clId="{75BD24C0-6A92-4A50-AA49-EEE5C4CD6EBF}" dt="2018-05-23T01:29:23.703" v="161" actId="113"/>
        <pc:sldMkLst>
          <pc:docMk/>
          <pc:sldMk cId="929661019" sldId="258"/>
        </pc:sldMkLst>
        <pc:spChg chg="mod">
          <ac:chgData name="Carlos Hatus" userId="00d5b824450cc374" providerId="LiveId" clId="{75BD24C0-6A92-4A50-AA49-EEE5C4CD6EBF}" dt="2018-05-23T01:29:23.703" v="161" actId="113"/>
          <ac:spMkLst>
            <pc:docMk/>
            <pc:sldMk cId="929661019" sldId="258"/>
            <ac:spMk id="2" creationId="{17736380-1E66-4D90-99CB-BE9DBE5C1D18}"/>
          </ac:spMkLst>
        </pc:spChg>
        <pc:spChg chg="mod">
          <ac:chgData name="Carlos Hatus" userId="00d5b824450cc374" providerId="LiveId" clId="{75BD24C0-6A92-4A50-AA49-EEE5C4CD6EBF}" dt="2018-05-23T01:23:11.417" v="61" actId="123"/>
          <ac:spMkLst>
            <pc:docMk/>
            <pc:sldMk cId="929661019" sldId="258"/>
            <ac:spMk id="3" creationId="{00903103-E37D-44F2-8E48-2E7482E327BD}"/>
          </ac:spMkLst>
        </pc:spChg>
      </pc:sldChg>
      <pc:sldChg chg="addSp delSp modSp del">
        <pc:chgData name="Carlos Hatus" userId="00d5b824450cc374" providerId="LiveId" clId="{75BD24C0-6A92-4A50-AA49-EEE5C4CD6EBF}" dt="2018-05-23T16:49:41.189" v="1639" actId="2696"/>
        <pc:sldMkLst>
          <pc:docMk/>
          <pc:sldMk cId="3524030141" sldId="259"/>
        </pc:sldMkLst>
        <pc:spChg chg="del">
          <ac:chgData name="Carlos Hatus" userId="00d5b824450cc374" providerId="LiveId" clId="{75BD24C0-6A92-4A50-AA49-EEE5C4CD6EBF}" dt="2018-05-23T00:45:22.132" v="0" actId="478"/>
          <ac:spMkLst>
            <pc:docMk/>
            <pc:sldMk cId="3524030141" sldId="259"/>
            <ac:spMk id="2" creationId="{12D50DC7-2A6B-4805-B9F7-5B7EC291EDAA}"/>
          </ac:spMkLst>
        </pc:spChg>
        <pc:spChg chg="del">
          <ac:chgData name="Carlos Hatus" userId="00d5b824450cc374" providerId="LiveId" clId="{75BD24C0-6A92-4A50-AA49-EEE5C4CD6EBF}" dt="2018-05-23T01:17:16.155" v="19" actId="478"/>
          <ac:spMkLst>
            <pc:docMk/>
            <pc:sldMk cId="3524030141" sldId="259"/>
            <ac:spMk id="3" creationId="{6574B95C-FAC4-4426-A24A-60CB4F5CDD4A}"/>
          </ac:spMkLst>
        </pc:spChg>
        <pc:spChg chg="add mod">
          <ac:chgData name="Carlos Hatus" userId="00d5b824450cc374" providerId="LiveId" clId="{75BD24C0-6A92-4A50-AA49-EEE5C4CD6EBF}" dt="2018-05-23T01:21:35.266" v="56" actId="1037"/>
          <ac:spMkLst>
            <pc:docMk/>
            <pc:sldMk cId="3524030141" sldId="259"/>
            <ac:spMk id="7" creationId="{0BFAF22D-AAE3-428D-B59E-3316C78AEAAF}"/>
          </ac:spMkLst>
        </pc:spChg>
        <pc:picChg chg="del mod modCrop">
          <ac:chgData name="Carlos Hatus" userId="00d5b824450cc374" providerId="LiveId" clId="{75BD24C0-6A92-4A50-AA49-EEE5C4CD6EBF}" dt="2018-05-23T01:16:53.966" v="17" actId="478"/>
          <ac:picMkLst>
            <pc:docMk/>
            <pc:sldMk cId="3524030141" sldId="259"/>
            <ac:picMk id="4" creationId="{2E36886E-F8EF-4329-BC72-ADA4EC973B7E}"/>
          </ac:picMkLst>
        </pc:picChg>
        <pc:picChg chg="add del">
          <ac:chgData name="Carlos Hatus" userId="00d5b824450cc374" providerId="LiveId" clId="{75BD24C0-6A92-4A50-AA49-EEE5C4CD6EBF}" dt="2018-05-23T01:17:13.772" v="18" actId="478"/>
          <ac:picMkLst>
            <pc:docMk/>
            <pc:sldMk cId="3524030141" sldId="259"/>
            <ac:picMk id="5" creationId="{EBE7AA65-6B9F-45FE-AC47-F52FD21E043B}"/>
          </ac:picMkLst>
        </pc:picChg>
        <pc:picChg chg="add del mod modCrop">
          <ac:chgData name="Carlos Hatus" userId="00d5b824450cc374" providerId="LiveId" clId="{75BD24C0-6A92-4A50-AA49-EEE5C4CD6EBF}" dt="2018-05-23T16:49:34.931" v="1638" actId="478"/>
          <ac:picMkLst>
            <pc:docMk/>
            <pc:sldMk cId="3524030141" sldId="259"/>
            <ac:picMk id="6" creationId="{99E16C2D-97FE-4E72-BA38-34B9B4F55DC7}"/>
          </ac:picMkLst>
        </pc:picChg>
      </pc:sldChg>
      <pc:sldChg chg="addSp delSp modSp add">
        <pc:chgData name="Carlos Hatus" userId="00d5b824450cc374" providerId="LiveId" clId="{75BD24C0-6A92-4A50-AA49-EEE5C4CD6EBF}" dt="2018-05-23T16:47:32.169" v="1637"/>
        <pc:sldMkLst>
          <pc:docMk/>
          <pc:sldMk cId="3858589601" sldId="260"/>
        </pc:sldMkLst>
        <pc:spChg chg="del">
          <ac:chgData name="Carlos Hatus" userId="00d5b824450cc374" providerId="LiveId" clId="{75BD24C0-6A92-4A50-AA49-EEE5C4CD6EBF}" dt="2018-05-23T01:14:53.367" v="9" actId="478"/>
          <ac:spMkLst>
            <pc:docMk/>
            <pc:sldMk cId="3858589601" sldId="260"/>
            <ac:spMk id="2" creationId="{AE241D3E-A661-463E-9A0F-B21C1952AE4A}"/>
          </ac:spMkLst>
        </pc:spChg>
        <pc:spChg chg="add">
          <ac:chgData name="Carlos Hatus" userId="00d5b824450cc374" providerId="LiveId" clId="{75BD24C0-6A92-4A50-AA49-EEE5C4CD6EBF}" dt="2018-05-23T16:47:32.169" v="1637"/>
          <ac:spMkLst>
            <pc:docMk/>
            <pc:sldMk cId="3858589601" sldId="260"/>
            <ac:spMk id="3" creationId="{76D1BC14-87D5-488F-837D-A74FC9CF8B94}"/>
          </ac:spMkLst>
        </pc:spChg>
        <pc:spChg chg="del">
          <ac:chgData name="Carlos Hatus" userId="00d5b824450cc374" providerId="LiveId" clId="{75BD24C0-6A92-4A50-AA49-EEE5C4CD6EBF}" dt="2018-05-23T01:14:54.574" v="10" actId="478"/>
          <ac:spMkLst>
            <pc:docMk/>
            <pc:sldMk cId="3858589601" sldId="260"/>
            <ac:spMk id="3" creationId="{9E418702-4361-4631-86D6-B804F03A4F38}"/>
          </ac:spMkLst>
        </pc:spChg>
        <pc:picChg chg="add mod modCrop">
          <ac:chgData name="Carlos Hatus" userId="00d5b824450cc374" providerId="LiveId" clId="{75BD24C0-6A92-4A50-AA49-EEE5C4CD6EBF}" dt="2018-05-23T01:15:12.092" v="15" actId="732"/>
          <ac:picMkLst>
            <pc:docMk/>
            <pc:sldMk cId="3858589601" sldId="260"/>
            <ac:picMk id="4" creationId="{410BB503-DEA5-4ED4-A502-5E8D798173AF}"/>
          </ac:picMkLst>
        </pc:picChg>
      </pc:sldChg>
      <pc:sldChg chg="addSp modSp add">
        <pc:chgData name="Carlos Hatus" userId="00d5b824450cc374" providerId="LiveId" clId="{75BD24C0-6A92-4A50-AA49-EEE5C4CD6EBF}" dt="2018-05-23T01:28:54.108" v="160" actId="732"/>
        <pc:sldMkLst>
          <pc:docMk/>
          <pc:sldMk cId="3081280283" sldId="261"/>
        </pc:sldMkLst>
        <pc:spChg chg="add mod">
          <ac:chgData name="Carlos Hatus" userId="00d5b824450cc374" providerId="LiveId" clId="{75BD24C0-6A92-4A50-AA49-EEE5C4CD6EBF}" dt="2018-05-23T01:27:28.849" v="134" actId="1037"/>
          <ac:spMkLst>
            <pc:docMk/>
            <pc:sldMk cId="3081280283" sldId="261"/>
            <ac:spMk id="5" creationId="{EB34F870-D579-4BA4-93B0-C21EA0A8256D}"/>
          </ac:spMkLst>
        </pc:spChg>
        <pc:picChg chg="add mod modCrop">
          <ac:chgData name="Carlos Hatus" userId="00d5b824450cc374" providerId="LiveId" clId="{75BD24C0-6A92-4A50-AA49-EEE5C4CD6EBF}" dt="2018-05-23T01:28:54.108" v="160" actId="732"/>
          <ac:picMkLst>
            <pc:docMk/>
            <pc:sldMk cId="3081280283" sldId="261"/>
            <ac:picMk id="4" creationId="{9C11F018-928A-47DA-9557-8DB0E94F87F6}"/>
          </ac:picMkLst>
        </pc:picChg>
      </pc:sldChg>
      <pc:sldChg chg="delSp modSp add del">
        <pc:chgData name="Carlos Hatus" userId="00d5b824450cc374" providerId="LiveId" clId="{75BD24C0-6A92-4A50-AA49-EEE5C4CD6EBF}" dt="2018-05-23T01:44:54.190" v="242" actId="2696"/>
        <pc:sldMkLst>
          <pc:docMk/>
          <pc:sldMk cId="1815505226" sldId="262"/>
        </pc:sldMkLst>
        <pc:spChg chg="mod">
          <ac:chgData name="Carlos Hatus" userId="00d5b824450cc374" providerId="LiveId" clId="{75BD24C0-6A92-4A50-AA49-EEE5C4CD6EBF}" dt="2018-05-23T01:44:45.658" v="240" actId="2696"/>
          <ac:spMkLst>
            <pc:docMk/>
            <pc:sldMk cId="1815505226" sldId="262"/>
            <ac:spMk id="2" creationId="{EE64E364-DE6E-418F-B8D6-2C3B731924D0}"/>
          </ac:spMkLst>
        </pc:spChg>
        <pc:spChg chg="del">
          <ac:chgData name="Carlos Hatus" userId="00d5b824450cc374" providerId="LiveId" clId="{75BD24C0-6A92-4A50-AA49-EEE5C4CD6EBF}" dt="2018-05-23T01:34:07.677" v="183" actId="478"/>
          <ac:spMkLst>
            <pc:docMk/>
            <pc:sldMk cId="1815505226" sldId="262"/>
            <ac:spMk id="3" creationId="{291CE4D7-C6EC-4046-B97C-690D5ED3D60B}"/>
          </ac:spMkLst>
        </pc:spChg>
      </pc:sldChg>
      <pc:sldChg chg="addSp delSp modSp add">
        <pc:chgData name="Carlos Hatus" userId="00d5b824450cc374" providerId="LiveId" clId="{75BD24C0-6A92-4A50-AA49-EEE5C4CD6EBF}" dt="2018-05-23T01:43:42.973" v="224" actId="732"/>
        <pc:sldMkLst>
          <pc:docMk/>
          <pc:sldMk cId="2942470508" sldId="263"/>
        </pc:sldMkLst>
        <pc:spChg chg="del">
          <ac:chgData name="Carlos Hatus" userId="00d5b824450cc374" providerId="LiveId" clId="{75BD24C0-6A92-4A50-AA49-EEE5C4CD6EBF}" dt="2018-05-23T01:34:13.725" v="185" actId="478"/>
          <ac:spMkLst>
            <pc:docMk/>
            <pc:sldMk cId="2942470508" sldId="263"/>
            <ac:spMk id="2" creationId="{7D9A7235-71BE-43C3-8103-0F08ADEEC6C0}"/>
          </ac:spMkLst>
        </pc:spChg>
        <pc:spChg chg="del">
          <ac:chgData name="Carlos Hatus" userId="00d5b824450cc374" providerId="LiveId" clId="{75BD24C0-6A92-4A50-AA49-EEE5C4CD6EBF}" dt="2018-05-23T01:34:15.247" v="186" actId="478"/>
          <ac:spMkLst>
            <pc:docMk/>
            <pc:sldMk cId="2942470508" sldId="263"/>
            <ac:spMk id="3" creationId="{EFB455D0-D6EB-43B9-99CE-7DCFEFF6CDD4}"/>
          </ac:spMkLst>
        </pc:spChg>
        <pc:picChg chg="add del mod modCrop">
          <ac:chgData name="Carlos Hatus" userId="00d5b824450cc374" providerId="LiveId" clId="{75BD24C0-6A92-4A50-AA49-EEE5C4CD6EBF}" dt="2018-05-23T01:43:08.006" v="218" actId="478"/>
          <ac:picMkLst>
            <pc:docMk/>
            <pc:sldMk cId="2942470508" sldId="263"/>
            <ac:picMk id="4" creationId="{9AD3015C-3E0E-466A-8207-E9C1A1702561}"/>
          </ac:picMkLst>
        </pc:picChg>
        <pc:picChg chg="add mod modCrop">
          <ac:chgData name="Carlos Hatus" userId="00d5b824450cc374" providerId="LiveId" clId="{75BD24C0-6A92-4A50-AA49-EEE5C4CD6EBF}" dt="2018-05-23T01:43:42.973" v="224" actId="732"/>
          <ac:picMkLst>
            <pc:docMk/>
            <pc:sldMk cId="2942470508" sldId="263"/>
            <ac:picMk id="5" creationId="{016FEB88-C6E1-4423-8E10-CE48AAFD219E}"/>
          </ac:picMkLst>
        </pc:picChg>
      </pc:sldChg>
      <pc:sldChg chg="addSp modSp add">
        <pc:chgData name="Carlos Hatus" userId="00d5b824450cc374" providerId="LiveId" clId="{75BD24C0-6A92-4A50-AA49-EEE5C4CD6EBF}" dt="2018-05-23T01:40:26.629" v="216" actId="1038"/>
        <pc:sldMkLst>
          <pc:docMk/>
          <pc:sldMk cId="974015681" sldId="264"/>
        </pc:sldMkLst>
        <pc:spChg chg="add mod">
          <ac:chgData name="Carlos Hatus" userId="00d5b824450cc374" providerId="LiveId" clId="{75BD24C0-6A92-4A50-AA49-EEE5C4CD6EBF}" dt="2018-05-23T01:40:26.629" v="216" actId="1038"/>
          <ac:spMkLst>
            <pc:docMk/>
            <pc:sldMk cId="974015681" sldId="264"/>
            <ac:spMk id="5" creationId="{97E08BD7-A43F-4160-B998-258A453BA19B}"/>
          </ac:spMkLst>
        </pc:spChg>
        <pc:picChg chg="add mod modCrop">
          <ac:chgData name="Carlos Hatus" userId="00d5b824450cc374" providerId="LiveId" clId="{75BD24C0-6A92-4A50-AA49-EEE5C4CD6EBF}" dt="2018-05-23T01:39:56.684" v="196" actId="732"/>
          <ac:picMkLst>
            <pc:docMk/>
            <pc:sldMk cId="974015681" sldId="264"/>
            <ac:picMk id="4" creationId="{B176B917-08DB-4F3D-A7A1-D5DED521367C}"/>
          </ac:picMkLst>
        </pc:picChg>
      </pc:sldChg>
      <pc:sldChg chg="modSp add del">
        <pc:chgData name="Carlos Hatus" userId="00d5b824450cc374" providerId="LiveId" clId="{75BD24C0-6A92-4A50-AA49-EEE5C4CD6EBF}" dt="2018-05-23T02:09:04.351" v="663" actId="20577"/>
        <pc:sldMkLst>
          <pc:docMk/>
          <pc:sldMk cId="4228452356" sldId="265"/>
        </pc:sldMkLst>
        <pc:spChg chg="mod">
          <ac:chgData name="Carlos Hatus" userId="00d5b824450cc374" providerId="LiveId" clId="{75BD24C0-6A92-4A50-AA49-EEE5C4CD6EBF}" dt="2018-05-23T01:44:13.801" v="237" actId="20577"/>
          <ac:spMkLst>
            <pc:docMk/>
            <pc:sldMk cId="4228452356" sldId="265"/>
            <ac:spMk id="2" creationId="{54E9BCD7-C826-48FD-BC43-6CC94869CF31}"/>
          </ac:spMkLst>
        </pc:spChg>
        <pc:spChg chg="mod">
          <ac:chgData name="Carlos Hatus" userId="00d5b824450cc374" providerId="LiveId" clId="{75BD24C0-6A92-4A50-AA49-EEE5C4CD6EBF}" dt="2018-05-23T02:09:04.351" v="663" actId="20577"/>
          <ac:spMkLst>
            <pc:docMk/>
            <pc:sldMk cId="4228452356" sldId="265"/>
            <ac:spMk id="3" creationId="{DC03406C-4B64-4037-9E7B-072B7157699F}"/>
          </ac:spMkLst>
        </pc:spChg>
      </pc:sldChg>
      <pc:sldChg chg="addSp modSp add">
        <pc:chgData name="Carlos Hatus" userId="00d5b824450cc374" providerId="LiveId" clId="{75BD24C0-6A92-4A50-AA49-EEE5C4CD6EBF}" dt="2018-05-23T01:51:55.859" v="432" actId="20577"/>
        <pc:sldMkLst>
          <pc:docMk/>
          <pc:sldMk cId="3142429273" sldId="266"/>
        </pc:sldMkLst>
        <pc:spChg chg="mod">
          <ac:chgData name="Carlos Hatus" userId="00d5b824450cc374" providerId="LiveId" clId="{75BD24C0-6A92-4A50-AA49-EEE5C4CD6EBF}" dt="2018-05-23T01:44:50.116" v="241" actId="20577"/>
          <ac:spMkLst>
            <pc:docMk/>
            <pc:sldMk cId="3142429273" sldId="266"/>
            <ac:spMk id="2" creationId="{54E9BCD7-C826-48FD-BC43-6CC94869CF31}"/>
          </ac:spMkLst>
        </pc:spChg>
        <pc:spChg chg="mod">
          <ac:chgData name="Carlos Hatus" userId="00d5b824450cc374" providerId="LiveId" clId="{75BD24C0-6A92-4A50-AA49-EEE5C4CD6EBF}" dt="2018-05-23T01:51:55.859" v="432" actId="20577"/>
          <ac:spMkLst>
            <pc:docMk/>
            <pc:sldMk cId="3142429273" sldId="266"/>
            <ac:spMk id="3" creationId="{DC03406C-4B64-4037-9E7B-072B7157699F}"/>
          </ac:spMkLst>
        </pc:spChg>
        <pc:spChg chg="add mod">
          <ac:chgData name="Carlos Hatus" userId="00d5b824450cc374" providerId="LiveId" clId="{75BD24C0-6A92-4A50-AA49-EEE5C4CD6EBF}" dt="2018-05-23T01:49:32.653" v="373" actId="1076"/>
          <ac:spMkLst>
            <pc:docMk/>
            <pc:sldMk cId="3142429273" sldId="266"/>
            <ac:spMk id="4" creationId="{28EB2BB7-1734-426D-B437-C14466031B79}"/>
          </ac:spMkLst>
        </pc:spChg>
      </pc:sldChg>
      <pc:sldChg chg="modSp add del">
        <pc:chgData name="Carlos Hatus" userId="00d5b824450cc374" providerId="LiveId" clId="{75BD24C0-6A92-4A50-AA49-EEE5C4CD6EBF}" dt="2018-05-23T01:56:55.919" v="552" actId="2696"/>
        <pc:sldMkLst>
          <pc:docMk/>
          <pc:sldMk cId="4119767821" sldId="267"/>
        </pc:sldMkLst>
        <pc:spChg chg="mod">
          <ac:chgData name="Carlos Hatus" userId="00d5b824450cc374" providerId="LiveId" clId="{75BD24C0-6A92-4A50-AA49-EEE5C4CD6EBF}" dt="2018-05-23T01:56:33.843" v="549" actId="2696"/>
          <ac:spMkLst>
            <pc:docMk/>
            <pc:sldMk cId="4119767821" sldId="267"/>
            <ac:spMk id="2" creationId="{95B356B1-CEE4-400E-929B-D12BBAC543C6}"/>
          </ac:spMkLst>
        </pc:spChg>
        <pc:spChg chg="mod">
          <ac:chgData name="Carlos Hatus" userId="00d5b824450cc374" providerId="LiveId" clId="{75BD24C0-6A92-4A50-AA49-EEE5C4CD6EBF}" dt="2018-05-23T01:56:20.222" v="547" actId="12"/>
          <ac:spMkLst>
            <pc:docMk/>
            <pc:sldMk cId="4119767821" sldId="267"/>
            <ac:spMk id="3" creationId="{9EB9C210-CD7F-46E6-9851-9690E2F018BA}"/>
          </ac:spMkLst>
        </pc:spChg>
      </pc:sldChg>
      <pc:sldChg chg="addSp delSp modSp add del">
        <pc:chgData name="Carlos Hatus" userId="00d5b824450cc374" providerId="LiveId" clId="{75BD24C0-6A92-4A50-AA49-EEE5C4CD6EBF}" dt="2018-05-23T02:05:34.467" v="625" actId="2696"/>
        <pc:sldMkLst>
          <pc:docMk/>
          <pc:sldMk cId="524277532" sldId="268"/>
        </pc:sldMkLst>
        <pc:spChg chg="mod">
          <ac:chgData name="Carlos Hatus" userId="00d5b824450cc374" providerId="LiveId" clId="{75BD24C0-6A92-4A50-AA49-EEE5C4CD6EBF}" dt="2018-05-23T01:56:38.641" v="550" actId="2696"/>
          <ac:spMkLst>
            <pc:docMk/>
            <pc:sldMk cId="524277532" sldId="268"/>
            <ac:spMk id="2" creationId="{54E9BCD7-C826-48FD-BC43-6CC94869CF31}"/>
          </ac:spMkLst>
        </pc:spChg>
        <pc:spChg chg="add del mod">
          <ac:chgData name="Carlos Hatus" userId="00d5b824450cc374" providerId="LiveId" clId="{75BD24C0-6A92-4A50-AA49-EEE5C4CD6EBF}" dt="2018-05-23T02:04:21.374" v="614" actId="12"/>
          <ac:spMkLst>
            <pc:docMk/>
            <pc:sldMk cId="524277532" sldId="268"/>
            <ac:spMk id="3" creationId="{DC03406C-4B64-4037-9E7B-072B7157699F}"/>
          </ac:spMkLst>
        </pc:spChg>
        <pc:spChg chg="add del">
          <ac:chgData name="Carlos Hatus" userId="00d5b824450cc374" providerId="LiveId" clId="{75BD24C0-6A92-4A50-AA49-EEE5C4CD6EBF}" dt="2018-05-23T01:58:39.988" v="556" actId="2696"/>
          <ac:spMkLst>
            <pc:docMk/>
            <pc:sldMk cId="524277532" sldId="268"/>
            <ac:spMk id="4" creationId="{DDEAEB46-6190-47B7-898C-010A19C8E99C}"/>
          </ac:spMkLst>
        </pc:spChg>
        <pc:spChg chg="add del">
          <ac:chgData name="Carlos Hatus" userId="00d5b824450cc374" providerId="LiveId" clId="{75BD24C0-6A92-4A50-AA49-EEE5C4CD6EBF}" dt="2018-05-23T01:58:44.337" v="558" actId="2696"/>
          <ac:spMkLst>
            <pc:docMk/>
            <pc:sldMk cId="524277532" sldId="268"/>
            <ac:spMk id="5" creationId="{FB3FF959-7969-4EAF-AE3E-A7D78D9959F4}"/>
          </ac:spMkLst>
        </pc:spChg>
        <pc:spChg chg="add del">
          <ac:chgData name="Carlos Hatus" userId="00d5b824450cc374" providerId="LiveId" clId="{75BD24C0-6A92-4A50-AA49-EEE5C4CD6EBF}" dt="2018-05-23T02:01:20.685" v="569" actId="2696"/>
          <ac:spMkLst>
            <pc:docMk/>
            <pc:sldMk cId="524277532" sldId="268"/>
            <ac:spMk id="6" creationId="{550B53CD-740E-4738-8E0E-62D97A3CA24D}"/>
          </ac:spMkLst>
        </pc:spChg>
        <pc:spChg chg="add del">
          <ac:chgData name="Carlos Hatus" userId="00d5b824450cc374" providerId="LiveId" clId="{75BD24C0-6A92-4A50-AA49-EEE5C4CD6EBF}" dt="2018-05-23T02:01:32.646" v="571" actId="2696"/>
          <ac:spMkLst>
            <pc:docMk/>
            <pc:sldMk cId="524277532" sldId="268"/>
            <ac:spMk id="7" creationId="{2DE5CA02-5DAC-4A30-B8F3-BA3D10D22B77}"/>
          </ac:spMkLst>
        </pc:spChg>
        <pc:spChg chg="add del">
          <ac:chgData name="Carlos Hatus" userId="00d5b824450cc374" providerId="LiveId" clId="{75BD24C0-6A92-4A50-AA49-EEE5C4CD6EBF}" dt="2018-05-23T02:01:58.800" v="581" actId="2696"/>
          <ac:spMkLst>
            <pc:docMk/>
            <pc:sldMk cId="524277532" sldId="268"/>
            <ac:spMk id="8" creationId="{A7AA5190-7E19-4DFF-811B-A59E324894F4}"/>
          </ac:spMkLst>
        </pc:spChg>
        <pc:spChg chg="add mod">
          <ac:chgData name="Carlos Hatus" userId="00d5b824450cc374" providerId="LiveId" clId="{75BD24C0-6A92-4A50-AA49-EEE5C4CD6EBF}" dt="2018-05-23T02:03:15.613" v="609" actId="1076"/>
          <ac:spMkLst>
            <pc:docMk/>
            <pc:sldMk cId="524277532" sldId="268"/>
            <ac:spMk id="9" creationId="{BEDA3DE3-C41C-486B-BB8B-B1C9C3233F51}"/>
          </ac:spMkLst>
        </pc:spChg>
        <pc:spChg chg="add del">
          <ac:chgData name="Carlos Hatus" userId="00d5b824450cc374" providerId="LiveId" clId="{75BD24C0-6A92-4A50-AA49-EEE5C4CD6EBF}" dt="2018-05-23T02:02:54.344" v="604" actId="2696"/>
          <ac:spMkLst>
            <pc:docMk/>
            <pc:sldMk cId="524277532" sldId="268"/>
            <ac:spMk id="10" creationId="{439A4C36-9326-4991-B85A-4576F20AA6E2}"/>
          </ac:spMkLst>
        </pc:spChg>
      </pc:sldChg>
      <pc:sldChg chg="modSp add">
        <pc:chgData name="Carlos Hatus" userId="00d5b824450cc374" providerId="LiveId" clId="{75BD24C0-6A92-4A50-AA49-EEE5C4CD6EBF}" dt="2018-05-23T02:05:27.912" v="624" actId="12"/>
        <pc:sldMkLst>
          <pc:docMk/>
          <pc:sldMk cId="769774046" sldId="269"/>
        </pc:sldMkLst>
        <pc:spChg chg="mod">
          <ac:chgData name="Carlos Hatus" userId="00d5b824450cc374" providerId="LiveId" clId="{75BD24C0-6A92-4A50-AA49-EEE5C4CD6EBF}" dt="2018-05-23T02:04:42.916" v="617" actId="20577"/>
          <ac:spMkLst>
            <pc:docMk/>
            <pc:sldMk cId="769774046" sldId="269"/>
            <ac:spMk id="2" creationId="{54E9BCD7-C826-48FD-BC43-6CC94869CF31}"/>
          </ac:spMkLst>
        </pc:spChg>
        <pc:spChg chg="mod">
          <ac:chgData name="Carlos Hatus" userId="00d5b824450cc374" providerId="LiveId" clId="{75BD24C0-6A92-4A50-AA49-EEE5C4CD6EBF}" dt="2018-05-23T02:05:27.912" v="624" actId="12"/>
          <ac:spMkLst>
            <pc:docMk/>
            <pc:sldMk cId="769774046" sldId="269"/>
            <ac:spMk id="3" creationId="{DC03406C-4B64-4037-9E7B-072B7157699F}"/>
          </ac:spMkLst>
        </pc:spChg>
      </pc:sldChg>
      <pc:sldChg chg="addSp delSp modSp add">
        <pc:chgData name="Carlos Hatus" userId="00d5b824450cc374" providerId="LiveId" clId="{75BD24C0-6A92-4A50-AA49-EEE5C4CD6EBF}" dt="2018-05-23T02:11:57.787" v="748" actId="20577"/>
        <pc:sldMkLst>
          <pc:docMk/>
          <pc:sldMk cId="3941707046" sldId="270"/>
        </pc:sldMkLst>
        <pc:spChg chg="mod">
          <ac:chgData name="Carlos Hatus" userId="00d5b824450cc374" providerId="LiveId" clId="{75BD24C0-6A92-4A50-AA49-EEE5C4CD6EBF}" dt="2018-05-23T02:11:57.787" v="748" actId="20577"/>
          <ac:spMkLst>
            <pc:docMk/>
            <pc:sldMk cId="3941707046" sldId="270"/>
            <ac:spMk id="3" creationId="{DC03406C-4B64-4037-9E7B-072B7157699F}"/>
          </ac:spMkLst>
        </pc:spChg>
        <pc:spChg chg="add del">
          <ac:chgData name="Carlos Hatus" userId="00d5b824450cc374" providerId="LiveId" clId="{75BD24C0-6A92-4A50-AA49-EEE5C4CD6EBF}" dt="2018-05-23T02:10:34.328" v="689" actId="20577"/>
          <ac:spMkLst>
            <pc:docMk/>
            <pc:sldMk cId="3941707046" sldId="270"/>
            <ac:spMk id="4" creationId="{5C184C5F-4C3F-485A-A088-AC1B7D90E98C}"/>
          </ac:spMkLst>
        </pc:spChg>
        <pc:spChg chg="add del">
          <ac:chgData name="Carlos Hatus" userId="00d5b824450cc374" providerId="LiveId" clId="{75BD24C0-6A92-4A50-AA49-EEE5C4CD6EBF}" dt="2018-05-23T02:10:53.320" v="693" actId="20577"/>
          <ac:spMkLst>
            <pc:docMk/>
            <pc:sldMk cId="3941707046" sldId="270"/>
            <ac:spMk id="5" creationId="{5D0092FB-F690-412E-ADDB-97883D5821E5}"/>
          </ac:spMkLst>
        </pc:spChg>
        <pc:spChg chg="mod">
          <ac:chgData name="Carlos Hatus" userId="00d5b824450cc374" providerId="LiveId" clId="{75BD24C0-6A92-4A50-AA49-EEE5C4CD6EBF}" dt="2018-05-23T02:10:41.526" v="691" actId="1076"/>
          <ac:spMkLst>
            <pc:docMk/>
            <pc:sldMk cId="3941707046" sldId="270"/>
            <ac:spMk id="9" creationId="{BEDA3DE3-C41C-486B-BB8B-B1C9C3233F51}"/>
          </ac:spMkLst>
        </pc:spChg>
      </pc:sldChg>
      <pc:sldChg chg="addSp delSp modSp add">
        <pc:chgData name="Carlos Hatus" userId="00d5b824450cc374" providerId="LiveId" clId="{75BD24C0-6A92-4A50-AA49-EEE5C4CD6EBF}" dt="2018-05-23T02:09:52.306" v="687" actId="20577"/>
        <pc:sldMkLst>
          <pc:docMk/>
          <pc:sldMk cId="2016726426" sldId="271"/>
        </pc:sldMkLst>
        <pc:spChg chg="mod">
          <ac:chgData name="Carlos Hatus" userId="00d5b824450cc374" providerId="LiveId" clId="{75BD24C0-6A92-4A50-AA49-EEE5C4CD6EBF}" dt="2018-05-23T02:09:52.306" v="687" actId="20577"/>
          <ac:spMkLst>
            <pc:docMk/>
            <pc:sldMk cId="2016726426" sldId="271"/>
            <ac:spMk id="3" creationId="{DC03406C-4B64-4037-9E7B-072B7157699F}"/>
          </ac:spMkLst>
        </pc:spChg>
        <pc:spChg chg="add del">
          <ac:chgData name="Carlos Hatus" userId="00d5b824450cc374" providerId="LiveId" clId="{75BD24C0-6A92-4A50-AA49-EEE5C4CD6EBF}" dt="2018-05-23T02:06:38.234" v="630" actId="20577"/>
          <ac:spMkLst>
            <pc:docMk/>
            <pc:sldMk cId="2016726426" sldId="271"/>
            <ac:spMk id="4" creationId="{E75A7D2D-165F-419D-9A56-561F81BF7D44}"/>
          </ac:spMkLst>
        </pc:spChg>
        <pc:spChg chg="add del">
          <ac:chgData name="Carlos Hatus" userId="00d5b824450cc374" providerId="LiveId" clId="{75BD24C0-6A92-4A50-AA49-EEE5C4CD6EBF}" dt="2018-05-23T02:08:01.360" v="647" actId="20577"/>
          <ac:spMkLst>
            <pc:docMk/>
            <pc:sldMk cId="2016726426" sldId="271"/>
            <ac:spMk id="5" creationId="{EBA9BCF7-2E49-47A2-93D6-01249B4809CF}"/>
          </ac:spMkLst>
        </pc:spChg>
      </pc:sldChg>
      <pc:sldChg chg="addSp delSp modSp add">
        <pc:chgData name="Carlos Hatus" userId="00d5b824450cc374" providerId="LiveId" clId="{75BD24C0-6A92-4A50-AA49-EEE5C4CD6EBF}" dt="2018-05-23T02:13:10.059" v="768" actId="20577"/>
        <pc:sldMkLst>
          <pc:docMk/>
          <pc:sldMk cId="2711785299" sldId="272"/>
        </pc:sldMkLst>
        <pc:spChg chg="mod">
          <ac:chgData name="Carlos Hatus" userId="00d5b824450cc374" providerId="LiveId" clId="{75BD24C0-6A92-4A50-AA49-EEE5C4CD6EBF}" dt="2018-05-23T02:13:10.059" v="768" actId="20577"/>
          <ac:spMkLst>
            <pc:docMk/>
            <pc:sldMk cId="2711785299" sldId="272"/>
            <ac:spMk id="3" creationId="{DC03406C-4B64-4037-9E7B-072B7157699F}"/>
          </ac:spMkLst>
        </pc:spChg>
        <pc:spChg chg="add del">
          <ac:chgData name="Carlos Hatus" userId="00d5b824450cc374" providerId="LiveId" clId="{75BD24C0-6A92-4A50-AA49-EEE5C4CD6EBF}" dt="2018-05-23T02:12:36.706" v="751" actId="20577"/>
          <ac:spMkLst>
            <pc:docMk/>
            <pc:sldMk cId="2711785299" sldId="272"/>
            <ac:spMk id="4" creationId="{F87B67CE-4A6E-4135-AA5D-E7C11940A794}"/>
          </ac:spMkLst>
        </pc:spChg>
        <pc:spChg chg="add del">
          <ac:chgData name="Carlos Hatus" userId="00d5b824450cc374" providerId="LiveId" clId="{75BD24C0-6A92-4A50-AA49-EEE5C4CD6EBF}" dt="2018-05-23T02:13:02.681" v="755" actId="20577"/>
          <ac:spMkLst>
            <pc:docMk/>
            <pc:sldMk cId="2711785299" sldId="272"/>
            <ac:spMk id="5" creationId="{7640BDF3-2F40-44A3-8DCC-57F31E94B7E3}"/>
          </ac:spMkLst>
        </pc:spChg>
        <pc:spChg chg="mod">
          <ac:chgData name="Carlos Hatus" userId="00d5b824450cc374" providerId="LiveId" clId="{75BD24C0-6A92-4A50-AA49-EEE5C4CD6EBF}" dt="2018-05-23T02:12:41.486" v="753" actId="1076"/>
          <ac:spMkLst>
            <pc:docMk/>
            <pc:sldMk cId="2711785299" sldId="272"/>
            <ac:spMk id="9" creationId="{BEDA3DE3-C41C-486B-BB8B-B1C9C3233F51}"/>
          </ac:spMkLst>
        </pc:spChg>
      </pc:sldChg>
      <pc:sldChg chg="addSp delSp modSp add">
        <pc:chgData name="Carlos Hatus" userId="00d5b824450cc374" providerId="LiveId" clId="{75BD24C0-6A92-4A50-AA49-EEE5C4CD6EBF}" dt="2018-05-23T03:05:39.766" v="1450" actId="1076"/>
        <pc:sldMkLst>
          <pc:docMk/>
          <pc:sldMk cId="3983655450" sldId="273"/>
        </pc:sldMkLst>
        <pc:spChg chg="mod">
          <ac:chgData name="Carlos Hatus" userId="00d5b824450cc374" providerId="LiveId" clId="{75BD24C0-6A92-4A50-AA49-EEE5C4CD6EBF}" dt="2018-05-23T02:14:46.501" v="793" actId="20577"/>
          <ac:spMkLst>
            <pc:docMk/>
            <pc:sldMk cId="3983655450" sldId="273"/>
            <ac:spMk id="3" creationId="{DC03406C-4B64-4037-9E7B-072B7157699F}"/>
          </ac:spMkLst>
        </pc:spChg>
        <pc:spChg chg="add del">
          <ac:chgData name="Carlos Hatus" userId="00d5b824450cc374" providerId="LiveId" clId="{75BD24C0-6A92-4A50-AA49-EEE5C4CD6EBF}" dt="2018-05-23T02:14:03.652" v="771" actId="1076"/>
          <ac:spMkLst>
            <pc:docMk/>
            <pc:sldMk cId="3983655450" sldId="273"/>
            <ac:spMk id="4" creationId="{AB58ED88-BC51-468F-B37A-89F14C84718A}"/>
          </ac:spMkLst>
        </pc:spChg>
        <pc:spChg chg="add del">
          <ac:chgData name="Carlos Hatus" userId="00d5b824450cc374" providerId="LiveId" clId="{75BD24C0-6A92-4A50-AA49-EEE5C4CD6EBF}" dt="2018-05-23T02:14:17.622" v="775" actId="1076"/>
          <ac:spMkLst>
            <pc:docMk/>
            <pc:sldMk cId="3983655450" sldId="273"/>
            <ac:spMk id="5" creationId="{53F97C4B-E7B1-417F-AB9B-2C6609B9A082}"/>
          </ac:spMkLst>
        </pc:spChg>
        <pc:spChg chg="mod">
          <ac:chgData name="Carlos Hatus" userId="00d5b824450cc374" providerId="LiveId" clId="{75BD24C0-6A92-4A50-AA49-EEE5C4CD6EBF}" dt="2018-05-23T03:05:39.766" v="1450" actId="1076"/>
          <ac:spMkLst>
            <pc:docMk/>
            <pc:sldMk cId="3983655450" sldId="273"/>
            <ac:spMk id="9" creationId="{BEDA3DE3-C41C-486B-BB8B-B1C9C3233F51}"/>
          </ac:spMkLst>
        </pc:spChg>
      </pc:sldChg>
      <pc:sldChg chg="modSp add ord">
        <pc:chgData name="Carlos Hatus" userId="00d5b824450cc374" providerId="LiveId" clId="{75BD24C0-6A92-4A50-AA49-EEE5C4CD6EBF}" dt="2018-05-23T02:19:09.704" v="864" actId="20577"/>
        <pc:sldMkLst>
          <pc:docMk/>
          <pc:sldMk cId="3914927646" sldId="274"/>
        </pc:sldMkLst>
        <pc:spChg chg="mod">
          <ac:chgData name="Carlos Hatus" userId="00d5b824450cc374" providerId="LiveId" clId="{75BD24C0-6A92-4A50-AA49-EEE5C4CD6EBF}" dt="2018-05-23T02:18:59.984" v="862" actId="20577"/>
          <ac:spMkLst>
            <pc:docMk/>
            <pc:sldMk cId="3914927646" sldId="274"/>
            <ac:spMk id="3" creationId="{DC03406C-4B64-4037-9E7B-072B7157699F}"/>
          </ac:spMkLst>
        </pc:spChg>
        <pc:spChg chg="mod">
          <ac:chgData name="Carlos Hatus" userId="00d5b824450cc374" providerId="LiveId" clId="{75BD24C0-6A92-4A50-AA49-EEE5C4CD6EBF}" dt="2018-05-23T02:19:09.704" v="864" actId="20577"/>
          <ac:spMkLst>
            <pc:docMk/>
            <pc:sldMk cId="3914927646" sldId="274"/>
            <ac:spMk id="9" creationId="{BEDA3DE3-C41C-486B-BB8B-B1C9C3233F51}"/>
          </ac:spMkLst>
        </pc:spChg>
      </pc:sldChg>
      <pc:sldChg chg="addSp delSp modSp add">
        <pc:chgData name="Carlos Hatus" userId="00d5b824450cc374" providerId="LiveId" clId="{75BD24C0-6A92-4A50-AA49-EEE5C4CD6EBF}" dt="2018-05-23T02:51:06.462" v="1203" actId="1035"/>
        <pc:sldMkLst>
          <pc:docMk/>
          <pc:sldMk cId="2054643747" sldId="275"/>
        </pc:sldMkLst>
        <pc:spChg chg="del">
          <ac:chgData name="Carlos Hatus" userId="00d5b824450cc374" providerId="LiveId" clId="{75BD24C0-6A92-4A50-AA49-EEE5C4CD6EBF}" dt="2018-05-23T02:26:27.744" v="866" actId="478"/>
          <ac:spMkLst>
            <pc:docMk/>
            <pc:sldMk cId="2054643747" sldId="275"/>
            <ac:spMk id="2" creationId="{EAD0C7D1-94D9-42AB-A14F-C0C2222F2D92}"/>
          </ac:spMkLst>
        </pc:spChg>
        <pc:spChg chg="del">
          <ac:chgData name="Carlos Hatus" userId="00d5b824450cc374" providerId="LiveId" clId="{75BD24C0-6A92-4A50-AA49-EEE5C4CD6EBF}" dt="2018-05-23T02:26:30.547" v="867" actId="478"/>
          <ac:spMkLst>
            <pc:docMk/>
            <pc:sldMk cId="2054643747" sldId="275"/>
            <ac:spMk id="3" creationId="{0667571D-DC38-4A28-9557-CFF3C14BC1AA}"/>
          </ac:spMkLst>
        </pc:spChg>
        <pc:spChg chg="add del mod">
          <ac:chgData name="Carlos Hatus" userId="00d5b824450cc374" providerId="LiveId" clId="{75BD24C0-6A92-4A50-AA49-EEE5C4CD6EBF}" dt="2018-05-23T02:33:12.374" v="925" actId="1076"/>
          <ac:spMkLst>
            <pc:docMk/>
            <pc:sldMk cId="2054643747" sldId="275"/>
            <ac:spMk id="6" creationId="{08CC1034-E0F2-4CE9-9E9F-E7C20B500601}"/>
          </ac:spMkLst>
        </pc:spChg>
        <pc:picChg chg="add del mod">
          <ac:chgData name="Carlos Hatus" userId="00d5b824450cc374" providerId="LiveId" clId="{75BD24C0-6A92-4A50-AA49-EEE5C4CD6EBF}" dt="2018-05-23T02:29:46.740" v="872" actId="478"/>
          <ac:picMkLst>
            <pc:docMk/>
            <pc:sldMk cId="2054643747" sldId="275"/>
            <ac:picMk id="4" creationId="{0CE8E97C-ECB0-4CE3-A9EF-ACD99B45860B}"/>
          </ac:picMkLst>
        </pc:picChg>
        <pc:picChg chg="add mod modCrop">
          <ac:chgData name="Carlos Hatus" userId="00d5b824450cc374" providerId="LiveId" clId="{75BD24C0-6A92-4A50-AA49-EEE5C4CD6EBF}" dt="2018-05-23T02:51:06.462" v="1203" actId="1035"/>
          <ac:picMkLst>
            <pc:docMk/>
            <pc:sldMk cId="2054643747" sldId="275"/>
            <ac:picMk id="5" creationId="{06AE5B79-4CCA-4921-B979-9A6CD2E1D149}"/>
          </ac:picMkLst>
        </pc:picChg>
      </pc:sldChg>
      <pc:sldChg chg="addSp delSp modSp add">
        <pc:chgData name="Carlos Hatus" userId="00d5b824450cc374" providerId="LiveId" clId="{75BD24C0-6A92-4A50-AA49-EEE5C4CD6EBF}" dt="2018-05-23T02:36:33.322" v="1000" actId="1038"/>
        <pc:sldMkLst>
          <pc:docMk/>
          <pc:sldMk cId="2080862759" sldId="276"/>
        </pc:sldMkLst>
        <pc:spChg chg="del">
          <ac:chgData name="Carlos Hatus" userId="00d5b824450cc374" providerId="LiveId" clId="{75BD24C0-6A92-4A50-AA49-EEE5C4CD6EBF}" dt="2018-05-23T02:35:02.823" v="927" actId="478"/>
          <ac:spMkLst>
            <pc:docMk/>
            <pc:sldMk cId="2080862759" sldId="276"/>
            <ac:spMk id="2" creationId="{534E7C17-4F7C-435C-AAD0-D389E69A4404}"/>
          </ac:spMkLst>
        </pc:spChg>
        <pc:spChg chg="del">
          <ac:chgData name="Carlos Hatus" userId="00d5b824450cc374" providerId="LiveId" clId="{75BD24C0-6A92-4A50-AA49-EEE5C4CD6EBF}" dt="2018-05-23T02:35:04.044" v="928" actId="478"/>
          <ac:spMkLst>
            <pc:docMk/>
            <pc:sldMk cId="2080862759" sldId="276"/>
            <ac:spMk id="3" creationId="{A16B01FB-A15D-467E-B44D-354B90268C51}"/>
          </ac:spMkLst>
        </pc:spChg>
        <pc:spChg chg="add mod">
          <ac:chgData name="Carlos Hatus" userId="00d5b824450cc374" providerId="LiveId" clId="{75BD24C0-6A92-4A50-AA49-EEE5C4CD6EBF}" dt="2018-05-23T02:36:33.322" v="1000" actId="1038"/>
          <ac:spMkLst>
            <pc:docMk/>
            <pc:sldMk cId="2080862759" sldId="276"/>
            <ac:spMk id="5" creationId="{C53459C4-2A50-4152-BADD-F6453FF1910B}"/>
          </ac:spMkLst>
        </pc:spChg>
        <pc:picChg chg="add mod">
          <ac:chgData name="Carlos Hatus" userId="00d5b824450cc374" providerId="LiveId" clId="{75BD24C0-6A92-4A50-AA49-EEE5C4CD6EBF}" dt="2018-05-23T02:35:28.647" v="932" actId="14100"/>
          <ac:picMkLst>
            <pc:docMk/>
            <pc:sldMk cId="2080862759" sldId="276"/>
            <ac:picMk id="4" creationId="{7481C8B4-D444-45D6-823E-2F8EA97094B2}"/>
          </ac:picMkLst>
        </pc:picChg>
      </pc:sldChg>
      <pc:sldChg chg="addSp delSp modSp add">
        <pc:chgData name="Carlos Hatus" userId="00d5b824450cc374" providerId="LiveId" clId="{75BD24C0-6A92-4A50-AA49-EEE5C4CD6EBF}" dt="2018-05-23T02:58:15.843" v="1373" actId="1037"/>
        <pc:sldMkLst>
          <pc:docMk/>
          <pc:sldMk cId="1863160392" sldId="277"/>
        </pc:sldMkLst>
        <pc:spChg chg="mod">
          <ac:chgData name="Carlos Hatus" userId="00d5b824450cc374" providerId="LiveId" clId="{75BD24C0-6A92-4A50-AA49-EEE5C4CD6EBF}" dt="2018-05-23T02:41:44.800" v="1074" actId="1037"/>
          <ac:spMkLst>
            <pc:docMk/>
            <pc:sldMk cId="1863160392" sldId="277"/>
            <ac:spMk id="5" creationId="{C53459C4-2A50-4152-BADD-F6453FF1910B}"/>
          </ac:spMkLst>
        </pc:spChg>
        <pc:picChg chg="add del mod">
          <ac:chgData name="Carlos Hatus" userId="00d5b824450cc374" providerId="LiveId" clId="{75BD24C0-6A92-4A50-AA49-EEE5C4CD6EBF}" dt="2018-05-23T02:40:36.846" v="1007" actId="478"/>
          <ac:picMkLst>
            <pc:docMk/>
            <pc:sldMk cId="1863160392" sldId="277"/>
            <ac:picMk id="2" creationId="{71784FFF-A3B2-4CEA-8D19-CCCE4BFB87DE}"/>
          </ac:picMkLst>
        </pc:picChg>
        <pc:picChg chg="add del mod modCrop">
          <ac:chgData name="Carlos Hatus" userId="00d5b824450cc374" providerId="LiveId" clId="{75BD24C0-6A92-4A50-AA49-EEE5C4CD6EBF}" dt="2018-05-23T02:46:09.575" v="1076" actId="478"/>
          <ac:picMkLst>
            <pc:docMk/>
            <pc:sldMk cId="1863160392" sldId="277"/>
            <ac:picMk id="3" creationId="{9D50B113-5731-4EE7-B819-437331AA032F}"/>
          </ac:picMkLst>
        </pc:picChg>
        <pc:picChg chg="del">
          <ac:chgData name="Carlos Hatus" userId="00d5b824450cc374" providerId="LiveId" clId="{75BD24C0-6A92-4A50-AA49-EEE5C4CD6EBF}" dt="2018-05-23T02:39:03.272" v="1002" actId="478"/>
          <ac:picMkLst>
            <pc:docMk/>
            <pc:sldMk cId="1863160392" sldId="277"/>
            <ac:picMk id="4" creationId="{7481C8B4-D444-45D6-823E-2F8EA97094B2}"/>
          </ac:picMkLst>
        </pc:picChg>
        <pc:picChg chg="add mod ord modCrop">
          <ac:chgData name="Carlos Hatus" userId="00d5b824450cc374" providerId="LiveId" clId="{75BD24C0-6A92-4A50-AA49-EEE5C4CD6EBF}" dt="2018-05-23T02:58:15.843" v="1373" actId="1037"/>
          <ac:picMkLst>
            <pc:docMk/>
            <pc:sldMk cId="1863160392" sldId="277"/>
            <ac:picMk id="6" creationId="{74EE77B1-A628-4967-845F-90E2660E5005}"/>
          </ac:picMkLst>
        </pc:picChg>
      </pc:sldChg>
      <pc:sldChg chg="addSp delSp modSp add">
        <pc:chgData name="Carlos Hatus" userId="00d5b824450cc374" providerId="LiveId" clId="{75BD24C0-6A92-4A50-AA49-EEE5C4CD6EBF}" dt="2018-05-23T03:08:52.498" v="1507" actId="20577"/>
        <pc:sldMkLst>
          <pc:docMk/>
          <pc:sldMk cId="4230070303" sldId="278"/>
        </pc:sldMkLst>
        <pc:spChg chg="mod">
          <ac:chgData name="Carlos Hatus" userId="00d5b824450cc374" providerId="LiveId" clId="{75BD24C0-6A92-4A50-AA49-EEE5C4CD6EBF}" dt="2018-05-23T03:08:52.498" v="1507" actId="20577"/>
          <ac:spMkLst>
            <pc:docMk/>
            <pc:sldMk cId="4230070303" sldId="278"/>
            <ac:spMk id="5" creationId="{C53459C4-2A50-4152-BADD-F6453FF1910B}"/>
          </ac:spMkLst>
        </pc:spChg>
        <pc:picChg chg="add mod ord">
          <ac:chgData name="Carlos Hatus" userId="00d5b824450cc374" providerId="LiveId" clId="{75BD24C0-6A92-4A50-AA49-EEE5C4CD6EBF}" dt="2018-05-23T03:08:35.678" v="1505" actId="167"/>
          <ac:picMkLst>
            <pc:docMk/>
            <pc:sldMk cId="4230070303" sldId="278"/>
            <ac:picMk id="2" creationId="{BE90C178-2225-4027-BE12-7F79D309BF64}"/>
          </ac:picMkLst>
        </pc:picChg>
        <pc:picChg chg="del mod modCrop">
          <ac:chgData name="Carlos Hatus" userId="00d5b824450cc374" providerId="LiveId" clId="{75BD24C0-6A92-4A50-AA49-EEE5C4CD6EBF}" dt="2018-05-23T03:08:13.968" v="1491" actId="478"/>
          <ac:picMkLst>
            <pc:docMk/>
            <pc:sldMk cId="4230070303" sldId="278"/>
            <ac:picMk id="3" creationId="{9D50B113-5731-4EE7-B819-437331AA032F}"/>
          </ac:picMkLst>
        </pc:picChg>
      </pc:sldChg>
      <pc:sldChg chg="add ord">
        <pc:chgData name="Carlos Hatus" userId="00d5b824450cc374" providerId="LiveId" clId="{75BD24C0-6A92-4A50-AA49-EEE5C4CD6EBF}" dt="2018-05-23T02:51:34.967" v="1205" actId="14100"/>
        <pc:sldMkLst>
          <pc:docMk/>
          <pc:sldMk cId="4049442841" sldId="279"/>
        </pc:sldMkLst>
      </pc:sldChg>
      <pc:sldChg chg="modSp add">
        <pc:chgData name="Carlos Hatus" userId="00d5b824450cc374" providerId="LiveId" clId="{75BD24C0-6A92-4A50-AA49-EEE5C4CD6EBF}" dt="2018-05-23T02:53:52.667" v="1250" actId="20577"/>
        <pc:sldMkLst>
          <pc:docMk/>
          <pc:sldMk cId="422873997" sldId="280"/>
        </pc:sldMkLst>
        <pc:spChg chg="mod">
          <ac:chgData name="Carlos Hatus" userId="00d5b824450cc374" providerId="LiveId" clId="{75BD24C0-6A92-4A50-AA49-EEE5C4CD6EBF}" dt="2018-05-23T02:53:52.667" v="1250" actId="20577"/>
          <ac:spMkLst>
            <pc:docMk/>
            <pc:sldMk cId="422873997" sldId="280"/>
            <ac:spMk id="3" creationId="{DC03406C-4B64-4037-9E7B-072B7157699F}"/>
          </ac:spMkLst>
        </pc:spChg>
        <pc:spChg chg="mod">
          <ac:chgData name="Carlos Hatus" userId="00d5b824450cc374" providerId="LiveId" clId="{75BD24C0-6A92-4A50-AA49-EEE5C4CD6EBF}" dt="2018-05-23T02:52:57.518" v="1212" actId="1076"/>
          <ac:spMkLst>
            <pc:docMk/>
            <pc:sldMk cId="422873997" sldId="280"/>
            <ac:spMk id="9" creationId="{BEDA3DE3-C41C-486B-BB8B-B1C9C3233F51}"/>
          </ac:spMkLst>
        </pc:spChg>
      </pc:sldChg>
      <pc:sldChg chg="addSp delSp modSp add">
        <pc:chgData name="Carlos Hatus" userId="00d5b824450cc374" providerId="LiveId" clId="{75BD24C0-6A92-4A50-AA49-EEE5C4CD6EBF}" dt="2018-05-23T02:58:00.822" v="1354" actId="732"/>
        <pc:sldMkLst>
          <pc:docMk/>
          <pc:sldMk cId="435417632" sldId="281"/>
        </pc:sldMkLst>
        <pc:spChg chg="mod">
          <ac:chgData name="Carlos Hatus" userId="00d5b824450cc374" providerId="LiveId" clId="{75BD24C0-6A92-4A50-AA49-EEE5C4CD6EBF}" dt="2018-05-23T02:56:53.881" v="1308" actId="1038"/>
          <ac:spMkLst>
            <pc:docMk/>
            <pc:sldMk cId="435417632" sldId="281"/>
            <ac:spMk id="5" creationId="{C53459C4-2A50-4152-BADD-F6453FF1910B}"/>
          </ac:spMkLst>
        </pc:spChg>
        <pc:picChg chg="add mod modCrop">
          <ac:chgData name="Carlos Hatus" userId="00d5b824450cc374" providerId="LiveId" clId="{75BD24C0-6A92-4A50-AA49-EEE5C4CD6EBF}" dt="2018-05-23T02:58:00.822" v="1354" actId="732"/>
          <ac:picMkLst>
            <pc:docMk/>
            <pc:sldMk cId="435417632" sldId="281"/>
            <ac:picMk id="2" creationId="{3FC87793-6789-44E4-9994-9D13FC6D0EB7}"/>
          </ac:picMkLst>
        </pc:picChg>
        <pc:picChg chg="del">
          <ac:chgData name="Carlos Hatus" userId="00d5b824450cc374" providerId="LiveId" clId="{75BD24C0-6A92-4A50-AA49-EEE5C4CD6EBF}" dt="2018-05-23T02:56:04.247" v="1252" actId="478"/>
          <ac:picMkLst>
            <pc:docMk/>
            <pc:sldMk cId="435417632" sldId="281"/>
            <ac:picMk id="6" creationId="{74EE77B1-A628-4967-845F-90E2660E5005}"/>
          </ac:picMkLst>
        </pc:picChg>
      </pc:sldChg>
      <pc:sldChg chg="addSp delSp modSp add">
        <pc:chgData name="Carlos Hatus" userId="00d5b824450cc374" providerId="LiveId" clId="{75BD24C0-6A92-4A50-AA49-EEE5C4CD6EBF}" dt="2018-05-23T03:02:04.055" v="1419" actId="14100"/>
        <pc:sldMkLst>
          <pc:docMk/>
          <pc:sldMk cId="1895402263" sldId="282"/>
        </pc:sldMkLst>
        <pc:spChg chg="mod">
          <ac:chgData name="Carlos Hatus" userId="00d5b824450cc374" providerId="LiveId" clId="{75BD24C0-6A92-4A50-AA49-EEE5C4CD6EBF}" dt="2018-05-23T02:58:57.049" v="1379" actId="20577"/>
          <ac:spMkLst>
            <pc:docMk/>
            <pc:sldMk cId="1895402263" sldId="282"/>
            <ac:spMk id="2" creationId="{2EE8D6C2-F403-49DD-A3E3-F72AEFF5FB9F}"/>
          </ac:spMkLst>
        </pc:spChg>
        <pc:spChg chg="del">
          <ac:chgData name="Carlos Hatus" userId="00d5b824450cc374" providerId="LiveId" clId="{75BD24C0-6A92-4A50-AA49-EEE5C4CD6EBF}" dt="2018-05-23T02:59:02.035" v="1380" actId="478"/>
          <ac:spMkLst>
            <pc:docMk/>
            <pc:sldMk cId="1895402263" sldId="282"/>
            <ac:spMk id="3" creationId="{34A02683-7838-48D5-8ED0-83C0B6602190}"/>
          </ac:spMkLst>
        </pc:spChg>
        <pc:picChg chg="add">
          <ac:chgData name="Carlos Hatus" userId="00d5b824450cc374" providerId="LiveId" clId="{75BD24C0-6A92-4A50-AA49-EEE5C4CD6EBF}" dt="2018-05-23T03:02:04.055" v="1419" actId="14100"/>
          <ac:picMkLst>
            <pc:docMk/>
            <pc:sldMk cId="1895402263" sldId="282"/>
            <ac:picMk id="4" creationId="{3916EED5-537E-4C95-9BBF-44818A40DD6D}"/>
          </ac:picMkLst>
        </pc:picChg>
      </pc:sldChg>
      <pc:sldChg chg="addSp delSp modSp add">
        <pc:chgData name="Carlos Hatus" userId="00d5b824450cc374" providerId="LiveId" clId="{75BD24C0-6A92-4A50-AA49-EEE5C4CD6EBF}" dt="2018-05-23T03:01:56.681" v="1418" actId="14100"/>
        <pc:sldMkLst>
          <pc:docMk/>
          <pc:sldMk cId="960562825" sldId="283"/>
        </pc:sldMkLst>
        <pc:spChg chg="mod">
          <ac:chgData name="Carlos Hatus" userId="00d5b824450cc374" providerId="LiveId" clId="{75BD24C0-6A92-4A50-AA49-EEE5C4CD6EBF}" dt="2018-05-23T02:59:21.602" v="1391" actId="20577"/>
          <ac:spMkLst>
            <pc:docMk/>
            <pc:sldMk cId="960562825" sldId="283"/>
            <ac:spMk id="2" creationId="{8A8442F3-2E5B-430D-93F8-6A60B3882AF4}"/>
          </ac:spMkLst>
        </pc:spChg>
        <pc:spChg chg="del">
          <ac:chgData name="Carlos Hatus" userId="00d5b824450cc374" providerId="LiveId" clId="{75BD24C0-6A92-4A50-AA49-EEE5C4CD6EBF}" dt="2018-05-23T02:59:26.053" v="1392" actId="478"/>
          <ac:spMkLst>
            <pc:docMk/>
            <pc:sldMk cId="960562825" sldId="283"/>
            <ac:spMk id="3" creationId="{F2FE8A81-925F-4B03-9657-32CFE14B9E82}"/>
          </ac:spMkLst>
        </pc:spChg>
        <pc:picChg chg="add">
          <ac:chgData name="Carlos Hatus" userId="00d5b824450cc374" providerId="LiveId" clId="{75BD24C0-6A92-4A50-AA49-EEE5C4CD6EBF}" dt="2018-05-23T03:01:56.681" v="1418" actId="14100"/>
          <ac:picMkLst>
            <pc:docMk/>
            <pc:sldMk cId="960562825" sldId="283"/>
            <ac:picMk id="4" creationId="{FEB7102B-B2EB-48F9-A9B3-DB1518311F3F}"/>
          </ac:picMkLst>
        </pc:picChg>
      </pc:sldChg>
      <pc:sldChg chg="addSp delSp modSp add">
        <pc:chgData name="Carlos Hatus" userId="00d5b824450cc374" providerId="LiveId" clId="{75BD24C0-6A92-4A50-AA49-EEE5C4CD6EBF}" dt="2018-05-23T03:01:46.350" v="1416" actId="14100"/>
        <pc:sldMkLst>
          <pc:docMk/>
          <pc:sldMk cId="441720109" sldId="284"/>
        </pc:sldMkLst>
        <pc:spChg chg="mod">
          <ac:chgData name="Carlos Hatus" userId="00d5b824450cc374" providerId="LiveId" clId="{75BD24C0-6A92-4A50-AA49-EEE5C4CD6EBF}" dt="2018-05-23T02:59:41.739" v="1398" actId="20577"/>
          <ac:spMkLst>
            <pc:docMk/>
            <pc:sldMk cId="441720109" sldId="284"/>
            <ac:spMk id="2" creationId="{952E9F9F-30B1-4D9C-8465-636208CB787D}"/>
          </ac:spMkLst>
        </pc:spChg>
        <pc:spChg chg="del">
          <ac:chgData name="Carlos Hatus" userId="00d5b824450cc374" providerId="LiveId" clId="{75BD24C0-6A92-4A50-AA49-EEE5C4CD6EBF}" dt="2018-05-23T02:59:45.017" v="1399" actId="478"/>
          <ac:spMkLst>
            <pc:docMk/>
            <pc:sldMk cId="441720109" sldId="284"/>
            <ac:spMk id="3" creationId="{95D9241F-5D1B-4E54-8D6B-6B53A72553D4}"/>
          </ac:spMkLst>
        </pc:spChg>
        <pc:picChg chg="add del mod">
          <ac:chgData name="Carlos Hatus" userId="00d5b824450cc374" providerId="LiveId" clId="{75BD24C0-6A92-4A50-AA49-EEE5C4CD6EBF}" dt="2018-05-23T03:01:12.825" v="1412" actId="14100"/>
          <ac:picMkLst>
            <pc:docMk/>
            <pc:sldMk cId="441720109" sldId="284"/>
            <ac:picMk id="5" creationId="{7C2A1050-25A5-4FC4-86B0-8152FEBD886C}"/>
          </ac:picMkLst>
        </pc:picChg>
        <pc:picChg chg="add del mod">
          <ac:chgData name="Carlos Hatus" userId="00d5b824450cc374" providerId="LiveId" clId="{75BD24C0-6A92-4A50-AA49-EEE5C4CD6EBF}" dt="2018-05-23T03:01:21.711" v="1414" actId="14100"/>
          <ac:picMkLst>
            <pc:docMk/>
            <pc:sldMk cId="441720109" sldId="284"/>
            <ac:picMk id="7" creationId="{E98664C3-77AE-4898-8B50-D75DC9021781}"/>
          </ac:picMkLst>
        </pc:picChg>
        <pc:picChg chg="add mod">
          <ac:chgData name="Carlos Hatus" userId="00d5b824450cc374" providerId="LiveId" clId="{75BD24C0-6A92-4A50-AA49-EEE5C4CD6EBF}" dt="2018-05-23T03:01:46.350" v="1416" actId="14100"/>
          <ac:picMkLst>
            <pc:docMk/>
            <pc:sldMk cId="441720109" sldId="284"/>
            <ac:picMk id="9" creationId="{029AECF3-0FC1-44E4-BD88-7F6D4BF6F4F8}"/>
          </ac:picMkLst>
        </pc:picChg>
      </pc:sldChg>
      <pc:sldChg chg="addSp delSp modSp add">
        <pc:chgData name="Carlos Hatus" userId="00d5b824450cc374" providerId="LiveId" clId="{75BD24C0-6A92-4A50-AA49-EEE5C4CD6EBF}" dt="2018-05-23T03:01:52.786" v="1417" actId="14100"/>
        <pc:sldMkLst>
          <pc:docMk/>
          <pc:sldMk cId="138373678" sldId="285"/>
        </pc:sldMkLst>
        <pc:spChg chg="mod">
          <ac:chgData name="Carlos Hatus" userId="00d5b824450cc374" providerId="LiveId" clId="{75BD24C0-6A92-4A50-AA49-EEE5C4CD6EBF}" dt="2018-05-23T02:59:57.218" v="1409" actId="20577"/>
          <ac:spMkLst>
            <pc:docMk/>
            <pc:sldMk cId="138373678" sldId="285"/>
            <ac:spMk id="2" creationId="{FF5DEB13-3460-4704-BB82-7EC83A35B350}"/>
          </ac:spMkLst>
        </pc:spChg>
        <pc:spChg chg="del">
          <ac:chgData name="Carlos Hatus" userId="00d5b824450cc374" providerId="LiveId" clId="{75BD24C0-6A92-4A50-AA49-EEE5C4CD6EBF}" dt="2018-05-23T03:00:13.659" v="1410" actId="478"/>
          <ac:spMkLst>
            <pc:docMk/>
            <pc:sldMk cId="138373678" sldId="285"/>
            <ac:spMk id="3" creationId="{22779AAF-2B28-436E-912B-0B6204E53279}"/>
          </ac:spMkLst>
        </pc:spChg>
        <pc:picChg chg="add">
          <ac:chgData name="Carlos Hatus" userId="00d5b824450cc374" providerId="LiveId" clId="{75BD24C0-6A92-4A50-AA49-EEE5C4CD6EBF}" dt="2018-05-23T03:01:52.786" v="1417" actId="14100"/>
          <ac:picMkLst>
            <pc:docMk/>
            <pc:sldMk cId="138373678" sldId="285"/>
            <ac:picMk id="4" creationId="{CD060839-01DA-41E4-A750-045F37230366}"/>
          </ac:picMkLst>
        </pc:picChg>
      </pc:sldChg>
      <pc:sldChg chg="modSp add ord">
        <pc:chgData name="Carlos Hatus" userId="00d5b824450cc374" providerId="LiveId" clId="{75BD24C0-6A92-4A50-AA49-EEE5C4CD6EBF}" dt="2018-05-23T03:05:56.062" v="1451" actId="1076"/>
        <pc:sldMkLst>
          <pc:docMk/>
          <pc:sldMk cId="3442302404" sldId="286"/>
        </pc:sldMkLst>
        <pc:spChg chg="mod">
          <ac:chgData name="Carlos Hatus" userId="00d5b824450cc374" providerId="LiveId" clId="{75BD24C0-6A92-4A50-AA49-EEE5C4CD6EBF}" dt="2018-05-23T03:05:56.062" v="1451" actId="1076"/>
          <ac:spMkLst>
            <pc:docMk/>
            <pc:sldMk cId="3442302404" sldId="286"/>
            <ac:spMk id="9" creationId="{BEDA3DE3-C41C-486B-BB8B-B1C9C3233F51}"/>
          </ac:spMkLst>
        </pc:spChg>
      </pc:sldChg>
      <pc:sldChg chg="modSp add ord">
        <pc:chgData name="Carlos Hatus" userId="00d5b824450cc374" providerId="LiveId" clId="{75BD24C0-6A92-4A50-AA49-EEE5C4CD6EBF}" dt="2018-05-23T03:04:19.607" v="1443" actId="20577"/>
        <pc:sldMkLst>
          <pc:docMk/>
          <pc:sldMk cId="572768814" sldId="287"/>
        </pc:sldMkLst>
        <pc:spChg chg="mod">
          <ac:chgData name="Carlos Hatus" userId="00d5b824450cc374" providerId="LiveId" clId="{75BD24C0-6A92-4A50-AA49-EEE5C4CD6EBF}" dt="2018-05-23T03:04:19.607" v="1443" actId="20577"/>
          <ac:spMkLst>
            <pc:docMk/>
            <pc:sldMk cId="572768814" sldId="287"/>
            <ac:spMk id="2" creationId="{2EE8D6C2-F403-49DD-A3E3-F72AEFF5FB9F}"/>
          </ac:spMkLst>
        </pc:spChg>
      </pc:sldChg>
      <pc:sldChg chg="add">
        <pc:chgData name="Carlos Hatus" userId="00d5b824450cc374" providerId="LiveId" clId="{75BD24C0-6A92-4A50-AA49-EEE5C4CD6EBF}" dt="2018-05-23T03:04:29.543" v="1444" actId="14100"/>
        <pc:sldMkLst>
          <pc:docMk/>
          <pc:sldMk cId="94117039" sldId="288"/>
        </pc:sldMkLst>
      </pc:sldChg>
      <pc:sldChg chg="modSp add ord">
        <pc:chgData name="Carlos Hatus" userId="00d5b824450cc374" providerId="LiveId" clId="{75BD24C0-6A92-4A50-AA49-EEE5C4CD6EBF}" dt="2018-05-23T03:06:43.538" v="1490" actId="20577"/>
        <pc:sldMkLst>
          <pc:docMk/>
          <pc:sldMk cId="2200385636" sldId="289"/>
        </pc:sldMkLst>
        <pc:spChg chg="mod">
          <ac:chgData name="Carlos Hatus" userId="00d5b824450cc374" providerId="LiveId" clId="{75BD24C0-6A92-4A50-AA49-EEE5C4CD6EBF}" dt="2018-05-23T03:06:43.538" v="1490" actId="20577"/>
          <ac:spMkLst>
            <pc:docMk/>
            <pc:sldMk cId="2200385636" sldId="289"/>
            <ac:spMk id="3" creationId="{DC03406C-4B64-4037-9E7B-072B7157699F}"/>
          </ac:spMkLst>
        </pc:spChg>
        <pc:spChg chg="mod">
          <ac:chgData name="Carlos Hatus" userId="00d5b824450cc374" providerId="LiveId" clId="{75BD24C0-6A92-4A50-AA49-EEE5C4CD6EBF}" dt="2018-05-23T03:06:06.919" v="1453" actId="1076"/>
          <ac:spMkLst>
            <pc:docMk/>
            <pc:sldMk cId="2200385636" sldId="289"/>
            <ac:spMk id="9" creationId="{BEDA3DE3-C41C-486B-BB8B-B1C9C3233F51}"/>
          </ac:spMkLst>
        </pc:spChg>
      </pc:sldChg>
      <pc:sldChg chg="addSp delSp modSp add">
        <pc:chgData name="Carlos Hatus" userId="00d5b824450cc374" providerId="LiveId" clId="{75BD24C0-6A92-4A50-AA49-EEE5C4CD6EBF}" dt="2018-05-23T03:11:19.329" v="1537" actId="1440"/>
        <pc:sldMkLst>
          <pc:docMk/>
          <pc:sldMk cId="198200417" sldId="290"/>
        </pc:sldMkLst>
        <pc:spChg chg="mod">
          <ac:chgData name="Carlos Hatus" userId="00d5b824450cc374" providerId="LiveId" clId="{75BD24C0-6A92-4A50-AA49-EEE5C4CD6EBF}" dt="2018-05-23T03:09:29.936" v="1528" actId="20577"/>
          <ac:spMkLst>
            <pc:docMk/>
            <pc:sldMk cId="198200417" sldId="290"/>
            <ac:spMk id="2" creationId="{CE32B4BC-58CB-4EEA-9647-6AC41DF0162B}"/>
          </ac:spMkLst>
        </pc:spChg>
        <pc:spChg chg="del">
          <ac:chgData name="Carlos Hatus" userId="00d5b824450cc374" providerId="LiveId" clId="{75BD24C0-6A92-4A50-AA49-EEE5C4CD6EBF}" dt="2018-05-23T03:10:38.757" v="1529" actId="478"/>
          <ac:spMkLst>
            <pc:docMk/>
            <pc:sldMk cId="198200417" sldId="290"/>
            <ac:spMk id="3" creationId="{750898D2-D798-42F0-B6B0-572D98163203}"/>
          </ac:spMkLst>
        </pc:spChg>
        <pc:picChg chg="add mod modCrop">
          <ac:chgData name="Carlos Hatus" userId="00d5b824450cc374" providerId="LiveId" clId="{75BD24C0-6A92-4A50-AA49-EEE5C4CD6EBF}" dt="2018-05-23T03:11:19.329" v="1537" actId="1440"/>
          <ac:picMkLst>
            <pc:docMk/>
            <pc:sldMk cId="198200417" sldId="290"/>
            <ac:picMk id="5" creationId="{A2F34391-937D-47F1-9A0E-F070B9C415B8}"/>
          </ac:picMkLst>
        </pc:picChg>
      </pc:sldChg>
      <pc:sldChg chg="add ord">
        <pc:chgData name="Carlos Hatus" userId="00d5b824450cc374" providerId="LiveId" clId="{75BD24C0-6A92-4A50-AA49-EEE5C4CD6EBF}" dt="2018-05-23T16:50:23.662" v="1641"/>
        <pc:sldMkLst>
          <pc:docMk/>
          <pc:sldMk cId="1014776469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7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1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7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6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8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8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33F689-5C1A-4A30-8EFC-40EBD3C744C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A3D4ED-1900-4ABB-9A4B-DE309DAEB35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9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B6B02-1EAE-45C9-994B-ABE390426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15D69-F42D-498B-9EF3-72E013BDB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A7804-0F44-4225-A2DB-6BCE6EEF1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r="4898"/>
          <a:stretch/>
        </p:blipFill>
        <p:spPr>
          <a:xfrm>
            <a:off x="0" y="-106017"/>
            <a:ext cx="12192000" cy="6969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2C0D872-9B17-447A-877D-AE49FEBE977A}"/>
              </a:ext>
            </a:extLst>
          </p:cNvPr>
          <p:cNvSpPr txBox="1"/>
          <p:nvPr/>
        </p:nvSpPr>
        <p:spPr>
          <a:xfrm>
            <a:off x="7437880" y="5407514"/>
            <a:ext cx="4373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Wali Queiroz Santos</a:t>
            </a:r>
          </a:p>
          <a:p>
            <a:r>
              <a:rPr lang="pt-BR" b="1" dirty="0"/>
              <a:t>8° Semestre Ciência da Computação – UESB</a:t>
            </a:r>
          </a:p>
          <a:p>
            <a:r>
              <a:rPr lang="pt-BR" b="1" dirty="0"/>
              <a:t>wsantos077@gmail.com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5F5F1B-6EE3-4FD6-A753-1D7D940C867B}"/>
              </a:ext>
            </a:extLst>
          </p:cNvPr>
          <p:cNvSpPr txBox="1"/>
          <p:nvPr/>
        </p:nvSpPr>
        <p:spPr>
          <a:xfrm>
            <a:off x="1805584" y="5407513"/>
            <a:ext cx="432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Carlos Hatus Damasceno Borges</a:t>
            </a:r>
          </a:p>
          <a:p>
            <a:r>
              <a:rPr lang="pt-BR" b="1" dirty="0"/>
              <a:t>8° Semestre Ciência da Computação – UESB</a:t>
            </a:r>
          </a:p>
          <a:p>
            <a:r>
              <a:rPr lang="pt-BR" b="1" dirty="0"/>
              <a:t>carlos.hatus@hotmail.com</a:t>
            </a:r>
          </a:p>
        </p:txBody>
      </p:sp>
    </p:spTree>
    <p:extLst>
      <p:ext uri="{BB962C8B-B14F-4D97-AF65-F5344CB8AC3E}">
        <p14:creationId xmlns:p14="http://schemas.microsoft.com/office/powerpoint/2010/main" val="386515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Instala as dependências do projeto.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3560451" y="2782669"/>
            <a:ext cx="46474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composer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install</a:t>
            </a:r>
            <a:endParaRPr lang="pt-BR" sz="3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7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Cria as tabelas no banco de dados, inicialmente as tabelas de autenticação.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3353903" y="2782669"/>
            <a:ext cx="548419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migrate</a:t>
            </a:r>
            <a:endParaRPr lang="pt-BR" sz="3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0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Gera as chaves de acesso para a </a:t>
            </a:r>
            <a:r>
              <a:rPr lang="pt-BR" sz="3200" dirty="0" err="1"/>
              <a:t>api</a:t>
            </a:r>
            <a:r>
              <a:rPr lang="pt-BR" sz="32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2098752" y="2782669"/>
            <a:ext cx="79944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passport:install</a:t>
            </a:r>
            <a:endParaRPr lang="pt-BR" sz="3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8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Inicializa o servidor </a:t>
            </a:r>
            <a:r>
              <a:rPr lang="pt-BR" sz="3200" dirty="0" err="1"/>
              <a:t>php</a:t>
            </a:r>
            <a:r>
              <a:rPr lang="pt-BR" sz="32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3420989" y="2782669"/>
            <a:ext cx="49263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398365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5A3F5-63D5-4FA6-B3EC-524A553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E0A46-2ECE-4082-B5BA-B4C8A027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76B917-08DB-4F3D-A7A1-D5DED5213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" r="744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E08BD7-A43F-4160-B998-258A453BA19B}"/>
              </a:ext>
            </a:extLst>
          </p:cNvPr>
          <p:cNvSpPr txBox="1"/>
          <p:nvPr/>
        </p:nvSpPr>
        <p:spPr>
          <a:xfrm>
            <a:off x="9143998" y="6255028"/>
            <a:ext cx="251222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/>
              <a:t>http://localhost:8000/</a:t>
            </a:r>
          </a:p>
        </p:txBody>
      </p:sp>
    </p:spTree>
    <p:extLst>
      <p:ext uri="{BB962C8B-B14F-4D97-AF65-F5344CB8AC3E}">
        <p14:creationId xmlns:p14="http://schemas.microsoft.com/office/powerpoint/2010/main" val="97401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Cria o </a:t>
            </a:r>
            <a:r>
              <a:rPr lang="pt-BR" sz="3200" dirty="0" err="1"/>
              <a:t>Model</a:t>
            </a:r>
            <a:r>
              <a:rPr lang="pt-BR" sz="3200" dirty="0"/>
              <a:t> Cadastro e a sua </a:t>
            </a:r>
            <a:r>
              <a:rPr lang="pt-BR" sz="3200" dirty="0" err="1"/>
              <a:t>Migration</a:t>
            </a:r>
            <a:r>
              <a:rPr lang="pt-BR" sz="32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1261984" y="2782669"/>
            <a:ext cx="96680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make:model</a:t>
            </a:r>
            <a:r>
              <a:rPr lang="pt-BR" sz="3600" dirty="0">
                <a:latin typeface="Lucida Console" panose="020B0609040504020204" pitchFamily="49" charset="0"/>
              </a:rPr>
              <a:t> Cadastro -m</a:t>
            </a:r>
          </a:p>
        </p:txBody>
      </p:sp>
    </p:spTree>
    <p:extLst>
      <p:ext uri="{BB962C8B-B14F-4D97-AF65-F5344CB8AC3E}">
        <p14:creationId xmlns:p14="http://schemas.microsoft.com/office/powerpoint/2010/main" val="391492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DEB13-3460-4704-BB82-7EC83A35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Migration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060839-01DA-41E4-A750-045F372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2445026"/>
            <a:ext cx="7844525" cy="44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AE5B79-4CCA-4921-B979-9A6CD2E1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0"/>
          <a:stretch/>
        </p:blipFill>
        <p:spPr>
          <a:xfrm>
            <a:off x="0" y="283550"/>
            <a:ext cx="12192000" cy="63778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CC1034-E0F2-4CE9-9E9F-E7C20B500601}"/>
              </a:ext>
            </a:extLst>
          </p:cNvPr>
          <p:cNvSpPr txBox="1"/>
          <p:nvPr/>
        </p:nvSpPr>
        <p:spPr>
          <a:xfrm>
            <a:off x="6551991" y="6122506"/>
            <a:ext cx="514967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\database\</a:t>
            </a:r>
            <a:r>
              <a:rPr lang="pt-BR" dirty="0" err="1"/>
              <a:t>migrations</a:t>
            </a:r>
            <a:r>
              <a:rPr lang="pt-BR" dirty="0"/>
              <a:t>\*_create_cadastros_table.php</a:t>
            </a:r>
          </a:p>
        </p:txBody>
      </p:sp>
    </p:spTree>
    <p:extLst>
      <p:ext uri="{BB962C8B-B14F-4D97-AF65-F5344CB8AC3E}">
        <p14:creationId xmlns:p14="http://schemas.microsoft.com/office/powerpoint/2010/main" val="205464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9F9F-30B1-4D9C-8465-636208CB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9AECF3-0FC1-44E4-BD88-7F6D4BF6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2445026"/>
            <a:ext cx="7844525" cy="44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2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81C8B4-D444-45D6-823E-2F8EA970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4726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3459C4-2A50-4152-BADD-F6453FF1910B}"/>
              </a:ext>
            </a:extLst>
          </p:cNvPr>
          <p:cNvSpPr txBox="1"/>
          <p:nvPr/>
        </p:nvSpPr>
        <p:spPr>
          <a:xfrm>
            <a:off x="9295193" y="6122506"/>
            <a:ext cx="20429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\app\Cadastro.php</a:t>
            </a:r>
          </a:p>
        </p:txBody>
      </p:sp>
    </p:spTree>
    <p:extLst>
      <p:ext uri="{BB962C8B-B14F-4D97-AF65-F5344CB8AC3E}">
        <p14:creationId xmlns:p14="http://schemas.microsoft.com/office/powerpoint/2010/main" val="20808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10BB503-DEA5-4ED4-A502-5E8D79817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7403"/>
          <a:stretch/>
        </p:blipFill>
        <p:spPr>
          <a:xfrm>
            <a:off x="0" y="1"/>
            <a:ext cx="12192000" cy="68551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6D1BC14-87D5-488F-837D-A74FC9CF8B94}"/>
              </a:ext>
            </a:extLst>
          </p:cNvPr>
          <p:cNvSpPr txBox="1"/>
          <p:nvPr/>
        </p:nvSpPr>
        <p:spPr>
          <a:xfrm>
            <a:off x="9634331" y="6255028"/>
            <a:ext cx="228562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/>
              <a:t>https://laravel.com/</a:t>
            </a:r>
          </a:p>
        </p:txBody>
      </p:sp>
    </p:spTree>
    <p:extLst>
      <p:ext uri="{BB962C8B-B14F-4D97-AF65-F5344CB8AC3E}">
        <p14:creationId xmlns:p14="http://schemas.microsoft.com/office/powerpoint/2010/main" val="3858589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Cria as tabelas no banco de dados, inicialmente as tabelas de autenticação.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3353903" y="2782669"/>
            <a:ext cx="548419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migrate</a:t>
            </a:r>
            <a:endParaRPr lang="pt-BR" sz="3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4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442F3-2E5B-430D-93F8-6A60B388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B7102B-B2EB-48F9-A9B3-DB151831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2445026"/>
            <a:ext cx="7844525" cy="44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Cria o </a:t>
            </a:r>
            <a:r>
              <a:rPr lang="pt-BR" sz="3200" dirty="0" err="1"/>
              <a:t>Controller</a:t>
            </a:r>
            <a:r>
              <a:rPr lang="pt-BR" sz="3200" dirty="0"/>
              <a:t> para gerenciar o cadastro.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910687" y="2828835"/>
            <a:ext cx="994695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make:controller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</a:p>
          <a:p>
            <a:r>
              <a:rPr lang="pt-BR" sz="3600" dirty="0" err="1">
                <a:latin typeface="Lucida Console" panose="020B0609040504020204" pitchFamily="49" charset="0"/>
              </a:rPr>
              <a:t>CadastroController</a:t>
            </a:r>
            <a:r>
              <a:rPr lang="pt-BR" sz="3600" dirty="0">
                <a:latin typeface="Lucida Console" panose="020B0609040504020204" pitchFamily="49" charset="0"/>
              </a:rPr>
              <a:t> --</a:t>
            </a:r>
            <a:r>
              <a:rPr lang="pt-BR" sz="3600" dirty="0" err="1">
                <a:latin typeface="Lucida Console" panose="020B0609040504020204" pitchFamily="49" charset="0"/>
              </a:rPr>
              <a:t>model</a:t>
            </a:r>
            <a:r>
              <a:rPr lang="pt-BR" sz="3600" dirty="0">
                <a:latin typeface="Lucida Console" panose="020B0609040504020204" pitchFamily="49" charset="0"/>
              </a:rPr>
              <a:t>=Cadastro</a:t>
            </a:r>
          </a:p>
        </p:txBody>
      </p:sp>
    </p:spTree>
    <p:extLst>
      <p:ext uri="{BB962C8B-B14F-4D97-AF65-F5344CB8AC3E}">
        <p14:creationId xmlns:p14="http://schemas.microsoft.com/office/powerpoint/2010/main" val="42287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4EE77B1-A628-4967-845F-90E2660E5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8"/>
          <a:stretch/>
        </p:blipFill>
        <p:spPr>
          <a:xfrm>
            <a:off x="741094" y="0"/>
            <a:ext cx="9539832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3459C4-2A50-4152-BADD-F6453FF1910B}"/>
              </a:ext>
            </a:extLst>
          </p:cNvPr>
          <p:cNvSpPr txBox="1"/>
          <p:nvPr/>
        </p:nvSpPr>
        <p:spPr>
          <a:xfrm>
            <a:off x="7400136" y="6122506"/>
            <a:ext cx="45325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\app\Http\Controllers\CadastroController.php</a:t>
            </a:r>
          </a:p>
        </p:txBody>
      </p:sp>
    </p:spTree>
    <p:extLst>
      <p:ext uri="{BB962C8B-B14F-4D97-AF65-F5344CB8AC3E}">
        <p14:creationId xmlns:p14="http://schemas.microsoft.com/office/powerpoint/2010/main" val="186316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D6C2-F403-49DD-A3E3-F72AEFF5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6EED5-537E-4C95-9BBF-44818A40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2445026"/>
            <a:ext cx="7844525" cy="44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02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53459C4-2A50-4152-BADD-F6453FF1910B}"/>
              </a:ext>
            </a:extLst>
          </p:cNvPr>
          <p:cNvSpPr txBox="1"/>
          <p:nvPr/>
        </p:nvSpPr>
        <p:spPr>
          <a:xfrm>
            <a:off x="9944552" y="6122506"/>
            <a:ext cx="16692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\routes\api.php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C87793-6789-44E4-9994-9D13FC6D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8"/>
          <a:stretch/>
        </p:blipFill>
        <p:spPr>
          <a:xfrm>
            <a:off x="703731" y="429109"/>
            <a:ext cx="11488270" cy="33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Inicializa o servidor </a:t>
            </a:r>
            <a:r>
              <a:rPr lang="pt-BR" sz="3200" dirty="0" err="1"/>
              <a:t>php</a:t>
            </a:r>
            <a:r>
              <a:rPr lang="pt-BR" sz="32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3420989" y="2782669"/>
            <a:ext cx="49263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101477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D6C2-F403-49DD-A3E3-F72AEFF5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6EED5-537E-4C95-9BBF-44818A40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2445026"/>
            <a:ext cx="7844525" cy="44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Cria o arquivo de validações.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425217" y="2782669"/>
            <a:ext cx="1134156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make:request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CadastroRequest</a:t>
            </a:r>
            <a:endParaRPr lang="pt-BR" sz="3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85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90C178-2225-4027-BE12-7F79D309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9" y="-1564"/>
            <a:ext cx="11871243" cy="68595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3459C4-2A50-4152-BADD-F6453FF1910B}"/>
              </a:ext>
            </a:extLst>
          </p:cNvPr>
          <p:cNvSpPr txBox="1"/>
          <p:nvPr/>
        </p:nvSpPr>
        <p:spPr>
          <a:xfrm>
            <a:off x="7400136" y="6122506"/>
            <a:ext cx="41594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\app\Http\Requests\CadastroRequest.php</a:t>
            </a:r>
          </a:p>
        </p:txBody>
      </p:sp>
    </p:spTree>
    <p:extLst>
      <p:ext uri="{BB962C8B-B14F-4D97-AF65-F5344CB8AC3E}">
        <p14:creationId xmlns:p14="http://schemas.microsoft.com/office/powerpoint/2010/main" val="42300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5FB91-D440-44C2-BB19-0990E72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Framework?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40F4F-CE9F-428F-8F81-FDCA1D07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/>
              <a:t>Eles nos ajudam e muito a agilizar o processo de desenvolvimento, de forma organizada, evitando repetições de código e muito mais.</a:t>
            </a:r>
          </a:p>
        </p:txBody>
      </p:sp>
    </p:spTree>
    <p:extLst>
      <p:ext uri="{BB962C8B-B14F-4D97-AF65-F5344CB8AC3E}">
        <p14:creationId xmlns:p14="http://schemas.microsoft.com/office/powerpoint/2010/main" val="251828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53459C4-2A50-4152-BADD-F6453FF1910B}"/>
              </a:ext>
            </a:extLst>
          </p:cNvPr>
          <p:cNvSpPr txBox="1"/>
          <p:nvPr/>
        </p:nvSpPr>
        <p:spPr>
          <a:xfrm>
            <a:off x="7400136" y="6122506"/>
            <a:ext cx="45325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\app\Http\Controllers\CadastroController.php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50B113-5731-4EE7-B819-437331AA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9" r="6087"/>
          <a:stretch/>
        </p:blipFill>
        <p:spPr>
          <a:xfrm>
            <a:off x="742122" y="742122"/>
            <a:ext cx="11449878" cy="43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7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809744"/>
            <a:ext cx="9720073" cy="14996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Inicializa o servidor </a:t>
            </a:r>
            <a:r>
              <a:rPr lang="pt-BR" sz="3200" dirty="0" err="1"/>
              <a:t>php</a:t>
            </a:r>
            <a:r>
              <a:rPr lang="pt-BR" sz="32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A3DE3-C41C-486B-BB8B-B1C9C3233F51}"/>
              </a:ext>
            </a:extLst>
          </p:cNvPr>
          <p:cNvSpPr txBox="1"/>
          <p:nvPr/>
        </p:nvSpPr>
        <p:spPr>
          <a:xfrm>
            <a:off x="3420989" y="2782669"/>
            <a:ext cx="49263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Lucida Console" panose="020B0609040504020204" pitchFamily="49" charset="0"/>
              </a:rPr>
              <a:t>php</a:t>
            </a:r>
            <a:r>
              <a:rPr lang="pt-BR" sz="3600" dirty="0">
                <a:latin typeface="Lucida Console" panose="020B0609040504020204" pitchFamily="49" charset="0"/>
              </a:rPr>
              <a:t> </a:t>
            </a:r>
            <a:r>
              <a:rPr lang="pt-BR" sz="3600" dirty="0" err="1">
                <a:latin typeface="Lucida Console" panose="020B0609040504020204" pitchFamily="49" charset="0"/>
              </a:rPr>
              <a:t>artisan</a:t>
            </a:r>
            <a:r>
              <a:rPr lang="pt-BR" sz="3600" dirty="0">
                <a:latin typeface="Lucida Console" panose="020B0609040504020204" pitchFamily="49" charset="0"/>
              </a:rPr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3442302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B4BC-58CB-4EEA-9647-6AC41DF0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com o Front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F34391-937D-47F1-9A0E-F070B9C41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r="4155" b="21174"/>
          <a:stretch/>
        </p:blipFill>
        <p:spPr>
          <a:xfrm>
            <a:off x="2100469" y="2084832"/>
            <a:ext cx="7991061" cy="3600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20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6380-1E66-4D90-99CB-BE9DBE5C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</a:t>
            </a:r>
            <a:r>
              <a:rPr lang="pt-BR" b="1" dirty="0" err="1"/>
              <a:t>Laravel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03103-E37D-44F2-8E48-2E7482E3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/>
              <a:t>O </a:t>
            </a:r>
            <a:r>
              <a:rPr lang="pt-BR" sz="3600" dirty="0" err="1"/>
              <a:t>Laravel</a:t>
            </a:r>
            <a:r>
              <a:rPr lang="pt-BR" sz="3600" dirty="0"/>
              <a:t> e uma das maiores apostas da atualidade. Muito se deve a sua simplicidade, sintaxe, flexibilidade e rica documentação.</a:t>
            </a:r>
          </a:p>
        </p:txBody>
      </p:sp>
    </p:spTree>
    <p:extLst>
      <p:ext uri="{BB962C8B-B14F-4D97-AF65-F5344CB8AC3E}">
        <p14:creationId xmlns:p14="http://schemas.microsoft.com/office/powerpoint/2010/main" val="92966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FBF47-0CF6-4769-8113-5ADE0BBE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B8DFA-5F04-41DD-81B5-AED0F9C3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11F018-928A-47DA-9557-8DB0E94F8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" b="81370"/>
          <a:stretch/>
        </p:blipFill>
        <p:spPr>
          <a:xfrm>
            <a:off x="0" y="0"/>
            <a:ext cx="12195068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34F870-D579-4BA4-93B0-C21EA0A8256D}"/>
              </a:ext>
            </a:extLst>
          </p:cNvPr>
          <p:cNvSpPr txBox="1"/>
          <p:nvPr/>
        </p:nvSpPr>
        <p:spPr>
          <a:xfrm>
            <a:off x="8812696" y="6255028"/>
            <a:ext cx="31890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/>
              <a:t>https://laravel.com/docs/5.6</a:t>
            </a:r>
          </a:p>
        </p:txBody>
      </p:sp>
    </p:spTree>
    <p:extLst>
      <p:ext uri="{BB962C8B-B14F-4D97-AF65-F5344CB8AC3E}">
        <p14:creationId xmlns:p14="http://schemas.microsoft.com/office/powerpoint/2010/main" val="308128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Aprender praticando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3200" dirty="0"/>
              <a:t>Baixar o zip do </a:t>
            </a:r>
            <a:r>
              <a:rPr lang="pt-BR" sz="3200" dirty="0" err="1"/>
              <a:t>template</a:t>
            </a:r>
            <a:r>
              <a:rPr lang="pt-BR" sz="3200" dirty="0"/>
              <a:t> no GitHub;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EB2BB7-1734-426D-B437-C14466031B79}"/>
              </a:ext>
            </a:extLst>
          </p:cNvPr>
          <p:cNvSpPr txBox="1"/>
          <p:nvPr/>
        </p:nvSpPr>
        <p:spPr>
          <a:xfrm>
            <a:off x="1910494" y="4005292"/>
            <a:ext cx="837101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pt-BR" sz="3200" dirty="0"/>
              <a:t>https://github.com/WaliQ/cadastro-api-template</a:t>
            </a:r>
          </a:p>
        </p:txBody>
      </p:sp>
    </p:spTree>
    <p:extLst>
      <p:ext uri="{BB962C8B-B14F-4D97-AF65-F5344CB8AC3E}">
        <p14:creationId xmlns:p14="http://schemas.microsoft.com/office/powerpoint/2010/main" val="31424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6FEB88-C6E1-4423-8E10-CE48AAFD2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07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7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pt-BR" sz="3200" dirty="0"/>
              <a:t>Descompactar </a:t>
            </a:r>
            <a:r>
              <a:rPr lang="pt-BR" sz="3200"/>
              <a:t>o projeto </a:t>
            </a:r>
            <a:r>
              <a:rPr lang="pt-BR" sz="3200" dirty="0"/>
              <a:t>“</a:t>
            </a:r>
            <a:r>
              <a:rPr lang="pt-BR" sz="3200" b="1" dirty="0"/>
              <a:t>cadastro-</a:t>
            </a:r>
            <a:r>
              <a:rPr lang="pt-BR" sz="3200" b="1" dirty="0" err="1"/>
              <a:t>api</a:t>
            </a:r>
            <a:r>
              <a:rPr lang="pt-BR" sz="3200" b="1" dirty="0"/>
              <a:t>-</a:t>
            </a:r>
            <a:r>
              <a:rPr lang="pt-BR" sz="3200" b="1" dirty="0" err="1"/>
              <a:t>template</a:t>
            </a:r>
            <a:r>
              <a:rPr lang="pt-BR" sz="3200" dirty="0"/>
              <a:t>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3200" dirty="0"/>
              <a:t>Abrir uma nova janela no </a:t>
            </a:r>
            <a:r>
              <a:rPr lang="pt-BR" sz="3200" dirty="0" err="1"/>
              <a:t>VSCode</a:t>
            </a:r>
            <a:r>
              <a:rPr lang="pt-BR" sz="3200" dirty="0"/>
              <a:t> “</a:t>
            </a:r>
            <a:r>
              <a:rPr lang="pt-BR" sz="3200" b="1" dirty="0" err="1"/>
              <a:t>Ctrl</a:t>
            </a:r>
            <a:r>
              <a:rPr lang="pt-BR" sz="3200" b="1" dirty="0"/>
              <a:t> + Shift + N</a:t>
            </a:r>
            <a:r>
              <a:rPr lang="pt-BR" sz="3200" dirty="0"/>
              <a:t>”;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3200" dirty="0"/>
              <a:t>Abrir a pasta “</a:t>
            </a:r>
            <a:r>
              <a:rPr lang="pt-BR" sz="3200" b="1" dirty="0"/>
              <a:t>cadastro-</a:t>
            </a:r>
            <a:r>
              <a:rPr lang="pt-BR" sz="3200" b="1" dirty="0" err="1"/>
              <a:t>api</a:t>
            </a:r>
            <a:r>
              <a:rPr lang="pt-BR" sz="3200" dirty="0"/>
              <a:t>” no </a:t>
            </a:r>
            <a:r>
              <a:rPr lang="pt-BR" sz="3200" dirty="0" err="1"/>
              <a:t>VSCode</a:t>
            </a:r>
            <a:r>
              <a:rPr lang="pt-BR" sz="3200" dirty="0"/>
              <a:t> (a mesma do passo 2);</a:t>
            </a:r>
          </a:p>
        </p:txBody>
      </p:sp>
    </p:spTree>
    <p:extLst>
      <p:ext uri="{BB962C8B-B14F-4D97-AF65-F5344CB8AC3E}">
        <p14:creationId xmlns:p14="http://schemas.microsoft.com/office/powerpoint/2010/main" val="422845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BCD7-C826-48FD-BC43-6CC948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3406C-4B64-4037-9E7B-072B7157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pt-BR" sz="3200" dirty="0"/>
              <a:t>Renomear o arquivo “</a:t>
            </a:r>
            <a:r>
              <a:rPr lang="pt-BR" sz="3200" b="1" dirty="0"/>
              <a:t>.</a:t>
            </a:r>
            <a:r>
              <a:rPr lang="pt-BR" sz="3200" b="1" dirty="0" err="1"/>
              <a:t>env.example</a:t>
            </a:r>
            <a:r>
              <a:rPr lang="pt-BR" sz="3200" dirty="0"/>
              <a:t>” para “</a:t>
            </a:r>
            <a:r>
              <a:rPr lang="pt-BR" sz="3200" b="1" dirty="0"/>
              <a:t>.</a:t>
            </a:r>
            <a:r>
              <a:rPr lang="pt-BR" sz="3200" b="1" dirty="0" err="1"/>
              <a:t>env</a:t>
            </a:r>
            <a:r>
              <a:rPr lang="pt-BR" sz="3200" dirty="0"/>
              <a:t>”;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pt-BR" sz="3200" dirty="0"/>
              <a:t>Criar o arquivo “</a:t>
            </a:r>
            <a:r>
              <a:rPr lang="pt-BR" sz="3200" b="1" dirty="0" err="1"/>
              <a:t>database.sqlite</a:t>
            </a:r>
            <a:r>
              <a:rPr lang="pt-BR" sz="3200" dirty="0"/>
              <a:t>” na pasta “</a:t>
            </a:r>
            <a:r>
              <a:rPr lang="pt-BR" sz="3200" b="1" dirty="0" err="1"/>
              <a:t>database</a:t>
            </a:r>
            <a:r>
              <a:rPr lang="pt-BR" sz="3200" dirty="0"/>
              <a:t>” do projeto;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pt-BR" sz="3200" dirty="0"/>
              <a:t>Abrir o terminal no </a:t>
            </a:r>
            <a:r>
              <a:rPr lang="pt-BR" sz="3200" dirty="0" err="1"/>
              <a:t>VSCode</a:t>
            </a:r>
            <a:r>
              <a:rPr lang="pt-BR" sz="3200" dirty="0"/>
              <a:t> “</a:t>
            </a:r>
            <a:r>
              <a:rPr lang="pt-BR" sz="3200" b="1" dirty="0" err="1"/>
              <a:t>Ctrl</a:t>
            </a:r>
            <a:r>
              <a:rPr lang="pt-BR" sz="3200" b="1" dirty="0"/>
              <a:t> + ‘</a:t>
            </a:r>
            <a:r>
              <a:rPr lang="pt-BR" sz="3200" dirty="0"/>
              <a:t>”;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1672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</TotalTime>
  <Words>428</Words>
  <Application>Microsoft Office PowerPoint</Application>
  <PresentationFormat>Widescreen</PresentationFormat>
  <Paragraphs>67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Lucida Console</vt:lpstr>
      <vt:lpstr>Tw Cen MT</vt:lpstr>
      <vt:lpstr>Tw Cen MT Condensed</vt:lpstr>
      <vt:lpstr>Wingdings</vt:lpstr>
      <vt:lpstr>Wingdings 3</vt:lpstr>
      <vt:lpstr>Integral</vt:lpstr>
      <vt:lpstr>Apresentação do PowerPoint</vt:lpstr>
      <vt:lpstr>Apresentação do PowerPoint</vt:lpstr>
      <vt:lpstr>Framework?</vt:lpstr>
      <vt:lpstr>Por que Laravel?</vt:lpstr>
      <vt:lpstr>Apresentação do PowerPoint</vt:lpstr>
      <vt:lpstr>Aprender praticando</vt:lpstr>
      <vt:lpstr>Apresentação do PowerPoint</vt:lpstr>
      <vt:lpstr>Passo a passo</vt:lpstr>
      <vt:lpstr>Passo a passo</vt:lpstr>
      <vt:lpstr>Comando no terminal</vt:lpstr>
      <vt:lpstr>Comando no terminal</vt:lpstr>
      <vt:lpstr>Comando no terminal</vt:lpstr>
      <vt:lpstr>Comando no terminal</vt:lpstr>
      <vt:lpstr>Apresentação do PowerPoint</vt:lpstr>
      <vt:lpstr>Comando no terminal</vt:lpstr>
      <vt:lpstr>Migration</vt:lpstr>
      <vt:lpstr>Apresentação do PowerPoint</vt:lpstr>
      <vt:lpstr>Model</vt:lpstr>
      <vt:lpstr>Apresentação do PowerPoint</vt:lpstr>
      <vt:lpstr>Comando no terminal</vt:lpstr>
      <vt:lpstr>Controller</vt:lpstr>
      <vt:lpstr>Comando no terminal</vt:lpstr>
      <vt:lpstr>Apresentação do PowerPoint</vt:lpstr>
      <vt:lpstr>Rotas</vt:lpstr>
      <vt:lpstr>Apresentação do PowerPoint</vt:lpstr>
      <vt:lpstr>Comando no terminal</vt:lpstr>
      <vt:lpstr>Validação dos dados</vt:lpstr>
      <vt:lpstr>Comando no terminal</vt:lpstr>
      <vt:lpstr>Apresentação do PowerPoint</vt:lpstr>
      <vt:lpstr>Apresentação do PowerPoint</vt:lpstr>
      <vt:lpstr>Comando no terminal</vt:lpstr>
      <vt:lpstr>Testando com o Front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Hatus</dc:creator>
  <cp:lastModifiedBy>Carlos Hatus</cp:lastModifiedBy>
  <cp:revision>9</cp:revision>
  <dcterms:created xsi:type="dcterms:W3CDTF">2018-05-23T00:35:21Z</dcterms:created>
  <dcterms:modified xsi:type="dcterms:W3CDTF">2018-05-23T19:53:34Z</dcterms:modified>
</cp:coreProperties>
</file>