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0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5" r:id="rId24"/>
    <p:sldId id="278" r:id="rId25"/>
    <p:sldId id="280" r:id="rId26"/>
    <p:sldId id="279" r:id="rId27"/>
    <p:sldId id="281" r:id="rId28"/>
    <p:sldId id="284" r:id="rId29"/>
    <p:sldId id="282" r:id="rId30"/>
    <p:sldId id="283" r:id="rId31"/>
    <p:sldId id="286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br.vue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80471" y="3042321"/>
            <a:ext cx="2338026" cy="1003008"/>
          </a:xfrm>
        </p:spPr>
        <p:txBody>
          <a:bodyPr>
            <a:noAutofit/>
          </a:bodyPr>
          <a:lstStyle/>
          <a:p>
            <a:r>
              <a:rPr lang="pt-BR" sz="5400" cap="none" dirty="0" smtClean="0"/>
              <a:t>Vue.Js</a:t>
            </a:r>
            <a:endParaRPr lang="pt-BR" sz="5400" cap="non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418431" y="5376929"/>
            <a:ext cx="4395788" cy="1300767"/>
          </a:xfrm>
        </p:spPr>
        <p:txBody>
          <a:bodyPr>
            <a:normAutofit/>
          </a:bodyPr>
          <a:lstStyle/>
          <a:p>
            <a:pPr algn="r"/>
            <a:r>
              <a:rPr lang="pt-BR" sz="1200" dirty="0" smtClean="0"/>
              <a:t>Wali queiroz santos</a:t>
            </a:r>
          </a:p>
          <a:p>
            <a:pPr algn="r"/>
            <a:r>
              <a:rPr lang="pt-BR" sz="1200" dirty="0" smtClean="0"/>
              <a:t>8º semestre - ciência da computação – uesb</a:t>
            </a:r>
          </a:p>
          <a:p>
            <a:pPr algn="r"/>
            <a:r>
              <a:rPr lang="pt-BR" sz="1200" dirty="0" smtClean="0"/>
              <a:t>wsantos077@gmail.com</a:t>
            </a:r>
            <a:endParaRPr lang="pt-BR" sz="1200" dirty="0"/>
          </a:p>
        </p:txBody>
      </p:sp>
      <p:pic>
        <p:nvPicPr>
          <p:cNvPr id="5" name="Picture 2" descr="https://br.vuejs.org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417" y="592428"/>
            <a:ext cx="2437014" cy="244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3032756" y="5376928"/>
            <a:ext cx="4395788" cy="130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dirty="0" smtClean="0"/>
              <a:t>CARLOS HATUS DAMASCENO BORGES</a:t>
            </a:r>
          </a:p>
          <a:p>
            <a:pPr algn="r"/>
            <a:r>
              <a:rPr lang="pt-BR" sz="1200" dirty="0" smtClean="0"/>
              <a:t>8º semestre - ciência da computação – uesb</a:t>
            </a:r>
          </a:p>
          <a:p>
            <a:pPr algn="r"/>
            <a:r>
              <a:rPr lang="pt-BR" sz="1200" dirty="0" smtClean="0"/>
              <a:t>CARLOS.HATUS@HOTMAIL.COM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7509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Eventos e métodos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capturar diversos tipos de eventos e realizar operações com cada um </a:t>
            </a:r>
            <a:r>
              <a:rPr lang="pt-BR" dirty="0" smtClean="0"/>
              <a:t>deles. No </a:t>
            </a:r>
            <a:r>
              <a:rPr lang="pt-BR" dirty="0"/>
              <a:t>exemplo a seguir, incluímos um botão que irá alterar uma propriedade do </a:t>
            </a:r>
            <a:r>
              <a:rPr lang="pt-BR" dirty="0" smtClean="0"/>
              <a:t>vue.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564" y="4218782"/>
            <a:ext cx="6995407" cy="157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Vue router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8784" y="2097088"/>
            <a:ext cx="6671255" cy="428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2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Configurando o router-view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713" y="2485622"/>
            <a:ext cx="8607398" cy="336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Vue.js na prática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filesystem:chrome-extension://fdpohaocaechififmbbbbbknoalclacl/persistent/screencapture-localhost-8080-2018-05-22-23_37_39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2" y="321972"/>
            <a:ext cx="12192462" cy="63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3640"/>
            <a:ext cx="12192000" cy="59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1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637" y="270457"/>
            <a:ext cx="12328484" cy="642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10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47730"/>
            <a:ext cx="12202605" cy="605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54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29" y="0"/>
            <a:ext cx="11311971" cy="672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65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004"/>
            <a:ext cx="12197335" cy="601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4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– vue.js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 </a:t>
            </a:r>
            <a:r>
              <a:rPr lang="pt-BR" dirty="0"/>
              <a:t>framework baseado </a:t>
            </a:r>
            <a:r>
              <a:rPr lang="pt-BR" dirty="0" smtClean="0"/>
              <a:t>em componentes </a:t>
            </a:r>
            <a:r>
              <a:rPr lang="pt-BR" dirty="0"/>
              <a:t>reativos, usado especialmente para criar interfaces </a:t>
            </a:r>
            <a:r>
              <a:rPr lang="pt-BR" dirty="0" smtClean="0"/>
              <a:t>web.</a:t>
            </a:r>
          </a:p>
          <a:p>
            <a:r>
              <a:rPr lang="pt-BR" dirty="0"/>
              <a:t>C</a:t>
            </a:r>
            <a:r>
              <a:rPr lang="pt-BR" dirty="0" smtClean="0"/>
              <a:t>oncebido </a:t>
            </a:r>
            <a:r>
              <a:rPr lang="pt-BR" dirty="0"/>
              <a:t>para ser simples, reativo, baseado em componentes e compacto </a:t>
            </a:r>
            <a:r>
              <a:rPr lang="pt-BR" dirty="0" smtClean="0"/>
              <a:t>.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4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8344"/>
            <a:ext cx="12171647" cy="35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88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24796"/>
            <a:ext cx="12192000" cy="620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64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6530"/>
            <a:ext cx="12232296" cy="240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27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932" y="65335"/>
            <a:ext cx="4417453" cy="679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3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9313"/>
            <a:ext cx="12192000" cy="554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53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03" y="5617"/>
            <a:ext cx="9221273" cy="685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21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45" y="307242"/>
            <a:ext cx="8603086" cy="621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06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436" y="156366"/>
            <a:ext cx="8075053" cy="640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82" y="-1"/>
            <a:ext cx="9482855" cy="68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17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" y="309093"/>
            <a:ext cx="12175371" cy="632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5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empregadas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b="1" dirty="0" smtClean="0"/>
              <a:t>Nod</a:t>
            </a:r>
            <a:r>
              <a:rPr lang="pt-BR" dirty="0" smtClean="0"/>
              <a:t>e</a:t>
            </a:r>
          </a:p>
          <a:p>
            <a:pPr lvl="1"/>
            <a:r>
              <a:rPr lang="pt-BR" dirty="0"/>
              <a:t> </a:t>
            </a:r>
            <a:r>
              <a:rPr lang="pt-BR" dirty="0" smtClean="0"/>
              <a:t>Um </a:t>
            </a:r>
            <a:r>
              <a:rPr lang="pt-BR" dirty="0"/>
              <a:t>interpretador de código JavaScript com o código aberto, focado em migrar o Javascript do lado do cliente para </a:t>
            </a:r>
            <a:r>
              <a:rPr lang="pt-BR" dirty="0" smtClean="0"/>
              <a:t>servidores.</a:t>
            </a:r>
          </a:p>
          <a:p>
            <a:r>
              <a:rPr lang="pt-BR" dirty="0" smtClean="0"/>
              <a:t>Npm</a:t>
            </a:r>
          </a:p>
          <a:p>
            <a:pPr lvl="1"/>
            <a:r>
              <a:rPr lang="pt-BR" dirty="0"/>
              <a:t>O </a:t>
            </a:r>
            <a:r>
              <a:rPr lang="pt-BR" b="1" dirty="0"/>
              <a:t>n</a:t>
            </a:r>
            <a:r>
              <a:rPr lang="pt-BR" dirty="0"/>
              <a:t>ode </a:t>
            </a:r>
            <a:r>
              <a:rPr lang="pt-BR" b="1" dirty="0"/>
              <a:t>p</a:t>
            </a:r>
            <a:r>
              <a:rPr lang="pt-BR" dirty="0"/>
              <a:t>ackage </a:t>
            </a:r>
            <a:r>
              <a:rPr lang="pt-BR" b="1" dirty="0"/>
              <a:t>m</a:t>
            </a:r>
            <a:r>
              <a:rPr lang="pt-BR" dirty="0"/>
              <a:t>anager é o gerenciador de pacotes do Node. Com ele pode-se</a:t>
            </a:r>
            <a:br>
              <a:rPr lang="pt-BR" dirty="0"/>
            </a:br>
            <a:r>
              <a:rPr lang="pt-BR" dirty="0"/>
              <a:t>instalar as bibliotecas javascript/css existentes, sem a necessidade de realizar</a:t>
            </a:r>
            <a:br>
              <a:rPr lang="pt-BR" dirty="0"/>
            </a:br>
            <a:r>
              <a:rPr lang="pt-BR" dirty="0"/>
              <a:t>o download do arquivo zip, descompactar e mover para o seu projeto. 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08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3" y="2279561"/>
            <a:ext cx="11890069" cy="203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33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093"/>
            <a:ext cx="12103482" cy="622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84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Mais infomações sobre o vue.js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https://br.vuejs.org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73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Design reativo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dos conceitos principais do Vue é o que chamamos de desgin reativo, </a:t>
            </a:r>
            <a:r>
              <a:rPr lang="pt-BR" dirty="0" smtClean="0"/>
              <a:t>onde elementos </a:t>
            </a:r>
            <a:r>
              <a:rPr lang="pt-BR" dirty="0"/>
              <a:t>na página são alterados de acordo com o estado dos objetos </a:t>
            </a:r>
            <a:r>
              <a:rPr lang="pt-BR" dirty="0" smtClean="0"/>
              <a:t>gerenciados pelo </a:t>
            </a:r>
            <a:r>
              <a:rPr lang="pt-BR" dirty="0"/>
              <a:t>Vue. Ou seja, não há a necessidade de navegar pela DOM (Document </a:t>
            </a:r>
            <a:r>
              <a:rPr lang="pt-BR" dirty="0" smtClean="0"/>
              <a:t>Object Model</a:t>
            </a:r>
            <a:r>
              <a:rPr lang="pt-BR" dirty="0"/>
              <a:t>) dos elementos HTML para alterar informações.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205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componentes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das principais funcionalidades do Vue é a </a:t>
            </a:r>
            <a:r>
              <a:rPr lang="pt-BR" dirty="0" smtClean="0"/>
              <a:t>componentização.</a:t>
            </a:r>
          </a:p>
          <a:p>
            <a:r>
              <a:rPr lang="pt-BR" dirty="0"/>
              <a:t>U</a:t>
            </a:r>
            <a:r>
              <a:rPr lang="pt-BR" dirty="0" smtClean="0"/>
              <a:t>samos </a:t>
            </a:r>
            <a:r>
              <a:rPr lang="pt-BR" dirty="0"/>
              <a:t>a componentização para separar cada parte </a:t>
            </a:r>
            <a:r>
              <a:rPr lang="pt-BR" dirty="0" smtClean="0"/>
              <a:t>de uma aplicação e</a:t>
            </a:r>
            <a:r>
              <a:rPr lang="pt-BR" dirty="0"/>
              <a:t> </a:t>
            </a:r>
            <a:r>
              <a:rPr lang="pt-BR" dirty="0" smtClean="0"/>
              <a:t>deixá-la com </a:t>
            </a:r>
            <a:r>
              <a:rPr lang="pt-BR" dirty="0"/>
              <a:t>uma cara mais dinâmica. </a:t>
            </a:r>
            <a:endParaRPr lang="pt-BR" dirty="0" smtClean="0"/>
          </a:p>
          <a:p>
            <a:r>
              <a:rPr lang="pt-BR" dirty="0"/>
              <a:t>Esta separação envolve diversas </a:t>
            </a:r>
            <a:r>
              <a:rPr lang="pt-BR" dirty="0" smtClean="0"/>
              <a:t>tecnologias.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01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Componentes e arquivos .vue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Todo componente </a:t>
            </a:r>
            <a:r>
              <a:rPr lang="pt-BR" dirty="0"/>
              <a:t>é um arquivo com a extensão .vue e possui basicamente três </a:t>
            </a:r>
            <a:r>
              <a:rPr lang="pt-BR" dirty="0" smtClean="0"/>
              <a:t>blocos:</a:t>
            </a:r>
          </a:p>
          <a:p>
            <a:r>
              <a:rPr lang="pt-BR" b="1" dirty="0" smtClean="0"/>
              <a:t>Template</a:t>
            </a:r>
          </a:p>
          <a:p>
            <a:pPr lvl="1"/>
            <a:r>
              <a:rPr lang="pt-BR" dirty="0" smtClean="0"/>
              <a:t>É </a:t>
            </a:r>
            <a:r>
              <a:rPr lang="pt-BR" dirty="0"/>
              <a:t>o template HTML do </a:t>
            </a:r>
            <a:r>
              <a:rPr lang="pt-BR" dirty="0" smtClean="0"/>
              <a:t>componente</a:t>
            </a:r>
          </a:p>
          <a:p>
            <a:r>
              <a:rPr lang="pt-BR" b="1" dirty="0" smtClean="0"/>
              <a:t>Script</a:t>
            </a:r>
          </a:p>
          <a:p>
            <a:pPr lvl="1"/>
            <a:r>
              <a:rPr lang="pt-BR" dirty="0" smtClean="0"/>
              <a:t>Contém </a:t>
            </a:r>
            <a:r>
              <a:rPr lang="pt-BR" dirty="0"/>
              <a:t>o código javascript que adiciona as funcionalidades ao template e ao</a:t>
            </a:r>
            <a:br>
              <a:rPr lang="pt-BR" dirty="0"/>
            </a:br>
            <a:r>
              <a:rPr lang="pt-BR" dirty="0" smtClean="0"/>
              <a:t>componente.</a:t>
            </a:r>
          </a:p>
          <a:p>
            <a:r>
              <a:rPr lang="pt-BR" b="1" dirty="0" smtClean="0"/>
              <a:t>Style</a:t>
            </a:r>
          </a:p>
          <a:p>
            <a:pPr lvl="1"/>
            <a:r>
              <a:rPr lang="pt-BR" dirty="0" smtClean="0"/>
              <a:t>Adiciona </a:t>
            </a:r>
            <a:r>
              <a:rPr lang="pt-BR" dirty="0"/>
              <a:t>os estilos css ao componente 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55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273" y="0"/>
            <a:ext cx="8539980" cy="674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0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Two way databind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conceito de “two-way” permite que o vue possa observar uma variável qualquer </a:t>
            </a:r>
            <a:r>
              <a:rPr lang="pt-BR" dirty="0" smtClean="0"/>
              <a:t>e atualizar </a:t>
            </a:r>
            <a:r>
              <a:rPr lang="pt-BR" dirty="0"/>
              <a:t>o seu valor a qualquer momento</a:t>
            </a:r>
            <a:r>
              <a:rPr lang="pt-BR" dirty="0" smtClean="0"/>
              <a:t>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215" y="3944972"/>
            <a:ext cx="5846392" cy="18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3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uma lista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dezenas de comandos do </a:t>
            </a:r>
            <a:r>
              <a:rPr lang="pt-BR" dirty="0" smtClean="0"/>
              <a:t>vue. Um deles </a:t>
            </a:r>
            <a:r>
              <a:rPr lang="pt-BR" dirty="0"/>
              <a:t>é o </a:t>
            </a:r>
            <a:r>
              <a:rPr lang="pt-BR" b="1" dirty="0"/>
              <a:t>v-for </a:t>
            </a:r>
            <a:r>
              <a:rPr lang="pt-BR" dirty="0"/>
              <a:t>que faz um loop no elemento em que foi inserido. 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981" y="3405401"/>
            <a:ext cx="6210860" cy="23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198</TotalTime>
  <Words>296</Words>
  <Application>Microsoft Office PowerPoint</Application>
  <PresentationFormat>Widescreen</PresentationFormat>
  <Paragraphs>40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Arial</vt:lpstr>
      <vt:lpstr>Trebuchet MS</vt:lpstr>
      <vt:lpstr>Tw Cen MT</vt:lpstr>
      <vt:lpstr>Circuito</vt:lpstr>
      <vt:lpstr>Vue.Js</vt:lpstr>
      <vt:lpstr>Introdução – vue.js</vt:lpstr>
      <vt:lpstr>Tecnologias empregadas</vt:lpstr>
      <vt:lpstr>Design reativo  </vt:lpstr>
      <vt:lpstr>Criando componentes  </vt:lpstr>
      <vt:lpstr>Componentes e arquivos .vue  </vt:lpstr>
      <vt:lpstr>Apresentação do PowerPoint</vt:lpstr>
      <vt:lpstr>Two way databind  </vt:lpstr>
      <vt:lpstr>Criando uma lista  </vt:lpstr>
      <vt:lpstr>Eventos e métodos  </vt:lpstr>
      <vt:lpstr>Vue router</vt:lpstr>
      <vt:lpstr>Configurando o router-view  </vt:lpstr>
      <vt:lpstr>Vue.js na prática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Mais infomações sobre o vue.js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laravel com vue.js</dc:title>
  <dc:creator>Wali Queiroz</dc:creator>
  <cp:lastModifiedBy>Wali Queiroz</cp:lastModifiedBy>
  <cp:revision>21</cp:revision>
  <dcterms:created xsi:type="dcterms:W3CDTF">2018-05-23T00:49:29Z</dcterms:created>
  <dcterms:modified xsi:type="dcterms:W3CDTF">2018-05-23T12:14:23Z</dcterms:modified>
</cp:coreProperties>
</file>