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75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AD10-D871-4095-A486-322C70105920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26D65-9905-4665-912E-F6E77562192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26D65-9905-4665-912E-F6E77562192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20/12/2013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Batalha Naval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Walisson Cardoso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571480"/>
            <a:ext cx="6123653" cy="323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0000" y="2253600"/>
            <a:ext cx="2794807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lass Diagram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0"/>
            <a:ext cx="7904984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pic>
        <p:nvPicPr>
          <p:cNvPr id="4" name="Espaço Reservado para Conteúdo 3" descr="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142984"/>
            <a:ext cx="5429287" cy="2332212"/>
          </a:xfrm>
        </p:spPr>
      </p:pic>
      <p:pic>
        <p:nvPicPr>
          <p:cNvPr id="5" name="Imagem 4" descr="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15" y="3214686"/>
            <a:ext cx="4107685" cy="1643074"/>
          </a:xfrm>
          <a:prstGeom prst="rect">
            <a:avLst/>
          </a:prstGeom>
        </p:spPr>
      </p:pic>
      <p:pic>
        <p:nvPicPr>
          <p:cNvPr id="6" name="Imagem 5" descr="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72074"/>
            <a:ext cx="6072198" cy="1465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1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6500858" cy="2233359"/>
          </a:xfrm>
        </p:spPr>
      </p:pic>
      <p:pic>
        <p:nvPicPr>
          <p:cNvPr id="5" name="Imagem 4" descr="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4357694"/>
            <a:ext cx="3628386" cy="1714512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pt-BR" dirty="0" smtClean="0"/>
              <a:t>Classe Data</a:t>
            </a:r>
            <a:endParaRPr lang="pt-BR" dirty="0"/>
          </a:p>
        </p:txBody>
      </p:sp>
      <p:pic>
        <p:nvPicPr>
          <p:cNvPr id="4" name="Espaço Reservado para Conteúdo 3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714488"/>
            <a:ext cx="7218306" cy="3857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pt-BR" dirty="0" smtClean="0"/>
              <a:t>Classe Data</a:t>
            </a:r>
            <a:endParaRPr lang="pt-BR" dirty="0"/>
          </a:p>
        </p:txBody>
      </p:sp>
      <p:pic>
        <p:nvPicPr>
          <p:cNvPr id="4" name="Espaço Reservado para Conteúdo 3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298" y="3000372"/>
            <a:ext cx="4143404" cy="678011"/>
          </a:xfrm>
        </p:spPr>
      </p:pic>
      <p:pic>
        <p:nvPicPr>
          <p:cNvPr id="6" name="Imagem 5" descr="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071678"/>
            <a:ext cx="5408121" cy="500066"/>
          </a:xfrm>
          <a:prstGeom prst="rect">
            <a:avLst/>
          </a:prstGeom>
        </p:spPr>
      </p:pic>
      <p:pic>
        <p:nvPicPr>
          <p:cNvPr id="8" name="Imagem 7" descr="0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4143380"/>
            <a:ext cx="1962150" cy="2419350"/>
          </a:xfrm>
          <a:prstGeom prst="rect">
            <a:avLst/>
          </a:prstGeom>
        </p:spPr>
      </p:pic>
      <p:pic>
        <p:nvPicPr>
          <p:cNvPr id="9" name="Imagem 8" descr="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8" y="4429132"/>
            <a:ext cx="255270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 do Jogo</a:t>
            </a:r>
            <a:endParaRPr lang="pt-BR" dirty="0"/>
          </a:p>
        </p:txBody>
      </p:sp>
      <p:pic>
        <p:nvPicPr>
          <p:cNvPr id="4" name="Espaço Reservado para Conteúdo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88" y="2071678"/>
            <a:ext cx="3462202" cy="278608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7818" y="2357430"/>
            <a:ext cx="2828925" cy="1571625"/>
          </a:xfrm>
        </p:spPr>
      </p:pic>
      <p:pic>
        <p:nvPicPr>
          <p:cNvPr id="5" name="Imagem 4" descr="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714356"/>
            <a:ext cx="2476500" cy="552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214422"/>
            <a:ext cx="2028880" cy="4525963"/>
          </a:xfrm>
        </p:spPr>
      </p:pic>
      <p:pic>
        <p:nvPicPr>
          <p:cNvPr id="5" name="Imagem 4" descr="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0" y="2786058"/>
            <a:ext cx="2552700" cy="115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357298"/>
            <a:ext cx="202888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Jogo Básico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1600200"/>
            <a:ext cx="8786842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Jogo </a:t>
            </a:r>
            <a:r>
              <a:rPr lang="pt-BR" dirty="0" smtClean="0"/>
              <a:t>p</a:t>
            </a:r>
            <a:r>
              <a:rPr lang="pt-BR" dirty="0" smtClean="0"/>
              <a:t>or rodadas.</a:t>
            </a:r>
          </a:p>
          <a:p>
            <a:endParaRPr lang="pt-BR" dirty="0" smtClean="0"/>
          </a:p>
          <a:p>
            <a:r>
              <a:rPr lang="pt-BR" dirty="0" smtClean="0"/>
              <a:t>O jogador não pode ver o campo adversário.</a:t>
            </a:r>
          </a:p>
          <a:p>
            <a:endParaRPr lang="pt-BR" dirty="0" smtClean="0"/>
          </a:p>
          <a:p>
            <a:r>
              <a:rPr lang="pt-BR" dirty="0" smtClean="0"/>
              <a:t>Um disparo por rodada.</a:t>
            </a:r>
          </a:p>
          <a:p>
            <a:endParaRPr lang="pt-BR" dirty="0" smtClean="0"/>
          </a:p>
          <a:p>
            <a:r>
              <a:rPr lang="pt-BR" dirty="0" smtClean="0"/>
              <a:t>Deve ser mostrado quando o disparo acerta algo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142984"/>
            <a:ext cx="202888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Incrementos – Defesa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Somente em modo </a:t>
            </a:r>
            <a:r>
              <a:rPr lang="pt-BR" dirty="0" err="1" smtClean="0"/>
              <a:t>arcade</a:t>
            </a:r>
            <a:r>
              <a:rPr lang="pt-BR" dirty="0" smtClean="0"/>
              <a:t>, pois custa 20 pontos.</a:t>
            </a:r>
            <a:endParaRPr lang="pt-BR" dirty="0"/>
          </a:p>
        </p:txBody>
      </p:sp>
      <p:pic>
        <p:nvPicPr>
          <p:cNvPr id="35842" name="Picture 2" descr="C:\DOCUME~1\ADMINI~1\CONFIG~1\Temp\ScreenCl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3500438"/>
            <a:ext cx="3717921" cy="17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Incrementos – Ataque Especial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Custa de 5 a 35 pontos, varia por embarcação.</a:t>
            </a:r>
          </a:p>
          <a:p>
            <a:endParaRPr lang="pt-BR" dirty="0" smtClean="0"/>
          </a:p>
        </p:txBody>
      </p:sp>
      <p:pic>
        <p:nvPicPr>
          <p:cNvPr id="36866" name="Picture 2" descr="C:\DOCUME~1\ADMINI~1\CONFIG~1\Temp\ScreenCl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429000"/>
            <a:ext cx="3303214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Incrementos – Ataque Especial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Custa de 5 a 35 pontos, varia por embarcação.</a:t>
            </a:r>
          </a:p>
          <a:p>
            <a:endParaRPr lang="pt-BR" dirty="0" smtClean="0"/>
          </a:p>
        </p:txBody>
      </p:sp>
      <p:pic>
        <p:nvPicPr>
          <p:cNvPr id="37890" name="Picture 2" descr="C:\DOCUME~1\ADMINI~1\CONFIG~1\Temp\ScreenCl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190732"/>
            <a:ext cx="2092224" cy="4667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Incrementos – Ataque Especial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Somente no modo </a:t>
            </a:r>
            <a:r>
              <a:rPr lang="pt-BR" dirty="0" err="1" smtClean="0"/>
              <a:t>arcade</a:t>
            </a:r>
            <a:r>
              <a:rPr lang="pt-BR" dirty="0" smtClean="0"/>
              <a:t>, pois custa pontos.</a:t>
            </a:r>
          </a:p>
          <a:p>
            <a:endParaRPr lang="pt-BR" dirty="0" smtClean="0"/>
          </a:p>
        </p:txBody>
      </p:sp>
      <p:pic>
        <p:nvPicPr>
          <p:cNvPr id="38914" name="Picture 2" descr="C:\DOCUME~1\ADMINI~1\CONFIG~1\Temp\ScreenCli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286124"/>
            <a:ext cx="3164526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Jogo Básico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Deve-se tentar adivinhar o restante da embarcação pelo tiro certeiro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Uma embarcação afunda quando todas as suas posições forem atingidas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jogo acaba quando todas as embarcações de um jogador tiverem sido afundadas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Embarcações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Número de embarcações e de disparos varia, mas neste jogo será usado o padrão:</a:t>
            </a:r>
          </a:p>
          <a:p>
            <a:pPr lvl="1"/>
            <a:r>
              <a:rPr lang="pt-BR" sz="2400" dirty="0" smtClean="0"/>
              <a:t>5 embarcações com tamanhos crescentes de 1 a 5.</a:t>
            </a:r>
            <a:endParaRPr lang="pt-BR" dirty="0" smtClean="0"/>
          </a:p>
          <a:p>
            <a:pPr lvl="1"/>
            <a:r>
              <a:rPr lang="pt-BR" sz="2400" dirty="0" smtClean="0"/>
              <a:t>1 disparo por rodada.</a:t>
            </a:r>
          </a:p>
          <a:p>
            <a:pPr lvl="1"/>
            <a:endParaRPr lang="pt-BR" sz="2400" dirty="0" smtClean="0"/>
          </a:p>
          <a:p>
            <a:r>
              <a:rPr lang="pt-BR" dirty="0" smtClean="0"/>
              <a:t>Caça-minas – tamanho 1;</a:t>
            </a:r>
          </a:p>
          <a:p>
            <a:r>
              <a:rPr lang="pt-BR" dirty="0" smtClean="0"/>
              <a:t>Fragata – tamanho 2;</a:t>
            </a:r>
          </a:p>
          <a:p>
            <a:r>
              <a:rPr lang="pt-BR" dirty="0" smtClean="0"/>
              <a:t>Submarino – tamanho 3;</a:t>
            </a:r>
          </a:p>
          <a:p>
            <a:r>
              <a:rPr lang="pt-BR" dirty="0" smtClean="0"/>
              <a:t>Encouraçado –  tamanho 4;</a:t>
            </a:r>
          </a:p>
          <a:p>
            <a:r>
              <a:rPr lang="pt-BR" dirty="0" smtClean="0"/>
              <a:t>Porta-Aviões – tamanho 5.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://img.soubarato.com.br/produtos/01/00/item/7521/1/7521108SZ.jpg"/>
          <p:cNvSpPr>
            <a:spLocks noChangeAspect="1" noChangeArrowheads="1"/>
          </p:cNvSpPr>
          <p:nvPr/>
        </p:nvSpPr>
        <p:spPr bwMode="auto">
          <a:xfrm>
            <a:off x="155575" y="-2765425"/>
            <a:ext cx="5762625" cy="5762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http://img.soubarato.com.br/produtos/01/00/item/7521/1/7521108SZ.jpg"/>
          <p:cNvSpPr>
            <a:spLocks noChangeAspect="1" noChangeArrowheads="1"/>
          </p:cNvSpPr>
          <p:nvPr/>
        </p:nvSpPr>
        <p:spPr bwMode="auto">
          <a:xfrm>
            <a:off x="155575" y="-2765425"/>
            <a:ext cx="5762625" cy="5762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http://img.soubarato.com.br/produtos/01/00/item/7521/1/7521108SZ.jpg"/>
          <p:cNvSpPr>
            <a:spLocks noChangeAspect="1" noChangeArrowheads="1"/>
          </p:cNvSpPr>
          <p:nvPr/>
        </p:nvSpPr>
        <p:spPr bwMode="auto">
          <a:xfrm>
            <a:off x="155575" y="-2765425"/>
            <a:ext cx="5762625" cy="57626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7521108S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 descr="UseCase Diagram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8" y="857232"/>
            <a:ext cx="9116702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0"/>
            <a:ext cx="3000396" cy="684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4643438" cy="444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057430"/>
            <a:ext cx="4013819" cy="14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38" y="885825"/>
            <a:ext cx="7094537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194</Words>
  <PresentationFormat>Apresentação na tela (4:3)</PresentationFormat>
  <Paragraphs>39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Batalha Naval</vt:lpstr>
      <vt:lpstr>O Jogo Básico</vt:lpstr>
      <vt:lpstr>O Jogo Básico</vt:lpstr>
      <vt:lpstr>Embarcações</vt:lpstr>
      <vt:lpstr>Slide 5</vt:lpstr>
      <vt:lpstr>Slide 6</vt:lpstr>
      <vt:lpstr>Slide 7</vt:lpstr>
      <vt:lpstr>Slide 8</vt:lpstr>
      <vt:lpstr>Slide 9</vt:lpstr>
      <vt:lpstr>Slide 10</vt:lpstr>
      <vt:lpstr>Slide 11</vt:lpstr>
      <vt:lpstr>Interface</vt:lpstr>
      <vt:lpstr>Slide 13</vt:lpstr>
      <vt:lpstr>Classe Data</vt:lpstr>
      <vt:lpstr>Classe Data</vt:lpstr>
      <vt:lpstr>Funcionamento do Jogo</vt:lpstr>
      <vt:lpstr>Slide 17</vt:lpstr>
      <vt:lpstr>Slide 18</vt:lpstr>
      <vt:lpstr>Slide 19</vt:lpstr>
      <vt:lpstr>Slide 20</vt:lpstr>
      <vt:lpstr>Incrementos – Defesa</vt:lpstr>
      <vt:lpstr>Incrementos – Ataque Especial</vt:lpstr>
      <vt:lpstr>Incrementos – Ataque Especial</vt:lpstr>
      <vt:lpstr>Incrementos – Ataque Especial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Batalha Naval</dc:title>
  <cp:lastModifiedBy>x</cp:lastModifiedBy>
  <cp:revision>7</cp:revision>
  <dcterms:modified xsi:type="dcterms:W3CDTF">2013-12-20T11:28:35Z</dcterms:modified>
</cp:coreProperties>
</file>