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5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3" r:id="rId47"/>
    <p:sldId id="304" r:id="rId48"/>
    <p:sldId id="305" r:id="rId49"/>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1498" y="6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8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defRPr>
            </a:lvl1pPr>
            <a:lvl2pPr marR="0" lvl="1" algn="l" rtl="0">
              <a:lnSpc>
                <a:spcPct val="100000"/>
              </a:lnSpc>
              <a:spcBef>
                <a:spcPts val="0"/>
              </a:spcBef>
              <a:spcAft>
                <a:spcPts val="0"/>
              </a:spcAft>
              <a:buSzPts val="1400"/>
              <a:buNone/>
              <a:defRPr sz="18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defRPr>
            </a:lvl2pPr>
            <a:lvl3pPr marR="0" lvl="2" algn="l" rtl="0">
              <a:lnSpc>
                <a:spcPct val="100000"/>
              </a:lnSpc>
              <a:spcBef>
                <a:spcPts val="0"/>
              </a:spcBef>
              <a:spcAft>
                <a:spcPts val="0"/>
              </a:spcAft>
              <a:buSzPts val="1400"/>
              <a:buNone/>
              <a:defRPr sz="18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defRPr>
            </a:lvl3pPr>
            <a:lvl4pPr marR="0" lvl="3" algn="l" rtl="0">
              <a:lnSpc>
                <a:spcPct val="100000"/>
              </a:lnSpc>
              <a:spcBef>
                <a:spcPts val="0"/>
              </a:spcBef>
              <a:spcAft>
                <a:spcPts val="0"/>
              </a:spcAft>
              <a:buSzPts val="1400"/>
              <a:buNone/>
              <a:defRPr sz="18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defRPr>
            </a:lvl4pPr>
            <a:lvl5pPr marR="0" lvl="4" algn="l" rtl="0">
              <a:lnSpc>
                <a:spcPct val="100000"/>
              </a:lnSpc>
              <a:spcBef>
                <a:spcPts val="0"/>
              </a:spcBef>
              <a:spcAft>
                <a:spcPts val="0"/>
              </a:spcAft>
              <a:buSzPts val="1400"/>
              <a:buNone/>
              <a:defRPr sz="18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defRPr>
            </a:lvl5pPr>
            <a:lvl6pPr marR="0" lvl="5" algn="l" rtl="0">
              <a:lnSpc>
                <a:spcPct val="100000"/>
              </a:lnSpc>
              <a:spcBef>
                <a:spcPts val="0"/>
              </a:spcBef>
              <a:spcAft>
                <a:spcPts val="0"/>
              </a:spcAft>
              <a:buSzPts val="1400"/>
              <a:buNone/>
              <a:defRPr sz="18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defRPr>
            </a:lvl6pPr>
            <a:lvl7pPr marR="0" lvl="6" algn="l" rtl="0">
              <a:lnSpc>
                <a:spcPct val="100000"/>
              </a:lnSpc>
              <a:spcBef>
                <a:spcPts val="0"/>
              </a:spcBef>
              <a:spcAft>
                <a:spcPts val="0"/>
              </a:spcAft>
              <a:buSzPts val="1400"/>
              <a:buNone/>
              <a:defRPr sz="18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defRPr>
            </a:lvl7pPr>
            <a:lvl8pPr marR="0" lvl="7" algn="l" rtl="0">
              <a:lnSpc>
                <a:spcPct val="100000"/>
              </a:lnSpc>
              <a:spcBef>
                <a:spcPts val="0"/>
              </a:spcBef>
              <a:spcAft>
                <a:spcPts val="0"/>
              </a:spcAft>
              <a:buSzPts val="1400"/>
              <a:buNone/>
              <a:defRPr sz="18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defRPr>
            </a:lvl8pPr>
            <a:lvl9pPr marR="0" lvl="8" algn="l" rtl="0">
              <a:lnSpc>
                <a:spcPct val="100000"/>
              </a:lnSpc>
              <a:spcBef>
                <a:spcPts val="0"/>
              </a:spcBef>
              <a:spcAft>
                <a:spcPts val="0"/>
              </a:spcAft>
              <a:buSzPts val="1400"/>
              <a:buNone/>
              <a:defRPr sz="18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defRPr>
            </a:lvl9pPr>
          </a:lstStyle>
          <a:p>
            <a:endParaRPr/>
          </a:p>
        </p:txBody>
      </p:sp>
      <p:sp>
        <p:nvSpPr>
          <p:cNvPr id="4" name="Google Shape;4;n"/>
          <p:cNvSpPr txBox="1">
            <a:spLocks noGrp="1"/>
          </p:cNvSpPr>
          <p:nvPr>
            <p:ph type="dt" idx="10"/>
          </p:nvPr>
        </p:nvSpPr>
        <p:spPr>
          <a:xfrm>
            <a:off x="3884612"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SzPts val="1400"/>
              <a:buNone/>
              <a:defRPr sz="12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defRPr>
            </a:lvl1pPr>
            <a:lvl2pPr marR="0" lvl="1" algn="l" rtl="0">
              <a:lnSpc>
                <a:spcPct val="100000"/>
              </a:lnSpc>
              <a:spcBef>
                <a:spcPts val="0"/>
              </a:spcBef>
              <a:spcAft>
                <a:spcPts val="0"/>
              </a:spcAft>
              <a:buSzPts val="1400"/>
              <a:buNone/>
              <a:defRPr sz="18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defRPr>
            </a:lvl2pPr>
            <a:lvl3pPr marR="0" lvl="2" algn="l" rtl="0">
              <a:lnSpc>
                <a:spcPct val="100000"/>
              </a:lnSpc>
              <a:spcBef>
                <a:spcPts val="0"/>
              </a:spcBef>
              <a:spcAft>
                <a:spcPts val="0"/>
              </a:spcAft>
              <a:buSzPts val="1400"/>
              <a:buNone/>
              <a:defRPr sz="18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defRPr>
            </a:lvl3pPr>
            <a:lvl4pPr marR="0" lvl="3" algn="l" rtl="0">
              <a:lnSpc>
                <a:spcPct val="100000"/>
              </a:lnSpc>
              <a:spcBef>
                <a:spcPts val="0"/>
              </a:spcBef>
              <a:spcAft>
                <a:spcPts val="0"/>
              </a:spcAft>
              <a:buSzPts val="1400"/>
              <a:buNone/>
              <a:defRPr sz="18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defRPr>
            </a:lvl4pPr>
            <a:lvl5pPr marR="0" lvl="4" algn="l" rtl="0">
              <a:lnSpc>
                <a:spcPct val="100000"/>
              </a:lnSpc>
              <a:spcBef>
                <a:spcPts val="0"/>
              </a:spcBef>
              <a:spcAft>
                <a:spcPts val="0"/>
              </a:spcAft>
              <a:buSzPts val="1400"/>
              <a:buNone/>
              <a:defRPr sz="18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defRPr>
            </a:lvl5pPr>
            <a:lvl6pPr marR="0" lvl="5" algn="l" rtl="0">
              <a:lnSpc>
                <a:spcPct val="100000"/>
              </a:lnSpc>
              <a:spcBef>
                <a:spcPts val="0"/>
              </a:spcBef>
              <a:spcAft>
                <a:spcPts val="0"/>
              </a:spcAft>
              <a:buSzPts val="1400"/>
              <a:buNone/>
              <a:defRPr sz="18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defRPr>
            </a:lvl6pPr>
            <a:lvl7pPr marR="0" lvl="6" algn="l" rtl="0">
              <a:lnSpc>
                <a:spcPct val="100000"/>
              </a:lnSpc>
              <a:spcBef>
                <a:spcPts val="0"/>
              </a:spcBef>
              <a:spcAft>
                <a:spcPts val="0"/>
              </a:spcAft>
              <a:buSzPts val="1400"/>
              <a:buNone/>
              <a:defRPr sz="18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defRPr>
            </a:lvl7pPr>
            <a:lvl8pPr marR="0" lvl="7" algn="l" rtl="0">
              <a:lnSpc>
                <a:spcPct val="100000"/>
              </a:lnSpc>
              <a:spcBef>
                <a:spcPts val="0"/>
              </a:spcBef>
              <a:spcAft>
                <a:spcPts val="0"/>
              </a:spcAft>
              <a:buSzPts val="1400"/>
              <a:buNone/>
              <a:defRPr sz="18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defRPr>
            </a:lvl8pPr>
            <a:lvl9pPr marR="0" lvl="8" algn="l" rtl="0">
              <a:lnSpc>
                <a:spcPct val="100000"/>
              </a:lnSpc>
              <a:spcBef>
                <a:spcPts val="0"/>
              </a:spcBef>
              <a:spcAft>
                <a:spcPts val="0"/>
              </a:spcAft>
              <a:buSzPts val="1400"/>
              <a:buNone/>
              <a:defRPr sz="18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7" name="Google Shape;7;n"/>
          <p:cNvSpPr txBox="1">
            <a:spLocks noGrp="1"/>
          </p:cNvSpPr>
          <p:nvPr>
            <p:ph type="ftr" idx="11"/>
          </p:nvPr>
        </p:nvSpPr>
        <p:spPr>
          <a:xfrm>
            <a:off x="0" y="8685212"/>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SzPts val="1400"/>
              <a:buNone/>
              <a:defRPr sz="18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defRPr>
            </a:lvl1pPr>
            <a:lvl2pPr marR="0" lvl="1" algn="l" rtl="0">
              <a:lnSpc>
                <a:spcPct val="100000"/>
              </a:lnSpc>
              <a:spcBef>
                <a:spcPts val="0"/>
              </a:spcBef>
              <a:spcAft>
                <a:spcPts val="0"/>
              </a:spcAft>
              <a:buSzPts val="1400"/>
              <a:buNone/>
              <a:defRPr sz="18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defRPr>
            </a:lvl2pPr>
            <a:lvl3pPr marR="0" lvl="2" algn="l" rtl="0">
              <a:lnSpc>
                <a:spcPct val="100000"/>
              </a:lnSpc>
              <a:spcBef>
                <a:spcPts val="0"/>
              </a:spcBef>
              <a:spcAft>
                <a:spcPts val="0"/>
              </a:spcAft>
              <a:buSzPts val="1400"/>
              <a:buNone/>
              <a:defRPr sz="18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defRPr>
            </a:lvl3pPr>
            <a:lvl4pPr marR="0" lvl="3" algn="l" rtl="0">
              <a:lnSpc>
                <a:spcPct val="100000"/>
              </a:lnSpc>
              <a:spcBef>
                <a:spcPts val="0"/>
              </a:spcBef>
              <a:spcAft>
                <a:spcPts val="0"/>
              </a:spcAft>
              <a:buSzPts val="1400"/>
              <a:buNone/>
              <a:defRPr sz="18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defRPr>
            </a:lvl4pPr>
            <a:lvl5pPr marR="0" lvl="4" algn="l" rtl="0">
              <a:lnSpc>
                <a:spcPct val="100000"/>
              </a:lnSpc>
              <a:spcBef>
                <a:spcPts val="0"/>
              </a:spcBef>
              <a:spcAft>
                <a:spcPts val="0"/>
              </a:spcAft>
              <a:buSzPts val="1400"/>
              <a:buNone/>
              <a:defRPr sz="18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defRPr>
            </a:lvl5pPr>
            <a:lvl6pPr marR="0" lvl="5" algn="l" rtl="0">
              <a:lnSpc>
                <a:spcPct val="100000"/>
              </a:lnSpc>
              <a:spcBef>
                <a:spcPts val="0"/>
              </a:spcBef>
              <a:spcAft>
                <a:spcPts val="0"/>
              </a:spcAft>
              <a:buSzPts val="1400"/>
              <a:buNone/>
              <a:defRPr sz="18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defRPr>
            </a:lvl6pPr>
            <a:lvl7pPr marR="0" lvl="6" algn="l" rtl="0">
              <a:lnSpc>
                <a:spcPct val="100000"/>
              </a:lnSpc>
              <a:spcBef>
                <a:spcPts val="0"/>
              </a:spcBef>
              <a:spcAft>
                <a:spcPts val="0"/>
              </a:spcAft>
              <a:buSzPts val="1400"/>
              <a:buNone/>
              <a:defRPr sz="18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defRPr>
            </a:lvl7pPr>
            <a:lvl8pPr marR="0" lvl="7" algn="l" rtl="0">
              <a:lnSpc>
                <a:spcPct val="100000"/>
              </a:lnSpc>
              <a:spcBef>
                <a:spcPts val="0"/>
              </a:spcBef>
              <a:spcAft>
                <a:spcPts val="0"/>
              </a:spcAft>
              <a:buSzPts val="1400"/>
              <a:buNone/>
              <a:defRPr sz="18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defRPr>
            </a:lvl8pPr>
            <a:lvl9pPr marR="0" lvl="8" algn="l" rtl="0">
              <a:lnSpc>
                <a:spcPct val="100000"/>
              </a:lnSpc>
              <a:spcBef>
                <a:spcPts val="0"/>
              </a:spcBef>
              <a:spcAft>
                <a:spcPts val="0"/>
              </a:spcAft>
              <a:buSzPts val="1400"/>
              <a:buNone/>
              <a:defRPr sz="18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defRPr>
            </a:lvl9pPr>
          </a:lstStyle>
          <a:p>
            <a:endParaRPr/>
          </a:p>
        </p:txBody>
      </p:sp>
      <p:sp>
        <p:nvSpPr>
          <p:cNvPr id="8" name="Google Shape;8;n"/>
          <p:cNvSpPr txBox="1">
            <a:spLocks noGrp="1"/>
          </p:cNvSpPr>
          <p:nvPr>
            <p:ph type="sldNum" idx="12"/>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New Roman" panose="02020603050405020304"/>
              <a:buNone/>
            </a:pPr>
            <a:fld id="{00000000-1234-1234-1234-123412341234}" type="slidenum">
              <a:rPr lang="en-US" sz="12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a:t>
            </a:fld>
            <a:endParaRPr lang="en-US" sz="12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4" name="Google Shape;114;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p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9" name="Google Shape;169;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p1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5" name="Google Shape;175;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p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1" name="Google Shape;181;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1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8" name="Google Shape;188;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1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5" name="Google Shape;195;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p1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1" name="Google Shape;201;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p1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8" name="Google Shape;208;p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1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5" name="Google Shape;215;p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p1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3" name="Google Shape;223;p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p1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1" name="Google Shape;231;p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0" name="Google Shape;120;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p2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7" name="Google Shape;237;p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p2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3" name="Google Shape;243;p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p2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9" name="Google Shape;249;p2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p2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6" name="Google Shape;256;p2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p2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0" name="Google Shape;270;p2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p2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7" name="Google Shape;277;p2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p2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4" name="Google Shape;284;p2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p2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1" name="Google Shape;291;p2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p2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8" name="Google Shape;298;p2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p3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5" name="Google Shape;305;p3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6" name="Google Shape;126;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p3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1" name="Google Shape;311;p3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p3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8" name="Google Shape;318;p3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p3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5" name="Google Shape;325;p3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p3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2" name="Google Shape;332;p3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p3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9" name="Google Shape;339;p3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Google Shape;346;p3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7" name="Google Shape;347;p3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p3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4" name="Google Shape;354;p3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p3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1" name="Google Shape;361;p3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Google Shape;366;p3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7" name="Google Shape;367;p3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Google Shape;373;p4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4" name="Google Shape;374;p4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2" name="Google Shape;132;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p4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1" name="Google Shape;381;p4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p4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8" name="Google Shape;388;p4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Google Shape;394;p4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95" name="Google Shape;395;p4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Google Shape;401;p4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02" name="Google Shape;402;p4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
        <p:cNvGrpSpPr/>
        <p:nvPr/>
      </p:nvGrpSpPr>
      <p:grpSpPr>
        <a:xfrm>
          <a:off x="0" y="0"/>
          <a:ext cx="0" cy="0"/>
          <a:chOff x="0" y="0"/>
          <a:chExt cx="0" cy="0"/>
        </a:xfrm>
      </p:grpSpPr>
      <p:sp>
        <p:nvSpPr>
          <p:cNvPr id="407" name="Google Shape;407;p4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08" name="Google Shape;408;p4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2"/>
        <p:cNvGrpSpPr/>
        <p:nvPr/>
      </p:nvGrpSpPr>
      <p:grpSpPr>
        <a:xfrm>
          <a:off x="0" y="0"/>
          <a:ext cx="0" cy="0"/>
          <a:chOff x="0" y="0"/>
          <a:chExt cx="0" cy="0"/>
        </a:xfrm>
      </p:grpSpPr>
      <p:sp>
        <p:nvSpPr>
          <p:cNvPr id="413" name="Google Shape;413;p4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14" name="Google Shape;414;p4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4"/>
        <p:cNvGrpSpPr/>
        <p:nvPr/>
      </p:nvGrpSpPr>
      <p:grpSpPr>
        <a:xfrm>
          <a:off x="0" y="0"/>
          <a:ext cx="0" cy="0"/>
          <a:chOff x="0" y="0"/>
          <a:chExt cx="0" cy="0"/>
        </a:xfrm>
      </p:grpSpPr>
      <p:sp>
        <p:nvSpPr>
          <p:cNvPr id="435" name="Google Shape;435;p4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36" name="Google Shape;436;p4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Google Shape;443;p4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44" name="Google Shape;444;p4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9"/>
        <p:cNvGrpSpPr/>
        <p:nvPr/>
      </p:nvGrpSpPr>
      <p:grpSpPr>
        <a:xfrm>
          <a:off x="0" y="0"/>
          <a:ext cx="0" cy="0"/>
          <a:chOff x="0" y="0"/>
          <a:chExt cx="0" cy="0"/>
        </a:xfrm>
      </p:grpSpPr>
      <p:sp>
        <p:nvSpPr>
          <p:cNvPr id="450" name="Google Shape;450;p5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51" name="Google Shape;451;p5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9" name="Google Shape;139;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5" name="Google Shape;145;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1" name="Google Shape;151;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7" name="Google Shape;157;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3" name="Google Shape;163;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ext, and 2 Content" type="txAndTwoObj">
  <p:cSld name="TEXT_AND_TWO_OBJECTS">
    <p:spTree>
      <p:nvGrpSpPr>
        <p:cNvPr id="1" name="Shape 15"/>
        <p:cNvGrpSpPr/>
        <p:nvPr/>
      </p:nvGrpSpPr>
      <p:grpSpPr>
        <a:xfrm>
          <a:off x="0" y="0"/>
          <a:ext cx="0" cy="0"/>
          <a:chOff x="0" y="0"/>
          <a:chExt cx="0" cy="0"/>
        </a:xfrm>
      </p:grpSpPr>
      <p:sp>
        <p:nvSpPr>
          <p:cNvPr id="16" name="Google Shape;16;p5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7" name="Google Shape;17;p52"/>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8" name="Google Shape;18;p52"/>
          <p:cNvSpPr txBox="1">
            <a:spLocks noGrp="1"/>
          </p:cNvSpPr>
          <p:nvPr>
            <p:ph type="body" idx="2"/>
          </p:nvPr>
        </p:nvSpPr>
        <p:spPr>
          <a:xfrm>
            <a:off x="4648200" y="1600200"/>
            <a:ext cx="4038600" cy="2185988"/>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9" name="Google Shape;19;p52"/>
          <p:cNvSpPr txBox="1">
            <a:spLocks noGrp="1"/>
          </p:cNvSpPr>
          <p:nvPr>
            <p:ph type="body" idx="3"/>
          </p:nvPr>
        </p:nvSpPr>
        <p:spPr>
          <a:xfrm>
            <a:off x="4648200" y="3938588"/>
            <a:ext cx="4038600" cy="2187575"/>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0" name="Google Shape;20;p52"/>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52"/>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52"/>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400"/>
              <a:buFont typeface="Arial" panose="020B0604020202020204"/>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chemeClr val="dk1"/>
              </a:buClr>
              <a:buSzPts val="1400"/>
              <a:buFont typeface="Arial" panose="020B0604020202020204"/>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chemeClr val="dk1"/>
              </a:buClr>
              <a:buSzPts val="1400"/>
              <a:buFont typeface="Arial" panose="020B0604020202020204"/>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chemeClr val="dk1"/>
              </a:buClr>
              <a:buSzPts val="1400"/>
              <a:buFont typeface="Arial" panose="020B0604020202020204"/>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chemeClr val="dk1"/>
              </a:buClr>
              <a:buSzPts val="1400"/>
              <a:buFont typeface="Arial" panose="020B0604020202020204"/>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chemeClr val="dk1"/>
              </a:buClr>
              <a:buSzPts val="1400"/>
              <a:buFont typeface="Arial" panose="020B0604020202020204"/>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chemeClr val="dk1"/>
              </a:buClr>
              <a:buSzPts val="1400"/>
              <a:buFont typeface="Arial" panose="020B0604020202020204"/>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chemeClr val="dk1"/>
              </a:buClr>
              <a:buSzPts val="1400"/>
              <a:buFont typeface="Arial" panose="020B0604020202020204"/>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chemeClr val="dk1"/>
              </a:buClr>
              <a:buSzPts val="1400"/>
              <a:buFont typeface="Arial" panose="020B0604020202020204"/>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3"/>
        <p:cNvGrpSpPr/>
        <p:nvPr/>
      </p:nvGrpSpPr>
      <p:grpSpPr>
        <a:xfrm>
          <a:off x="0" y="0"/>
          <a:ext cx="0" cy="0"/>
          <a:chOff x="0" y="0"/>
          <a:chExt cx="0" cy="0"/>
        </a:xfrm>
      </p:grpSpPr>
      <p:sp>
        <p:nvSpPr>
          <p:cNvPr id="74" name="Google Shape;74;p61"/>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75" name="Google Shape;75;p61"/>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61"/>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61"/>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400"/>
              <a:buFont typeface="Arial" panose="020B0604020202020204"/>
              <a:buNone/>
              <a:defRPr sz="1400" b="0" i="0" u="none">
                <a:solidFill>
                  <a:schemeClr val="dk1"/>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chemeClr val="dk1"/>
              </a:buClr>
              <a:buSzPts val="1400"/>
              <a:buFont typeface="Arial" panose="020B0604020202020204"/>
              <a:buNone/>
              <a:defRPr sz="1400" b="0" i="0" u="none">
                <a:solidFill>
                  <a:schemeClr val="dk1"/>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chemeClr val="dk1"/>
              </a:buClr>
              <a:buSzPts val="1400"/>
              <a:buFont typeface="Arial" panose="020B0604020202020204"/>
              <a:buNone/>
              <a:defRPr sz="1400" b="0" i="0" u="none">
                <a:solidFill>
                  <a:schemeClr val="dk1"/>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chemeClr val="dk1"/>
              </a:buClr>
              <a:buSzPts val="1400"/>
              <a:buFont typeface="Arial" panose="020B0604020202020204"/>
              <a:buNone/>
              <a:defRPr sz="1400" b="0" i="0" u="none">
                <a:solidFill>
                  <a:schemeClr val="dk1"/>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chemeClr val="dk1"/>
              </a:buClr>
              <a:buSzPts val="1400"/>
              <a:buFont typeface="Arial" panose="020B0604020202020204"/>
              <a:buNone/>
              <a:defRPr sz="1400" b="0" i="0" u="none">
                <a:solidFill>
                  <a:schemeClr val="dk1"/>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chemeClr val="dk1"/>
              </a:buClr>
              <a:buSzPts val="1400"/>
              <a:buFont typeface="Arial" panose="020B0604020202020204"/>
              <a:buNone/>
              <a:defRPr sz="1400" b="0" i="0" u="none">
                <a:solidFill>
                  <a:schemeClr val="dk1"/>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chemeClr val="dk1"/>
              </a:buClr>
              <a:buSzPts val="1400"/>
              <a:buFont typeface="Arial" panose="020B0604020202020204"/>
              <a:buNone/>
              <a:defRPr sz="1400" b="0" i="0" u="none">
                <a:solidFill>
                  <a:schemeClr val="dk1"/>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chemeClr val="dk1"/>
              </a:buClr>
              <a:buSzPts val="1400"/>
              <a:buFont typeface="Arial" panose="020B0604020202020204"/>
              <a:buNone/>
              <a:defRPr sz="1400" b="0" i="0" u="none">
                <a:solidFill>
                  <a:schemeClr val="dk1"/>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chemeClr val="dk1"/>
              </a:buClr>
              <a:buSzPts val="1400"/>
              <a:buFont typeface="Arial" panose="020B0604020202020204"/>
              <a:buNone/>
              <a:defRPr sz="1400" b="0" i="0" u="none">
                <a:solidFill>
                  <a:schemeClr val="dk1"/>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78"/>
        <p:cNvGrpSpPr/>
        <p:nvPr/>
      </p:nvGrpSpPr>
      <p:grpSpPr>
        <a:xfrm>
          <a:off x="0" y="0"/>
          <a:ext cx="0" cy="0"/>
          <a:chOff x="0" y="0"/>
          <a:chExt cx="0" cy="0"/>
        </a:xfrm>
      </p:grpSpPr>
      <p:sp>
        <p:nvSpPr>
          <p:cNvPr id="79" name="Google Shape;79;p62"/>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80" name="Google Shape;80;p62"/>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Clr>
                <a:schemeClr val="dk1"/>
              </a:buClr>
              <a:buSzPts val="2400"/>
              <a:buFont typeface="Arial" panose="020B0604020202020204"/>
              <a:buNone/>
              <a:defRPr sz="2400" b="1"/>
            </a:lvl1pPr>
            <a:lvl2pPr marL="914400" lvl="1" indent="-228600" algn="l">
              <a:spcBef>
                <a:spcPts val="400"/>
              </a:spcBef>
              <a:spcAft>
                <a:spcPts val="0"/>
              </a:spcAft>
              <a:buClr>
                <a:schemeClr val="dk1"/>
              </a:buClr>
              <a:buSzPts val="2000"/>
              <a:buFont typeface="Arial" panose="020B0604020202020204"/>
              <a:buNone/>
              <a:defRPr sz="2000" b="1"/>
            </a:lvl2pPr>
            <a:lvl3pPr marL="1371600" lvl="2" indent="-228600" algn="l">
              <a:spcBef>
                <a:spcPts val="360"/>
              </a:spcBef>
              <a:spcAft>
                <a:spcPts val="0"/>
              </a:spcAft>
              <a:buClr>
                <a:schemeClr val="dk1"/>
              </a:buClr>
              <a:buSzPts val="1800"/>
              <a:buFont typeface="Arial" panose="020B0604020202020204"/>
              <a:buNone/>
              <a:defRPr sz="1800" b="1"/>
            </a:lvl3pPr>
            <a:lvl4pPr marL="1828800" lvl="3" indent="-228600" algn="l">
              <a:spcBef>
                <a:spcPts val="320"/>
              </a:spcBef>
              <a:spcAft>
                <a:spcPts val="0"/>
              </a:spcAft>
              <a:buClr>
                <a:schemeClr val="dk1"/>
              </a:buClr>
              <a:buSzPts val="1600"/>
              <a:buFont typeface="Arial" panose="020B0604020202020204"/>
              <a:buNone/>
              <a:defRPr sz="1600" b="1"/>
            </a:lvl4pPr>
            <a:lvl5pPr marL="2286000" lvl="4" indent="-228600" algn="l">
              <a:spcBef>
                <a:spcPts val="320"/>
              </a:spcBef>
              <a:spcAft>
                <a:spcPts val="0"/>
              </a:spcAft>
              <a:buClr>
                <a:schemeClr val="dk1"/>
              </a:buClr>
              <a:buSzPts val="1600"/>
              <a:buFont typeface="Arial" panose="020B0604020202020204"/>
              <a:buNone/>
              <a:defRPr sz="1600" b="1"/>
            </a:lvl5pPr>
            <a:lvl6pPr marL="2743200" lvl="5" indent="-228600" algn="l">
              <a:spcBef>
                <a:spcPts val="320"/>
              </a:spcBef>
              <a:spcAft>
                <a:spcPts val="0"/>
              </a:spcAft>
              <a:buClr>
                <a:schemeClr val="dk1"/>
              </a:buClr>
              <a:buSzPts val="1600"/>
              <a:buFont typeface="Arial" panose="020B0604020202020204"/>
              <a:buNone/>
              <a:defRPr sz="1600" b="1"/>
            </a:lvl6pPr>
            <a:lvl7pPr marL="3200400" lvl="6" indent="-228600" algn="l">
              <a:spcBef>
                <a:spcPts val="320"/>
              </a:spcBef>
              <a:spcAft>
                <a:spcPts val="0"/>
              </a:spcAft>
              <a:buClr>
                <a:schemeClr val="dk1"/>
              </a:buClr>
              <a:buSzPts val="1600"/>
              <a:buFont typeface="Arial" panose="020B0604020202020204"/>
              <a:buNone/>
              <a:defRPr sz="1600" b="1"/>
            </a:lvl7pPr>
            <a:lvl8pPr marL="3657600" lvl="7" indent="-228600" algn="l">
              <a:spcBef>
                <a:spcPts val="320"/>
              </a:spcBef>
              <a:spcAft>
                <a:spcPts val="0"/>
              </a:spcAft>
              <a:buClr>
                <a:schemeClr val="dk1"/>
              </a:buClr>
              <a:buSzPts val="1600"/>
              <a:buFont typeface="Arial" panose="020B0604020202020204"/>
              <a:buNone/>
              <a:defRPr sz="1600" b="1"/>
            </a:lvl8pPr>
            <a:lvl9pPr marL="4114800" lvl="8" indent="-228600" algn="l">
              <a:spcBef>
                <a:spcPts val="320"/>
              </a:spcBef>
              <a:spcAft>
                <a:spcPts val="0"/>
              </a:spcAft>
              <a:buClr>
                <a:schemeClr val="dk1"/>
              </a:buClr>
              <a:buSzPts val="1600"/>
              <a:buFont typeface="Arial" panose="020B0604020202020204"/>
              <a:buNone/>
              <a:defRPr sz="1600" b="1"/>
            </a:lvl9pPr>
          </a:lstStyle>
          <a:p>
            <a:endParaRPr/>
          </a:p>
        </p:txBody>
      </p:sp>
      <p:sp>
        <p:nvSpPr>
          <p:cNvPr id="81" name="Google Shape;81;p62"/>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Clr>
                <a:schemeClr val="dk1"/>
              </a:buClr>
              <a:buSzPts val="2400"/>
              <a:buFont typeface="Arial" panose="020B0604020202020204"/>
              <a:buChar char="•"/>
              <a:defRPr sz="2400"/>
            </a:lvl1pPr>
            <a:lvl2pPr marL="914400" lvl="1" indent="-355600" algn="l">
              <a:spcBef>
                <a:spcPts val="400"/>
              </a:spcBef>
              <a:spcAft>
                <a:spcPts val="0"/>
              </a:spcAft>
              <a:buClr>
                <a:schemeClr val="dk1"/>
              </a:buClr>
              <a:buSzPts val="2000"/>
              <a:buFont typeface="Arial" panose="020B0604020202020204"/>
              <a:buChar char="–"/>
              <a:defRPr sz="2000"/>
            </a:lvl2pPr>
            <a:lvl3pPr marL="1371600" lvl="2" indent="-342900" algn="l">
              <a:spcBef>
                <a:spcPts val="360"/>
              </a:spcBef>
              <a:spcAft>
                <a:spcPts val="0"/>
              </a:spcAft>
              <a:buClr>
                <a:schemeClr val="dk1"/>
              </a:buClr>
              <a:buSzPts val="1800"/>
              <a:buFont typeface="Arial" panose="020B0604020202020204"/>
              <a:buChar char="•"/>
              <a:defRPr sz="1800"/>
            </a:lvl3pPr>
            <a:lvl4pPr marL="1828800" lvl="3" indent="-330200" algn="l">
              <a:spcBef>
                <a:spcPts val="320"/>
              </a:spcBef>
              <a:spcAft>
                <a:spcPts val="0"/>
              </a:spcAft>
              <a:buClr>
                <a:schemeClr val="dk1"/>
              </a:buClr>
              <a:buSzPts val="1600"/>
              <a:buFont typeface="Arial" panose="020B0604020202020204"/>
              <a:buChar char="–"/>
              <a:defRPr sz="1600"/>
            </a:lvl4pPr>
            <a:lvl5pPr marL="2286000" lvl="4" indent="-330200" algn="l">
              <a:spcBef>
                <a:spcPts val="320"/>
              </a:spcBef>
              <a:spcAft>
                <a:spcPts val="0"/>
              </a:spcAft>
              <a:buClr>
                <a:schemeClr val="dk1"/>
              </a:buClr>
              <a:buSzPts val="1600"/>
              <a:buFont typeface="Arial" panose="020B0604020202020204"/>
              <a:buChar char="»"/>
              <a:defRPr sz="1600"/>
            </a:lvl5pPr>
            <a:lvl6pPr marL="2743200" lvl="5" indent="-330200" algn="l">
              <a:spcBef>
                <a:spcPts val="320"/>
              </a:spcBef>
              <a:spcAft>
                <a:spcPts val="0"/>
              </a:spcAft>
              <a:buClr>
                <a:schemeClr val="dk1"/>
              </a:buClr>
              <a:buSzPts val="1600"/>
              <a:buFont typeface="Arial" panose="020B0604020202020204"/>
              <a:buChar char="»"/>
              <a:defRPr sz="1600"/>
            </a:lvl6pPr>
            <a:lvl7pPr marL="3200400" lvl="6" indent="-330200" algn="l">
              <a:spcBef>
                <a:spcPts val="320"/>
              </a:spcBef>
              <a:spcAft>
                <a:spcPts val="0"/>
              </a:spcAft>
              <a:buClr>
                <a:schemeClr val="dk1"/>
              </a:buClr>
              <a:buSzPts val="1600"/>
              <a:buFont typeface="Arial" panose="020B0604020202020204"/>
              <a:buChar char="»"/>
              <a:defRPr sz="1600"/>
            </a:lvl7pPr>
            <a:lvl8pPr marL="3657600" lvl="7" indent="-330200" algn="l">
              <a:spcBef>
                <a:spcPts val="320"/>
              </a:spcBef>
              <a:spcAft>
                <a:spcPts val="0"/>
              </a:spcAft>
              <a:buClr>
                <a:schemeClr val="dk1"/>
              </a:buClr>
              <a:buSzPts val="1600"/>
              <a:buFont typeface="Arial" panose="020B0604020202020204"/>
              <a:buChar char="»"/>
              <a:defRPr sz="1600"/>
            </a:lvl8pPr>
            <a:lvl9pPr marL="4114800" lvl="8" indent="-330200" algn="l">
              <a:spcBef>
                <a:spcPts val="320"/>
              </a:spcBef>
              <a:spcAft>
                <a:spcPts val="0"/>
              </a:spcAft>
              <a:buClr>
                <a:schemeClr val="dk1"/>
              </a:buClr>
              <a:buSzPts val="1600"/>
              <a:buFont typeface="Arial" panose="020B0604020202020204"/>
              <a:buChar char="»"/>
              <a:defRPr sz="1600"/>
            </a:lvl9pPr>
          </a:lstStyle>
          <a:p>
            <a:endParaRPr/>
          </a:p>
        </p:txBody>
      </p:sp>
      <p:sp>
        <p:nvSpPr>
          <p:cNvPr id="82" name="Google Shape;82;p62"/>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Clr>
                <a:schemeClr val="dk1"/>
              </a:buClr>
              <a:buSzPts val="2400"/>
              <a:buFont typeface="Arial" panose="020B0604020202020204"/>
              <a:buNone/>
              <a:defRPr sz="2400" b="1"/>
            </a:lvl1pPr>
            <a:lvl2pPr marL="914400" lvl="1" indent="-228600" algn="l">
              <a:spcBef>
                <a:spcPts val="400"/>
              </a:spcBef>
              <a:spcAft>
                <a:spcPts val="0"/>
              </a:spcAft>
              <a:buClr>
                <a:schemeClr val="dk1"/>
              </a:buClr>
              <a:buSzPts val="2000"/>
              <a:buFont typeface="Arial" panose="020B0604020202020204"/>
              <a:buNone/>
              <a:defRPr sz="2000" b="1"/>
            </a:lvl2pPr>
            <a:lvl3pPr marL="1371600" lvl="2" indent="-228600" algn="l">
              <a:spcBef>
                <a:spcPts val="360"/>
              </a:spcBef>
              <a:spcAft>
                <a:spcPts val="0"/>
              </a:spcAft>
              <a:buClr>
                <a:schemeClr val="dk1"/>
              </a:buClr>
              <a:buSzPts val="1800"/>
              <a:buFont typeface="Arial" panose="020B0604020202020204"/>
              <a:buNone/>
              <a:defRPr sz="1800" b="1"/>
            </a:lvl3pPr>
            <a:lvl4pPr marL="1828800" lvl="3" indent="-228600" algn="l">
              <a:spcBef>
                <a:spcPts val="320"/>
              </a:spcBef>
              <a:spcAft>
                <a:spcPts val="0"/>
              </a:spcAft>
              <a:buClr>
                <a:schemeClr val="dk1"/>
              </a:buClr>
              <a:buSzPts val="1600"/>
              <a:buFont typeface="Arial" panose="020B0604020202020204"/>
              <a:buNone/>
              <a:defRPr sz="1600" b="1"/>
            </a:lvl4pPr>
            <a:lvl5pPr marL="2286000" lvl="4" indent="-228600" algn="l">
              <a:spcBef>
                <a:spcPts val="320"/>
              </a:spcBef>
              <a:spcAft>
                <a:spcPts val="0"/>
              </a:spcAft>
              <a:buClr>
                <a:schemeClr val="dk1"/>
              </a:buClr>
              <a:buSzPts val="1600"/>
              <a:buFont typeface="Arial" panose="020B0604020202020204"/>
              <a:buNone/>
              <a:defRPr sz="1600" b="1"/>
            </a:lvl5pPr>
            <a:lvl6pPr marL="2743200" lvl="5" indent="-228600" algn="l">
              <a:spcBef>
                <a:spcPts val="320"/>
              </a:spcBef>
              <a:spcAft>
                <a:spcPts val="0"/>
              </a:spcAft>
              <a:buClr>
                <a:schemeClr val="dk1"/>
              </a:buClr>
              <a:buSzPts val="1600"/>
              <a:buFont typeface="Arial" panose="020B0604020202020204"/>
              <a:buNone/>
              <a:defRPr sz="1600" b="1"/>
            </a:lvl6pPr>
            <a:lvl7pPr marL="3200400" lvl="6" indent="-228600" algn="l">
              <a:spcBef>
                <a:spcPts val="320"/>
              </a:spcBef>
              <a:spcAft>
                <a:spcPts val="0"/>
              </a:spcAft>
              <a:buClr>
                <a:schemeClr val="dk1"/>
              </a:buClr>
              <a:buSzPts val="1600"/>
              <a:buFont typeface="Arial" panose="020B0604020202020204"/>
              <a:buNone/>
              <a:defRPr sz="1600" b="1"/>
            </a:lvl7pPr>
            <a:lvl8pPr marL="3657600" lvl="7" indent="-228600" algn="l">
              <a:spcBef>
                <a:spcPts val="320"/>
              </a:spcBef>
              <a:spcAft>
                <a:spcPts val="0"/>
              </a:spcAft>
              <a:buClr>
                <a:schemeClr val="dk1"/>
              </a:buClr>
              <a:buSzPts val="1600"/>
              <a:buFont typeface="Arial" panose="020B0604020202020204"/>
              <a:buNone/>
              <a:defRPr sz="1600" b="1"/>
            </a:lvl8pPr>
            <a:lvl9pPr marL="4114800" lvl="8" indent="-228600" algn="l">
              <a:spcBef>
                <a:spcPts val="320"/>
              </a:spcBef>
              <a:spcAft>
                <a:spcPts val="0"/>
              </a:spcAft>
              <a:buClr>
                <a:schemeClr val="dk1"/>
              </a:buClr>
              <a:buSzPts val="1600"/>
              <a:buFont typeface="Arial" panose="020B0604020202020204"/>
              <a:buNone/>
              <a:defRPr sz="1600" b="1"/>
            </a:lvl9pPr>
          </a:lstStyle>
          <a:p>
            <a:endParaRPr/>
          </a:p>
        </p:txBody>
      </p:sp>
      <p:sp>
        <p:nvSpPr>
          <p:cNvPr id="83" name="Google Shape;83;p62"/>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Clr>
                <a:schemeClr val="dk1"/>
              </a:buClr>
              <a:buSzPts val="2400"/>
              <a:buFont typeface="Arial" panose="020B0604020202020204"/>
              <a:buChar char="•"/>
              <a:defRPr sz="2400"/>
            </a:lvl1pPr>
            <a:lvl2pPr marL="914400" lvl="1" indent="-355600" algn="l">
              <a:spcBef>
                <a:spcPts val="400"/>
              </a:spcBef>
              <a:spcAft>
                <a:spcPts val="0"/>
              </a:spcAft>
              <a:buClr>
                <a:schemeClr val="dk1"/>
              </a:buClr>
              <a:buSzPts val="2000"/>
              <a:buFont typeface="Arial" panose="020B0604020202020204"/>
              <a:buChar char="–"/>
              <a:defRPr sz="2000"/>
            </a:lvl2pPr>
            <a:lvl3pPr marL="1371600" lvl="2" indent="-342900" algn="l">
              <a:spcBef>
                <a:spcPts val="360"/>
              </a:spcBef>
              <a:spcAft>
                <a:spcPts val="0"/>
              </a:spcAft>
              <a:buClr>
                <a:schemeClr val="dk1"/>
              </a:buClr>
              <a:buSzPts val="1800"/>
              <a:buFont typeface="Arial" panose="020B0604020202020204"/>
              <a:buChar char="•"/>
              <a:defRPr sz="1800"/>
            </a:lvl3pPr>
            <a:lvl4pPr marL="1828800" lvl="3" indent="-330200" algn="l">
              <a:spcBef>
                <a:spcPts val="320"/>
              </a:spcBef>
              <a:spcAft>
                <a:spcPts val="0"/>
              </a:spcAft>
              <a:buClr>
                <a:schemeClr val="dk1"/>
              </a:buClr>
              <a:buSzPts val="1600"/>
              <a:buFont typeface="Arial" panose="020B0604020202020204"/>
              <a:buChar char="–"/>
              <a:defRPr sz="1600"/>
            </a:lvl4pPr>
            <a:lvl5pPr marL="2286000" lvl="4" indent="-330200" algn="l">
              <a:spcBef>
                <a:spcPts val="320"/>
              </a:spcBef>
              <a:spcAft>
                <a:spcPts val="0"/>
              </a:spcAft>
              <a:buClr>
                <a:schemeClr val="dk1"/>
              </a:buClr>
              <a:buSzPts val="1600"/>
              <a:buFont typeface="Arial" panose="020B0604020202020204"/>
              <a:buChar char="»"/>
              <a:defRPr sz="1600"/>
            </a:lvl5pPr>
            <a:lvl6pPr marL="2743200" lvl="5" indent="-330200" algn="l">
              <a:spcBef>
                <a:spcPts val="320"/>
              </a:spcBef>
              <a:spcAft>
                <a:spcPts val="0"/>
              </a:spcAft>
              <a:buClr>
                <a:schemeClr val="dk1"/>
              </a:buClr>
              <a:buSzPts val="1600"/>
              <a:buFont typeface="Arial" panose="020B0604020202020204"/>
              <a:buChar char="»"/>
              <a:defRPr sz="1600"/>
            </a:lvl6pPr>
            <a:lvl7pPr marL="3200400" lvl="6" indent="-330200" algn="l">
              <a:spcBef>
                <a:spcPts val="320"/>
              </a:spcBef>
              <a:spcAft>
                <a:spcPts val="0"/>
              </a:spcAft>
              <a:buClr>
                <a:schemeClr val="dk1"/>
              </a:buClr>
              <a:buSzPts val="1600"/>
              <a:buFont typeface="Arial" panose="020B0604020202020204"/>
              <a:buChar char="»"/>
              <a:defRPr sz="1600"/>
            </a:lvl7pPr>
            <a:lvl8pPr marL="3657600" lvl="7" indent="-330200" algn="l">
              <a:spcBef>
                <a:spcPts val="320"/>
              </a:spcBef>
              <a:spcAft>
                <a:spcPts val="0"/>
              </a:spcAft>
              <a:buClr>
                <a:schemeClr val="dk1"/>
              </a:buClr>
              <a:buSzPts val="1600"/>
              <a:buFont typeface="Arial" panose="020B0604020202020204"/>
              <a:buChar char="»"/>
              <a:defRPr sz="1600"/>
            </a:lvl8pPr>
            <a:lvl9pPr marL="4114800" lvl="8" indent="-330200" algn="l">
              <a:spcBef>
                <a:spcPts val="320"/>
              </a:spcBef>
              <a:spcAft>
                <a:spcPts val="0"/>
              </a:spcAft>
              <a:buClr>
                <a:schemeClr val="dk1"/>
              </a:buClr>
              <a:buSzPts val="1600"/>
              <a:buFont typeface="Arial" panose="020B0604020202020204"/>
              <a:buChar char="»"/>
              <a:defRPr sz="1600"/>
            </a:lvl9pPr>
          </a:lstStyle>
          <a:p>
            <a:endParaRPr/>
          </a:p>
        </p:txBody>
      </p:sp>
      <p:sp>
        <p:nvSpPr>
          <p:cNvPr id="84" name="Google Shape;84;p62"/>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5" name="Google Shape;85;p62"/>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6" name="Google Shape;86;p62"/>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400"/>
              <a:buFont typeface="Arial" panose="020B0604020202020204"/>
              <a:buNone/>
              <a:defRPr sz="1400" b="0" i="0" u="none">
                <a:solidFill>
                  <a:schemeClr val="dk1"/>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chemeClr val="dk1"/>
              </a:buClr>
              <a:buSzPts val="1400"/>
              <a:buFont typeface="Arial" panose="020B0604020202020204"/>
              <a:buNone/>
              <a:defRPr sz="1400" b="0" i="0" u="none">
                <a:solidFill>
                  <a:schemeClr val="dk1"/>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chemeClr val="dk1"/>
              </a:buClr>
              <a:buSzPts val="1400"/>
              <a:buFont typeface="Arial" panose="020B0604020202020204"/>
              <a:buNone/>
              <a:defRPr sz="1400" b="0" i="0" u="none">
                <a:solidFill>
                  <a:schemeClr val="dk1"/>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chemeClr val="dk1"/>
              </a:buClr>
              <a:buSzPts val="1400"/>
              <a:buFont typeface="Arial" panose="020B0604020202020204"/>
              <a:buNone/>
              <a:defRPr sz="1400" b="0" i="0" u="none">
                <a:solidFill>
                  <a:schemeClr val="dk1"/>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chemeClr val="dk1"/>
              </a:buClr>
              <a:buSzPts val="1400"/>
              <a:buFont typeface="Arial" panose="020B0604020202020204"/>
              <a:buNone/>
              <a:defRPr sz="1400" b="0" i="0" u="none">
                <a:solidFill>
                  <a:schemeClr val="dk1"/>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chemeClr val="dk1"/>
              </a:buClr>
              <a:buSzPts val="1400"/>
              <a:buFont typeface="Arial" panose="020B0604020202020204"/>
              <a:buNone/>
              <a:defRPr sz="1400" b="0" i="0" u="none">
                <a:solidFill>
                  <a:schemeClr val="dk1"/>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chemeClr val="dk1"/>
              </a:buClr>
              <a:buSzPts val="1400"/>
              <a:buFont typeface="Arial" panose="020B0604020202020204"/>
              <a:buNone/>
              <a:defRPr sz="1400" b="0" i="0" u="none">
                <a:solidFill>
                  <a:schemeClr val="dk1"/>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chemeClr val="dk1"/>
              </a:buClr>
              <a:buSzPts val="1400"/>
              <a:buFont typeface="Arial" panose="020B0604020202020204"/>
              <a:buNone/>
              <a:defRPr sz="1400" b="0" i="0" u="none">
                <a:solidFill>
                  <a:schemeClr val="dk1"/>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chemeClr val="dk1"/>
              </a:buClr>
              <a:buSzPts val="1400"/>
              <a:buFont typeface="Arial" panose="020B0604020202020204"/>
              <a:buNone/>
              <a:defRPr sz="1400" b="0" i="0" u="none">
                <a:solidFill>
                  <a:schemeClr val="dk1"/>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87"/>
        <p:cNvGrpSpPr/>
        <p:nvPr/>
      </p:nvGrpSpPr>
      <p:grpSpPr>
        <a:xfrm>
          <a:off x="0" y="0"/>
          <a:ext cx="0" cy="0"/>
          <a:chOff x="0" y="0"/>
          <a:chExt cx="0" cy="0"/>
        </a:xfrm>
      </p:grpSpPr>
      <p:sp>
        <p:nvSpPr>
          <p:cNvPr id="88" name="Google Shape;88;p63"/>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89" name="Google Shape;89;p63"/>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Clr>
                <a:schemeClr val="dk1"/>
              </a:buClr>
              <a:buSzPts val="2800"/>
              <a:buFont typeface="Arial" panose="020B0604020202020204"/>
              <a:buChar char="•"/>
              <a:defRPr sz="2800"/>
            </a:lvl1pPr>
            <a:lvl2pPr marL="914400" lvl="1" indent="-381000" algn="l">
              <a:spcBef>
                <a:spcPts val="480"/>
              </a:spcBef>
              <a:spcAft>
                <a:spcPts val="0"/>
              </a:spcAft>
              <a:buClr>
                <a:schemeClr val="dk1"/>
              </a:buClr>
              <a:buSzPts val="2400"/>
              <a:buFont typeface="Arial" panose="020B0604020202020204"/>
              <a:buChar char="–"/>
              <a:defRPr sz="2400"/>
            </a:lvl2pPr>
            <a:lvl3pPr marL="1371600" lvl="2" indent="-355600" algn="l">
              <a:spcBef>
                <a:spcPts val="400"/>
              </a:spcBef>
              <a:spcAft>
                <a:spcPts val="0"/>
              </a:spcAft>
              <a:buClr>
                <a:schemeClr val="dk1"/>
              </a:buClr>
              <a:buSzPts val="2000"/>
              <a:buFont typeface="Arial" panose="020B0604020202020204"/>
              <a:buChar char="•"/>
              <a:defRPr sz="2000"/>
            </a:lvl3pPr>
            <a:lvl4pPr marL="1828800" lvl="3" indent="-342900" algn="l">
              <a:spcBef>
                <a:spcPts val="360"/>
              </a:spcBef>
              <a:spcAft>
                <a:spcPts val="0"/>
              </a:spcAft>
              <a:buClr>
                <a:schemeClr val="dk1"/>
              </a:buClr>
              <a:buSzPts val="1800"/>
              <a:buFont typeface="Arial" panose="020B0604020202020204"/>
              <a:buChar char="–"/>
              <a:defRPr sz="1800"/>
            </a:lvl4pPr>
            <a:lvl5pPr marL="2286000" lvl="4" indent="-342900" algn="l">
              <a:spcBef>
                <a:spcPts val="360"/>
              </a:spcBef>
              <a:spcAft>
                <a:spcPts val="0"/>
              </a:spcAft>
              <a:buClr>
                <a:schemeClr val="dk1"/>
              </a:buClr>
              <a:buSzPts val="1800"/>
              <a:buFont typeface="Arial" panose="020B0604020202020204"/>
              <a:buChar char="»"/>
              <a:defRPr sz="1800"/>
            </a:lvl5pPr>
            <a:lvl6pPr marL="2743200" lvl="5" indent="-342900" algn="l">
              <a:spcBef>
                <a:spcPts val="360"/>
              </a:spcBef>
              <a:spcAft>
                <a:spcPts val="0"/>
              </a:spcAft>
              <a:buClr>
                <a:schemeClr val="dk1"/>
              </a:buClr>
              <a:buSzPts val="1800"/>
              <a:buFont typeface="Arial" panose="020B0604020202020204"/>
              <a:buChar char="»"/>
              <a:defRPr sz="1800"/>
            </a:lvl6pPr>
            <a:lvl7pPr marL="3200400" lvl="6" indent="-342900" algn="l">
              <a:spcBef>
                <a:spcPts val="360"/>
              </a:spcBef>
              <a:spcAft>
                <a:spcPts val="0"/>
              </a:spcAft>
              <a:buClr>
                <a:schemeClr val="dk1"/>
              </a:buClr>
              <a:buSzPts val="1800"/>
              <a:buFont typeface="Arial" panose="020B0604020202020204"/>
              <a:buChar char="»"/>
              <a:defRPr sz="1800"/>
            </a:lvl7pPr>
            <a:lvl8pPr marL="3657600" lvl="7" indent="-342900" algn="l">
              <a:spcBef>
                <a:spcPts val="360"/>
              </a:spcBef>
              <a:spcAft>
                <a:spcPts val="0"/>
              </a:spcAft>
              <a:buClr>
                <a:schemeClr val="dk1"/>
              </a:buClr>
              <a:buSzPts val="1800"/>
              <a:buFont typeface="Arial" panose="020B0604020202020204"/>
              <a:buChar char="»"/>
              <a:defRPr sz="1800"/>
            </a:lvl8pPr>
            <a:lvl9pPr marL="4114800" lvl="8" indent="-342900" algn="l">
              <a:spcBef>
                <a:spcPts val="360"/>
              </a:spcBef>
              <a:spcAft>
                <a:spcPts val="0"/>
              </a:spcAft>
              <a:buClr>
                <a:schemeClr val="dk1"/>
              </a:buClr>
              <a:buSzPts val="1800"/>
              <a:buFont typeface="Arial" panose="020B0604020202020204"/>
              <a:buChar char="»"/>
              <a:defRPr sz="1800"/>
            </a:lvl9pPr>
          </a:lstStyle>
          <a:p>
            <a:endParaRPr/>
          </a:p>
        </p:txBody>
      </p:sp>
      <p:sp>
        <p:nvSpPr>
          <p:cNvPr id="90" name="Google Shape;90;p63"/>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Clr>
                <a:schemeClr val="dk1"/>
              </a:buClr>
              <a:buSzPts val="2800"/>
              <a:buFont typeface="Arial" panose="020B0604020202020204"/>
              <a:buChar char="•"/>
              <a:defRPr sz="2800"/>
            </a:lvl1pPr>
            <a:lvl2pPr marL="914400" lvl="1" indent="-381000" algn="l">
              <a:spcBef>
                <a:spcPts val="480"/>
              </a:spcBef>
              <a:spcAft>
                <a:spcPts val="0"/>
              </a:spcAft>
              <a:buClr>
                <a:schemeClr val="dk1"/>
              </a:buClr>
              <a:buSzPts val="2400"/>
              <a:buFont typeface="Arial" panose="020B0604020202020204"/>
              <a:buChar char="–"/>
              <a:defRPr sz="2400"/>
            </a:lvl2pPr>
            <a:lvl3pPr marL="1371600" lvl="2" indent="-355600" algn="l">
              <a:spcBef>
                <a:spcPts val="400"/>
              </a:spcBef>
              <a:spcAft>
                <a:spcPts val="0"/>
              </a:spcAft>
              <a:buClr>
                <a:schemeClr val="dk1"/>
              </a:buClr>
              <a:buSzPts val="2000"/>
              <a:buFont typeface="Arial" panose="020B0604020202020204"/>
              <a:buChar char="•"/>
              <a:defRPr sz="2000"/>
            </a:lvl3pPr>
            <a:lvl4pPr marL="1828800" lvl="3" indent="-342900" algn="l">
              <a:spcBef>
                <a:spcPts val="360"/>
              </a:spcBef>
              <a:spcAft>
                <a:spcPts val="0"/>
              </a:spcAft>
              <a:buClr>
                <a:schemeClr val="dk1"/>
              </a:buClr>
              <a:buSzPts val="1800"/>
              <a:buFont typeface="Arial" panose="020B0604020202020204"/>
              <a:buChar char="–"/>
              <a:defRPr sz="1800"/>
            </a:lvl4pPr>
            <a:lvl5pPr marL="2286000" lvl="4" indent="-342900" algn="l">
              <a:spcBef>
                <a:spcPts val="360"/>
              </a:spcBef>
              <a:spcAft>
                <a:spcPts val="0"/>
              </a:spcAft>
              <a:buClr>
                <a:schemeClr val="dk1"/>
              </a:buClr>
              <a:buSzPts val="1800"/>
              <a:buFont typeface="Arial" panose="020B0604020202020204"/>
              <a:buChar char="»"/>
              <a:defRPr sz="1800"/>
            </a:lvl5pPr>
            <a:lvl6pPr marL="2743200" lvl="5" indent="-342900" algn="l">
              <a:spcBef>
                <a:spcPts val="360"/>
              </a:spcBef>
              <a:spcAft>
                <a:spcPts val="0"/>
              </a:spcAft>
              <a:buClr>
                <a:schemeClr val="dk1"/>
              </a:buClr>
              <a:buSzPts val="1800"/>
              <a:buFont typeface="Arial" panose="020B0604020202020204"/>
              <a:buChar char="»"/>
              <a:defRPr sz="1800"/>
            </a:lvl6pPr>
            <a:lvl7pPr marL="3200400" lvl="6" indent="-342900" algn="l">
              <a:spcBef>
                <a:spcPts val="360"/>
              </a:spcBef>
              <a:spcAft>
                <a:spcPts val="0"/>
              </a:spcAft>
              <a:buClr>
                <a:schemeClr val="dk1"/>
              </a:buClr>
              <a:buSzPts val="1800"/>
              <a:buFont typeface="Arial" panose="020B0604020202020204"/>
              <a:buChar char="»"/>
              <a:defRPr sz="1800"/>
            </a:lvl7pPr>
            <a:lvl8pPr marL="3657600" lvl="7" indent="-342900" algn="l">
              <a:spcBef>
                <a:spcPts val="360"/>
              </a:spcBef>
              <a:spcAft>
                <a:spcPts val="0"/>
              </a:spcAft>
              <a:buClr>
                <a:schemeClr val="dk1"/>
              </a:buClr>
              <a:buSzPts val="1800"/>
              <a:buFont typeface="Arial" panose="020B0604020202020204"/>
              <a:buChar char="»"/>
              <a:defRPr sz="1800"/>
            </a:lvl8pPr>
            <a:lvl9pPr marL="4114800" lvl="8" indent="-342900" algn="l">
              <a:spcBef>
                <a:spcPts val="360"/>
              </a:spcBef>
              <a:spcAft>
                <a:spcPts val="0"/>
              </a:spcAft>
              <a:buClr>
                <a:schemeClr val="dk1"/>
              </a:buClr>
              <a:buSzPts val="1800"/>
              <a:buFont typeface="Arial" panose="020B0604020202020204"/>
              <a:buChar char="»"/>
              <a:defRPr sz="1800"/>
            </a:lvl9pPr>
          </a:lstStyle>
          <a:p>
            <a:endParaRPr/>
          </a:p>
        </p:txBody>
      </p:sp>
      <p:sp>
        <p:nvSpPr>
          <p:cNvPr id="91" name="Google Shape;91;p63"/>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2" name="Google Shape;92;p63"/>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3" name="Google Shape;93;p63"/>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400"/>
              <a:buFont typeface="Arial" panose="020B0604020202020204"/>
              <a:buNone/>
              <a:defRPr sz="1400" b="0" i="0" u="none">
                <a:solidFill>
                  <a:schemeClr val="dk1"/>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chemeClr val="dk1"/>
              </a:buClr>
              <a:buSzPts val="1400"/>
              <a:buFont typeface="Arial" panose="020B0604020202020204"/>
              <a:buNone/>
              <a:defRPr sz="1400" b="0" i="0" u="none">
                <a:solidFill>
                  <a:schemeClr val="dk1"/>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chemeClr val="dk1"/>
              </a:buClr>
              <a:buSzPts val="1400"/>
              <a:buFont typeface="Arial" panose="020B0604020202020204"/>
              <a:buNone/>
              <a:defRPr sz="1400" b="0" i="0" u="none">
                <a:solidFill>
                  <a:schemeClr val="dk1"/>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chemeClr val="dk1"/>
              </a:buClr>
              <a:buSzPts val="1400"/>
              <a:buFont typeface="Arial" panose="020B0604020202020204"/>
              <a:buNone/>
              <a:defRPr sz="1400" b="0" i="0" u="none">
                <a:solidFill>
                  <a:schemeClr val="dk1"/>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chemeClr val="dk1"/>
              </a:buClr>
              <a:buSzPts val="1400"/>
              <a:buFont typeface="Arial" panose="020B0604020202020204"/>
              <a:buNone/>
              <a:defRPr sz="1400" b="0" i="0" u="none">
                <a:solidFill>
                  <a:schemeClr val="dk1"/>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chemeClr val="dk1"/>
              </a:buClr>
              <a:buSzPts val="1400"/>
              <a:buFont typeface="Arial" panose="020B0604020202020204"/>
              <a:buNone/>
              <a:defRPr sz="1400" b="0" i="0" u="none">
                <a:solidFill>
                  <a:schemeClr val="dk1"/>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chemeClr val="dk1"/>
              </a:buClr>
              <a:buSzPts val="1400"/>
              <a:buFont typeface="Arial" panose="020B0604020202020204"/>
              <a:buNone/>
              <a:defRPr sz="1400" b="0" i="0" u="none">
                <a:solidFill>
                  <a:schemeClr val="dk1"/>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chemeClr val="dk1"/>
              </a:buClr>
              <a:buSzPts val="1400"/>
              <a:buFont typeface="Arial" panose="020B0604020202020204"/>
              <a:buNone/>
              <a:defRPr sz="1400" b="0" i="0" u="none">
                <a:solidFill>
                  <a:schemeClr val="dk1"/>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chemeClr val="dk1"/>
              </a:buClr>
              <a:buSzPts val="1400"/>
              <a:buFont typeface="Arial" panose="020B0604020202020204"/>
              <a:buNone/>
              <a:defRPr sz="1400" b="0" i="0" u="none">
                <a:solidFill>
                  <a:schemeClr val="dk1"/>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94"/>
        <p:cNvGrpSpPr/>
        <p:nvPr/>
      </p:nvGrpSpPr>
      <p:grpSpPr>
        <a:xfrm>
          <a:off x="0" y="0"/>
          <a:ext cx="0" cy="0"/>
          <a:chOff x="0" y="0"/>
          <a:chExt cx="0" cy="0"/>
        </a:xfrm>
      </p:grpSpPr>
      <p:sp>
        <p:nvSpPr>
          <p:cNvPr id="95" name="Google Shape;95;p64"/>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sz="4000" b="1"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96" name="Google Shape;96;p64"/>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Autofit/>
          </a:bodyPr>
          <a:lstStyle>
            <a:lvl1pPr marL="457200" lvl="0" indent="-228600" algn="l">
              <a:spcBef>
                <a:spcPts val="400"/>
              </a:spcBef>
              <a:spcAft>
                <a:spcPts val="0"/>
              </a:spcAft>
              <a:buClr>
                <a:schemeClr val="dk1"/>
              </a:buClr>
              <a:buSzPts val="2000"/>
              <a:buFont typeface="Arial" panose="020B0604020202020204"/>
              <a:buNone/>
              <a:defRPr sz="2000"/>
            </a:lvl1pPr>
            <a:lvl2pPr marL="914400" lvl="1" indent="-228600" algn="l">
              <a:spcBef>
                <a:spcPts val="360"/>
              </a:spcBef>
              <a:spcAft>
                <a:spcPts val="0"/>
              </a:spcAft>
              <a:buClr>
                <a:schemeClr val="dk1"/>
              </a:buClr>
              <a:buSzPts val="1800"/>
              <a:buFont typeface="Arial" panose="020B0604020202020204"/>
              <a:buNone/>
              <a:defRPr sz="1800"/>
            </a:lvl2pPr>
            <a:lvl3pPr marL="1371600" lvl="2" indent="-228600" algn="l">
              <a:spcBef>
                <a:spcPts val="320"/>
              </a:spcBef>
              <a:spcAft>
                <a:spcPts val="0"/>
              </a:spcAft>
              <a:buClr>
                <a:schemeClr val="dk1"/>
              </a:buClr>
              <a:buSzPts val="1600"/>
              <a:buFont typeface="Arial" panose="020B0604020202020204"/>
              <a:buNone/>
              <a:defRPr sz="1600"/>
            </a:lvl3pPr>
            <a:lvl4pPr marL="1828800" lvl="3" indent="-228600" algn="l">
              <a:spcBef>
                <a:spcPts val="280"/>
              </a:spcBef>
              <a:spcAft>
                <a:spcPts val="0"/>
              </a:spcAft>
              <a:buClr>
                <a:schemeClr val="dk1"/>
              </a:buClr>
              <a:buSzPts val="1400"/>
              <a:buFont typeface="Arial" panose="020B0604020202020204"/>
              <a:buNone/>
              <a:defRPr sz="1400"/>
            </a:lvl4pPr>
            <a:lvl5pPr marL="2286000" lvl="4" indent="-228600" algn="l">
              <a:spcBef>
                <a:spcPts val="280"/>
              </a:spcBef>
              <a:spcAft>
                <a:spcPts val="0"/>
              </a:spcAft>
              <a:buClr>
                <a:schemeClr val="dk1"/>
              </a:buClr>
              <a:buSzPts val="1400"/>
              <a:buFont typeface="Arial" panose="020B0604020202020204"/>
              <a:buNone/>
              <a:defRPr sz="1400"/>
            </a:lvl5pPr>
            <a:lvl6pPr marL="2743200" lvl="5" indent="-228600" algn="l">
              <a:spcBef>
                <a:spcPts val="280"/>
              </a:spcBef>
              <a:spcAft>
                <a:spcPts val="0"/>
              </a:spcAft>
              <a:buClr>
                <a:schemeClr val="dk1"/>
              </a:buClr>
              <a:buSzPts val="1400"/>
              <a:buFont typeface="Arial" panose="020B0604020202020204"/>
              <a:buNone/>
              <a:defRPr sz="1400"/>
            </a:lvl6pPr>
            <a:lvl7pPr marL="3200400" lvl="6" indent="-228600" algn="l">
              <a:spcBef>
                <a:spcPts val="280"/>
              </a:spcBef>
              <a:spcAft>
                <a:spcPts val="0"/>
              </a:spcAft>
              <a:buClr>
                <a:schemeClr val="dk1"/>
              </a:buClr>
              <a:buSzPts val="1400"/>
              <a:buFont typeface="Arial" panose="020B0604020202020204"/>
              <a:buNone/>
              <a:defRPr sz="1400"/>
            </a:lvl7pPr>
            <a:lvl8pPr marL="3657600" lvl="7" indent="-228600" algn="l">
              <a:spcBef>
                <a:spcPts val="280"/>
              </a:spcBef>
              <a:spcAft>
                <a:spcPts val="0"/>
              </a:spcAft>
              <a:buClr>
                <a:schemeClr val="dk1"/>
              </a:buClr>
              <a:buSzPts val="1400"/>
              <a:buFont typeface="Arial" panose="020B0604020202020204"/>
              <a:buNone/>
              <a:defRPr sz="1400"/>
            </a:lvl8pPr>
            <a:lvl9pPr marL="4114800" lvl="8" indent="-228600" algn="l">
              <a:spcBef>
                <a:spcPts val="280"/>
              </a:spcBef>
              <a:spcAft>
                <a:spcPts val="0"/>
              </a:spcAft>
              <a:buClr>
                <a:schemeClr val="dk1"/>
              </a:buClr>
              <a:buSzPts val="1400"/>
              <a:buFont typeface="Arial" panose="020B0604020202020204"/>
              <a:buNone/>
              <a:defRPr sz="1400"/>
            </a:lvl9pPr>
          </a:lstStyle>
          <a:p>
            <a:endParaRPr/>
          </a:p>
        </p:txBody>
      </p:sp>
      <p:sp>
        <p:nvSpPr>
          <p:cNvPr id="97" name="Google Shape;97;p64"/>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8" name="Google Shape;98;p64"/>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9" name="Google Shape;99;p64"/>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400"/>
              <a:buFont typeface="Arial" panose="020B0604020202020204"/>
              <a:buNone/>
              <a:defRPr sz="1400" b="0" i="0" u="none">
                <a:solidFill>
                  <a:schemeClr val="dk1"/>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chemeClr val="dk1"/>
              </a:buClr>
              <a:buSzPts val="1400"/>
              <a:buFont typeface="Arial" panose="020B0604020202020204"/>
              <a:buNone/>
              <a:defRPr sz="1400" b="0" i="0" u="none">
                <a:solidFill>
                  <a:schemeClr val="dk1"/>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chemeClr val="dk1"/>
              </a:buClr>
              <a:buSzPts val="1400"/>
              <a:buFont typeface="Arial" panose="020B0604020202020204"/>
              <a:buNone/>
              <a:defRPr sz="1400" b="0" i="0" u="none">
                <a:solidFill>
                  <a:schemeClr val="dk1"/>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chemeClr val="dk1"/>
              </a:buClr>
              <a:buSzPts val="1400"/>
              <a:buFont typeface="Arial" panose="020B0604020202020204"/>
              <a:buNone/>
              <a:defRPr sz="1400" b="0" i="0" u="none">
                <a:solidFill>
                  <a:schemeClr val="dk1"/>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chemeClr val="dk1"/>
              </a:buClr>
              <a:buSzPts val="1400"/>
              <a:buFont typeface="Arial" panose="020B0604020202020204"/>
              <a:buNone/>
              <a:defRPr sz="1400" b="0" i="0" u="none">
                <a:solidFill>
                  <a:schemeClr val="dk1"/>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chemeClr val="dk1"/>
              </a:buClr>
              <a:buSzPts val="1400"/>
              <a:buFont typeface="Arial" panose="020B0604020202020204"/>
              <a:buNone/>
              <a:defRPr sz="1400" b="0" i="0" u="none">
                <a:solidFill>
                  <a:schemeClr val="dk1"/>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chemeClr val="dk1"/>
              </a:buClr>
              <a:buSzPts val="1400"/>
              <a:buFont typeface="Arial" panose="020B0604020202020204"/>
              <a:buNone/>
              <a:defRPr sz="1400" b="0" i="0" u="none">
                <a:solidFill>
                  <a:schemeClr val="dk1"/>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chemeClr val="dk1"/>
              </a:buClr>
              <a:buSzPts val="1400"/>
              <a:buFont typeface="Arial" panose="020B0604020202020204"/>
              <a:buNone/>
              <a:defRPr sz="1400" b="0" i="0" u="none">
                <a:solidFill>
                  <a:schemeClr val="dk1"/>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chemeClr val="dk1"/>
              </a:buClr>
              <a:buSzPts val="1400"/>
              <a:buFont typeface="Arial" panose="020B0604020202020204"/>
              <a:buNone/>
              <a:defRPr sz="1400" b="0" i="0" u="none">
                <a:solidFill>
                  <a:schemeClr val="dk1"/>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00"/>
        <p:cNvGrpSpPr/>
        <p:nvPr/>
      </p:nvGrpSpPr>
      <p:grpSpPr>
        <a:xfrm>
          <a:off x="0" y="0"/>
          <a:ext cx="0" cy="0"/>
          <a:chOff x="0" y="0"/>
          <a:chExt cx="0" cy="0"/>
        </a:xfrm>
      </p:grpSpPr>
      <p:sp>
        <p:nvSpPr>
          <p:cNvPr id="101" name="Google Shape;101;p65"/>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02" name="Google Shape;102;p65"/>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03" name="Google Shape;103;p65"/>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4" name="Google Shape;104;p65"/>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5" name="Google Shape;105;p65"/>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400"/>
              <a:buFont typeface="Arial" panose="020B0604020202020204"/>
              <a:buNone/>
              <a:defRPr sz="1400" b="0" i="0" u="none">
                <a:solidFill>
                  <a:schemeClr val="dk1"/>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chemeClr val="dk1"/>
              </a:buClr>
              <a:buSzPts val="1400"/>
              <a:buFont typeface="Arial" panose="020B0604020202020204"/>
              <a:buNone/>
              <a:defRPr sz="1400" b="0" i="0" u="none">
                <a:solidFill>
                  <a:schemeClr val="dk1"/>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chemeClr val="dk1"/>
              </a:buClr>
              <a:buSzPts val="1400"/>
              <a:buFont typeface="Arial" panose="020B0604020202020204"/>
              <a:buNone/>
              <a:defRPr sz="1400" b="0" i="0" u="none">
                <a:solidFill>
                  <a:schemeClr val="dk1"/>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chemeClr val="dk1"/>
              </a:buClr>
              <a:buSzPts val="1400"/>
              <a:buFont typeface="Arial" panose="020B0604020202020204"/>
              <a:buNone/>
              <a:defRPr sz="1400" b="0" i="0" u="none">
                <a:solidFill>
                  <a:schemeClr val="dk1"/>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chemeClr val="dk1"/>
              </a:buClr>
              <a:buSzPts val="1400"/>
              <a:buFont typeface="Arial" panose="020B0604020202020204"/>
              <a:buNone/>
              <a:defRPr sz="1400" b="0" i="0" u="none">
                <a:solidFill>
                  <a:schemeClr val="dk1"/>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chemeClr val="dk1"/>
              </a:buClr>
              <a:buSzPts val="1400"/>
              <a:buFont typeface="Arial" panose="020B0604020202020204"/>
              <a:buNone/>
              <a:defRPr sz="1400" b="0" i="0" u="none">
                <a:solidFill>
                  <a:schemeClr val="dk1"/>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chemeClr val="dk1"/>
              </a:buClr>
              <a:buSzPts val="1400"/>
              <a:buFont typeface="Arial" panose="020B0604020202020204"/>
              <a:buNone/>
              <a:defRPr sz="1400" b="0" i="0" u="none">
                <a:solidFill>
                  <a:schemeClr val="dk1"/>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chemeClr val="dk1"/>
              </a:buClr>
              <a:buSzPts val="1400"/>
              <a:buFont typeface="Arial" panose="020B0604020202020204"/>
              <a:buNone/>
              <a:defRPr sz="1400" b="0" i="0" u="none">
                <a:solidFill>
                  <a:schemeClr val="dk1"/>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chemeClr val="dk1"/>
              </a:buClr>
              <a:buSzPts val="1400"/>
              <a:buFont typeface="Arial" panose="020B0604020202020204"/>
              <a:buNone/>
              <a:defRPr sz="1400" b="0" i="0" u="none">
                <a:solidFill>
                  <a:schemeClr val="dk1"/>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6"/>
        <p:cNvGrpSpPr/>
        <p:nvPr/>
      </p:nvGrpSpPr>
      <p:grpSpPr>
        <a:xfrm>
          <a:off x="0" y="0"/>
          <a:ext cx="0" cy="0"/>
          <a:chOff x="0" y="0"/>
          <a:chExt cx="0" cy="0"/>
        </a:xfrm>
      </p:grpSpPr>
      <p:sp>
        <p:nvSpPr>
          <p:cNvPr id="107" name="Google Shape;107;p66"/>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08" name="Google Shape;108;p66"/>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Autofit/>
          </a:bodyPr>
          <a:lstStyle>
            <a:lvl1pPr lvl="0" algn="ctr">
              <a:spcBef>
                <a:spcPts val="640"/>
              </a:spcBef>
              <a:spcAft>
                <a:spcPts val="0"/>
              </a:spcAft>
              <a:buClr>
                <a:schemeClr val="dk1"/>
              </a:buClr>
              <a:buSzPts val="3200"/>
              <a:buFont typeface="Arial" panose="020B0604020202020204"/>
              <a:buNone/>
              <a:defRPr/>
            </a:lvl1pPr>
            <a:lvl2pPr lvl="1" algn="ctr">
              <a:spcBef>
                <a:spcPts val="560"/>
              </a:spcBef>
              <a:spcAft>
                <a:spcPts val="0"/>
              </a:spcAft>
              <a:buClr>
                <a:schemeClr val="dk1"/>
              </a:buClr>
              <a:buSzPts val="2800"/>
              <a:buFont typeface="Arial" panose="020B0604020202020204"/>
              <a:buNone/>
              <a:defRPr/>
            </a:lvl2pPr>
            <a:lvl3pPr lvl="2" algn="ctr">
              <a:spcBef>
                <a:spcPts val="480"/>
              </a:spcBef>
              <a:spcAft>
                <a:spcPts val="0"/>
              </a:spcAft>
              <a:buClr>
                <a:schemeClr val="dk1"/>
              </a:buClr>
              <a:buSzPts val="2400"/>
              <a:buFont typeface="Arial" panose="020B0604020202020204"/>
              <a:buNone/>
              <a:defRPr/>
            </a:lvl3pPr>
            <a:lvl4pPr lvl="3" algn="ctr">
              <a:spcBef>
                <a:spcPts val="400"/>
              </a:spcBef>
              <a:spcAft>
                <a:spcPts val="0"/>
              </a:spcAft>
              <a:buClr>
                <a:schemeClr val="dk1"/>
              </a:buClr>
              <a:buSzPts val="2000"/>
              <a:buFont typeface="Arial" panose="020B0604020202020204"/>
              <a:buNone/>
              <a:defRPr/>
            </a:lvl4pPr>
            <a:lvl5pPr lvl="4" algn="ctr">
              <a:spcBef>
                <a:spcPts val="400"/>
              </a:spcBef>
              <a:spcAft>
                <a:spcPts val="0"/>
              </a:spcAft>
              <a:buClr>
                <a:schemeClr val="dk1"/>
              </a:buClr>
              <a:buSzPts val="2000"/>
              <a:buFont typeface="Arial" panose="020B0604020202020204"/>
              <a:buNone/>
              <a:defRPr/>
            </a:lvl5pPr>
            <a:lvl6pPr lvl="5" algn="ctr">
              <a:spcBef>
                <a:spcPts val="400"/>
              </a:spcBef>
              <a:spcAft>
                <a:spcPts val="0"/>
              </a:spcAft>
              <a:buClr>
                <a:schemeClr val="dk1"/>
              </a:buClr>
              <a:buSzPts val="2000"/>
              <a:buFont typeface="Arial" panose="020B0604020202020204"/>
              <a:buNone/>
              <a:defRPr/>
            </a:lvl6pPr>
            <a:lvl7pPr lvl="6" algn="ctr">
              <a:spcBef>
                <a:spcPts val="400"/>
              </a:spcBef>
              <a:spcAft>
                <a:spcPts val="0"/>
              </a:spcAft>
              <a:buClr>
                <a:schemeClr val="dk1"/>
              </a:buClr>
              <a:buSzPts val="2000"/>
              <a:buFont typeface="Arial" panose="020B0604020202020204"/>
              <a:buNone/>
              <a:defRPr/>
            </a:lvl7pPr>
            <a:lvl8pPr lvl="7" algn="ctr">
              <a:spcBef>
                <a:spcPts val="400"/>
              </a:spcBef>
              <a:spcAft>
                <a:spcPts val="0"/>
              </a:spcAft>
              <a:buClr>
                <a:schemeClr val="dk1"/>
              </a:buClr>
              <a:buSzPts val="2000"/>
              <a:buFont typeface="Arial" panose="020B0604020202020204"/>
              <a:buNone/>
              <a:defRPr/>
            </a:lvl8pPr>
            <a:lvl9pPr lvl="8" algn="ctr">
              <a:spcBef>
                <a:spcPts val="400"/>
              </a:spcBef>
              <a:spcAft>
                <a:spcPts val="0"/>
              </a:spcAft>
              <a:buClr>
                <a:schemeClr val="dk1"/>
              </a:buClr>
              <a:buSzPts val="2000"/>
              <a:buFont typeface="Arial" panose="020B0604020202020204"/>
              <a:buNone/>
              <a:defRPr/>
            </a:lvl9pPr>
          </a:lstStyle>
          <a:p>
            <a:endParaRPr/>
          </a:p>
        </p:txBody>
      </p:sp>
      <p:sp>
        <p:nvSpPr>
          <p:cNvPr id="109" name="Google Shape;109;p66"/>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0" name="Google Shape;110;p66"/>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1" name="Google Shape;111;p66"/>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400"/>
              <a:buFont typeface="Arial" panose="020B0604020202020204"/>
              <a:buNone/>
              <a:defRPr sz="1400" b="0" i="0" u="none">
                <a:solidFill>
                  <a:schemeClr val="dk1"/>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chemeClr val="dk1"/>
              </a:buClr>
              <a:buSzPts val="1400"/>
              <a:buFont typeface="Arial" panose="020B0604020202020204"/>
              <a:buNone/>
              <a:defRPr sz="1400" b="0" i="0" u="none">
                <a:solidFill>
                  <a:schemeClr val="dk1"/>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chemeClr val="dk1"/>
              </a:buClr>
              <a:buSzPts val="1400"/>
              <a:buFont typeface="Arial" panose="020B0604020202020204"/>
              <a:buNone/>
              <a:defRPr sz="1400" b="0" i="0" u="none">
                <a:solidFill>
                  <a:schemeClr val="dk1"/>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chemeClr val="dk1"/>
              </a:buClr>
              <a:buSzPts val="1400"/>
              <a:buFont typeface="Arial" panose="020B0604020202020204"/>
              <a:buNone/>
              <a:defRPr sz="1400" b="0" i="0" u="none">
                <a:solidFill>
                  <a:schemeClr val="dk1"/>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chemeClr val="dk1"/>
              </a:buClr>
              <a:buSzPts val="1400"/>
              <a:buFont typeface="Arial" panose="020B0604020202020204"/>
              <a:buNone/>
              <a:defRPr sz="1400" b="0" i="0" u="none">
                <a:solidFill>
                  <a:schemeClr val="dk1"/>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chemeClr val="dk1"/>
              </a:buClr>
              <a:buSzPts val="1400"/>
              <a:buFont typeface="Arial" panose="020B0604020202020204"/>
              <a:buNone/>
              <a:defRPr sz="1400" b="0" i="0" u="none">
                <a:solidFill>
                  <a:schemeClr val="dk1"/>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chemeClr val="dk1"/>
              </a:buClr>
              <a:buSzPts val="1400"/>
              <a:buFont typeface="Arial" panose="020B0604020202020204"/>
              <a:buNone/>
              <a:defRPr sz="1400" b="0" i="0" u="none">
                <a:solidFill>
                  <a:schemeClr val="dk1"/>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chemeClr val="dk1"/>
              </a:buClr>
              <a:buSzPts val="1400"/>
              <a:buFont typeface="Arial" panose="020B0604020202020204"/>
              <a:buNone/>
              <a:defRPr sz="1400" b="0" i="0" u="none">
                <a:solidFill>
                  <a:schemeClr val="dk1"/>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chemeClr val="dk1"/>
              </a:buClr>
              <a:buSzPts val="1400"/>
              <a:buFont typeface="Arial" panose="020B0604020202020204"/>
              <a:buNone/>
              <a:defRPr sz="1400" b="0" i="0" u="none">
                <a:solidFill>
                  <a:schemeClr val="dk1"/>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3"/>
        <p:cNvGrpSpPr/>
        <p:nvPr/>
      </p:nvGrpSpPr>
      <p:grpSpPr>
        <a:xfrm>
          <a:off x="0" y="0"/>
          <a:ext cx="0" cy="0"/>
          <a:chOff x="0" y="0"/>
          <a:chExt cx="0" cy="0"/>
        </a:xfrm>
      </p:grpSpPr>
      <p:sp>
        <p:nvSpPr>
          <p:cNvPr id="24" name="Google Shape;24;p53"/>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53"/>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53"/>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400"/>
              <a:buFont typeface="Arial" panose="020B0604020202020204"/>
              <a:buNone/>
              <a:defRPr sz="1400" b="0" i="0" u="none">
                <a:solidFill>
                  <a:schemeClr val="dk1"/>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chemeClr val="dk1"/>
              </a:buClr>
              <a:buSzPts val="1400"/>
              <a:buFont typeface="Arial" panose="020B0604020202020204"/>
              <a:buNone/>
              <a:defRPr sz="1400" b="0" i="0" u="none">
                <a:solidFill>
                  <a:schemeClr val="dk1"/>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chemeClr val="dk1"/>
              </a:buClr>
              <a:buSzPts val="1400"/>
              <a:buFont typeface="Arial" panose="020B0604020202020204"/>
              <a:buNone/>
              <a:defRPr sz="1400" b="0" i="0" u="none">
                <a:solidFill>
                  <a:schemeClr val="dk1"/>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chemeClr val="dk1"/>
              </a:buClr>
              <a:buSzPts val="1400"/>
              <a:buFont typeface="Arial" panose="020B0604020202020204"/>
              <a:buNone/>
              <a:defRPr sz="1400" b="0" i="0" u="none">
                <a:solidFill>
                  <a:schemeClr val="dk1"/>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chemeClr val="dk1"/>
              </a:buClr>
              <a:buSzPts val="1400"/>
              <a:buFont typeface="Arial" panose="020B0604020202020204"/>
              <a:buNone/>
              <a:defRPr sz="1400" b="0" i="0" u="none">
                <a:solidFill>
                  <a:schemeClr val="dk1"/>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chemeClr val="dk1"/>
              </a:buClr>
              <a:buSzPts val="1400"/>
              <a:buFont typeface="Arial" panose="020B0604020202020204"/>
              <a:buNone/>
              <a:defRPr sz="1400" b="0" i="0" u="none">
                <a:solidFill>
                  <a:schemeClr val="dk1"/>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chemeClr val="dk1"/>
              </a:buClr>
              <a:buSzPts val="1400"/>
              <a:buFont typeface="Arial" panose="020B0604020202020204"/>
              <a:buNone/>
              <a:defRPr sz="1400" b="0" i="0" u="none">
                <a:solidFill>
                  <a:schemeClr val="dk1"/>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chemeClr val="dk1"/>
              </a:buClr>
              <a:buSzPts val="1400"/>
              <a:buFont typeface="Arial" panose="020B0604020202020204"/>
              <a:buNone/>
              <a:defRPr sz="1400" b="0" i="0" u="none">
                <a:solidFill>
                  <a:schemeClr val="dk1"/>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chemeClr val="dk1"/>
              </a:buClr>
              <a:buSzPts val="1400"/>
              <a:buFont typeface="Arial" panose="020B0604020202020204"/>
              <a:buNone/>
              <a:defRPr sz="1400" b="0" i="0" u="none">
                <a:solidFill>
                  <a:schemeClr val="dk1"/>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27"/>
        <p:cNvGrpSpPr/>
        <p:nvPr/>
      </p:nvGrpSpPr>
      <p:grpSpPr>
        <a:xfrm>
          <a:off x="0" y="0"/>
          <a:ext cx="0" cy="0"/>
          <a:chOff x="0" y="0"/>
          <a:chExt cx="0" cy="0"/>
        </a:xfrm>
      </p:grpSpPr>
      <p:sp>
        <p:nvSpPr>
          <p:cNvPr id="28" name="Google Shape;28;p5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29" name="Google Shape;29;p54"/>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0" name="Google Shape;30;p54"/>
          <p:cNvSpPr txBox="1">
            <a:spLocks noGrp="1"/>
          </p:cNvSpPr>
          <p:nvPr>
            <p:ph type="body" idx="2"/>
          </p:nvPr>
        </p:nvSpPr>
        <p:spPr>
          <a:xfrm>
            <a:off x="4648200" y="1600200"/>
            <a:ext cx="4038600" cy="2185988"/>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1" name="Google Shape;31;p54"/>
          <p:cNvSpPr txBox="1">
            <a:spLocks noGrp="1"/>
          </p:cNvSpPr>
          <p:nvPr>
            <p:ph type="body" idx="3"/>
          </p:nvPr>
        </p:nvSpPr>
        <p:spPr>
          <a:xfrm>
            <a:off x="4648200" y="3938588"/>
            <a:ext cx="4038600" cy="2187575"/>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2" name="Google Shape;32;p54"/>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54"/>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54"/>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400"/>
              <a:buFont typeface="Arial" panose="020B0604020202020204"/>
              <a:buNone/>
              <a:defRPr sz="1400" b="0" i="0" u="none">
                <a:solidFill>
                  <a:schemeClr val="dk1"/>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chemeClr val="dk1"/>
              </a:buClr>
              <a:buSzPts val="1400"/>
              <a:buFont typeface="Arial" panose="020B0604020202020204"/>
              <a:buNone/>
              <a:defRPr sz="1400" b="0" i="0" u="none">
                <a:solidFill>
                  <a:schemeClr val="dk1"/>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chemeClr val="dk1"/>
              </a:buClr>
              <a:buSzPts val="1400"/>
              <a:buFont typeface="Arial" panose="020B0604020202020204"/>
              <a:buNone/>
              <a:defRPr sz="1400" b="0" i="0" u="none">
                <a:solidFill>
                  <a:schemeClr val="dk1"/>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chemeClr val="dk1"/>
              </a:buClr>
              <a:buSzPts val="1400"/>
              <a:buFont typeface="Arial" panose="020B0604020202020204"/>
              <a:buNone/>
              <a:defRPr sz="1400" b="0" i="0" u="none">
                <a:solidFill>
                  <a:schemeClr val="dk1"/>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chemeClr val="dk1"/>
              </a:buClr>
              <a:buSzPts val="1400"/>
              <a:buFont typeface="Arial" panose="020B0604020202020204"/>
              <a:buNone/>
              <a:defRPr sz="1400" b="0" i="0" u="none">
                <a:solidFill>
                  <a:schemeClr val="dk1"/>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chemeClr val="dk1"/>
              </a:buClr>
              <a:buSzPts val="1400"/>
              <a:buFont typeface="Arial" panose="020B0604020202020204"/>
              <a:buNone/>
              <a:defRPr sz="1400" b="0" i="0" u="none">
                <a:solidFill>
                  <a:schemeClr val="dk1"/>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chemeClr val="dk1"/>
              </a:buClr>
              <a:buSzPts val="1400"/>
              <a:buFont typeface="Arial" panose="020B0604020202020204"/>
              <a:buNone/>
              <a:defRPr sz="1400" b="0" i="0" u="none">
                <a:solidFill>
                  <a:schemeClr val="dk1"/>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chemeClr val="dk1"/>
              </a:buClr>
              <a:buSzPts val="1400"/>
              <a:buFont typeface="Arial" panose="020B0604020202020204"/>
              <a:buNone/>
              <a:defRPr sz="1400" b="0" i="0" u="none">
                <a:solidFill>
                  <a:schemeClr val="dk1"/>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chemeClr val="dk1"/>
              </a:buClr>
              <a:buSzPts val="1400"/>
              <a:buFont typeface="Arial" panose="020B0604020202020204"/>
              <a:buNone/>
              <a:defRPr sz="1400" b="0" i="0" u="none">
                <a:solidFill>
                  <a:schemeClr val="dk1"/>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Text, and Content" type="txAndObj">
  <p:cSld name="TEXT_AND_OBJECT">
    <p:spTree>
      <p:nvGrpSpPr>
        <p:cNvPr id="1" name="Shape 35"/>
        <p:cNvGrpSpPr/>
        <p:nvPr/>
      </p:nvGrpSpPr>
      <p:grpSpPr>
        <a:xfrm>
          <a:off x="0" y="0"/>
          <a:ext cx="0" cy="0"/>
          <a:chOff x="0" y="0"/>
          <a:chExt cx="0" cy="0"/>
        </a:xfrm>
      </p:grpSpPr>
      <p:sp>
        <p:nvSpPr>
          <p:cNvPr id="36" name="Google Shape;36;p5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37" name="Google Shape;37;p55"/>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8" name="Google Shape;38;p55"/>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9" name="Google Shape;39;p55"/>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0" name="Google Shape;40;p55"/>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55"/>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400"/>
              <a:buFont typeface="Arial" panose="020B0604020202020204"/>
              <a:buNone/>
              <a:defRPr sz="1400" b="0" i="0" u="none">
                <a:solidFill>
                  <a:schemeClr val="dk1"/>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chemeClr val="dk1"/>
              </a:buClr>
              <a:buSzPts val="1400"/>
              <a:buFont typeface="Arial" panose="020B0604020202020204"/>
              <a:buNone/>
              <a:defRPr sz="1400" b="0" i="0" u="none">
                <a:solidFill>
                  <a:schemeClr val="dk1"/>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chemeClr val="dk1"/>
              </a:buClr>
              <a:buSzPts val="1400"/>
              <a:buFont typeface="Arial" panose="020B0604020202020204"/>
              <a:buNone/>
              <a:defRPr sz="1400" b="0" i="0" u="none">
                <a:solidFill>
                  <a:schemeClr val="dk1"/>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chemeClr val="dk1"/>
              </a:buClr>
              <a:buSzPts val="1400"/>
              <a:buFont typeface="Arial" panose="020B0604020202020204"/>
              <a:buNone/>
              <a:defRPr sz="1400" b="0" i="0" u="none">
                <a:solidFill>
                  <a:schemeClr val="dk1"/>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chemeClr val="dk1"/>
              </a:buClr>
              <a:buSzPts val="1400"/>
              <a:buFont typeface="Arial" panose="020B0604020202020204"/>
              <a:buNone/>
              <a:defRPr sz="1400" b="0" i="0" u="none">
                <a:solidFill>
                  <a:schemeClr val="dk1"/>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chemeClr val="dk1"/>
              </a:buClr>
              <a:buSzPts val="1400"/>
              <a:buFont typeface="Arial" panose="020B0604020202020204"/>
              <a:buNone/>
              <a:defRPr sz="1400" b="0" i="0" u="none">
                <a:solidFill>
                  <a:schemeClr val="dk1"/>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chemeClr val="dk1"/>
              </a:buClr>
              <a:buSzPts val="1400"/>
              <a:buFont typeface="Arial" panose="020B0604020202020204"/>
              <a:buNone/>
              <a:defRPr sz="1400" b="0" i="0" u="none">
                <a:solidFill>
                  <a:schemeClr val="dk1"/>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chemeClr val="dk1"/>
              </a:buClr>
              <a:buSzPts val="1400"/>
              <a:buFont typeface="Arial" panose="020B0604020202020204"/>
              <a:buNone/>
              <a:defRPr sz="1400" b="0" i="0" u="none">
                <a:solidFill>
                  <a:schemeClr val="dk1"/>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chemeClr val="dk1"/>
              </a:buClr>
              <a:buSzPts val="1400"/>
              <a:buFont typeface="Arial" panose="020B0604020202020204"/>
              <a:buNone/>
              <a:defRPr sz="1400" b="0" i="0" u="none">
                <a:solidFill>
                  <a:schemeClr val="dk1"/>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ntent" type="objOnly">
  <p:cSld name="OBJECT_ONLY">
    <p:spTree>
      <p:nvGrpSpPr>
        <p:cNvPr id="1" name="Shape 42"/>
        <p:cNvGrpSpPr/>
        <p:nvPr/>
      </p:nvGrpSpPr>
      <p:grpSpPr>
        <a:xfrm>
          <a:off x="0" y="0"/>
          <a:ext cx="0" cy="0"/>
          <a:chOff x="0" y="0"/>
          <a:chExt cx="0" cy="0"/>
        </a:xfrm>
      </p:grpSpPr>
      <p:sp>
        <p:nvSpPr>
          <p:cNvPr id="43" name="Google Shape;43;p56"/>
          <p:cNvSpPr txBox="1">
            <a:spLocks noGrp="1"/>
          </p:cNvSpPr>
          <p:nvPr>
            <p:ph type="body" idx="1"/>
          </p:nvPr>
        </p:nvSpPr>
        <p:spPr>
          <a:xfrm>
            <a:off x="457200" y="274638"/>
            <a:ext cx="8229600" cy="5851525"/>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44" name="Google Shape;44;p56"/>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 name="Google Shape;45;p56"/>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56"/>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400"/>
              <a:buFont typeface="Arial" panose="020B0604020202020204"/>
              <a:buNone/>
              <a:defRPr sz="1400" b="0" i="0" u="none">
                <a:solidFill>
                  <a:schemeClr val="dk1"/>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chemeClr val="dk1"/>
              </a:buClr>
              <a:buSzPts val="1400"/>
              <a:buFont typeface="Arial" panose="020B0604020202020204"/>
              <a:buNone/>
              <a:defRPr sz="1400" b="0" i="0" u="none">
                <a:solidFill>
                  <a:schemeClr val="dk1"/>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chemeClr val="dk1"/>
              </a:buClr>
              <a:buSzPts val="1400"/>
              <a:buFont typeface="Arial" panose="020B0604020202020204"/>
              <a:buNone/>
              <a:defRPr sz="1400" b="0" i="0" u="none">
                <a:solidFill>
                  <a:schemeClr val="dk1"/>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chemeClr val="dk1"/>
              </a:buClr>
              <a:buSzPts val="1400"/>
              <a:buFont typeface="Arial" panose="020B0604020202020204"/>
              <a:buNone/>
              <a:defRPr sz="1400" b="0" i="0" u="none">
                <a:solidFill>
                  <a:schemeClr val="dk1"/>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chemeClr val="dk1"/>
              </a:buClr>
              <a:buSzPts val="1400"/>
              <a:buFont typeface="Arial" panose="020B0604020202020204"/>
              <a:buNone/>
              <a:defRPr sz="1400" b="0" i="0" u="none">
                <a:solidFill>
                  <a:schemeClr val="dk1"/>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chemeClr val="dk1"/>
              </a:buClr>
              <a:buSzPts val="1400"/>
              <a:buFont typeface="Arial" panose="020B0604020202020204"/>
              <a:buNone/>
              <a:defRPr sz="1400" b="0" i="0" u="none">
                <a:solidFill>
                  <a:schemeClr val="dk1"/>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chemeClr val="dk1"/>
              </a:buClr>
              <a:buSzPts val="1400"/>
              <a:buFont typeface="Arial" panose="020B0604020202020204"/>
              <a:buNone/>
              <a:defRPr sz="1400" b="0" i="0" u="none">
                <a:solidFill>
                  <a:schemeClr val="dk1"/>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chemeClr val="dk1"/>
              </a:buClr>
              <a:buSzPts val="1400"/>
              <a:buFont typeface="Arial" panose="020B0604020202020204"/>
              <a:buNone/>
              <a:defRPr sz="1400" b="0" i="0" u="none">
                <a:solidFill>
                  <a:schemeClr val="dk1"/>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chemeClr val="dk1"/>
              </a:buClr>
              <a:buSzPts val="1400"/>
              <a:buFont typeface="Arial" panose="020B0604020202020204"/>
              <a:buNone/>
              <a:defRPr sz="1400" b="0" i="0" u="none">
                <a:solidFill>
                  <a:schemeClr val="dk1"/>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47"/>
        <p:cNvGrpSpPr/>
        <p:nvPr/>
      </p:nvGrpSpPr>
      <p:grpSpPr>
        <a:xfrm>
          <a:off x="0" y="0"/>
          <a:ext cx="0" cy="0"/>
          <a:chOff x="0" y="0"/>
          <a:chExt cx="0" cy="0"/>
        </a:xfrm>
      </p:grpSpPr>
      <p:sp>
        <p:nvSpPr>
          <p:cNvPr id="48" name="Google Shape;48;p57"/>
          <p:cNvSpPr txBox="1">
            <a:spLocks noGrp="1"/>
          </p:cNvSpPr>
          <p:nvPr>
            <p:ph type="title"/>
          </p:nvPr>
        </p:nvSpPr>
        <p:spPr>
          <a:xfrm rot="5400000">
            <a:off x="4732338" y="2171701"/>
            <a:ext cx="5851525" cy="20574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49" name="Google Shape;49;p57"/>
          <p:cNvSpPr txBox="1">
            <a:spLocks noGrp="1"/>
          </p:cNvSpPr>
          <p:nvPr>
            <p:ph type="body" idx="1"/>
          </p:nvPr>
        </p:nvSpPr>
        <p:spPr>
          <a:xfrm rot="5400000">
            <a:off x="541338" y="190500"/>
            <a:ext cx="5851525" cy="60198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50" name="Google Shape;50;p57"/>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57"/>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57"/>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400"/>
              <a:buFont typeface="Arial" panose="020B0604020202020204"/>
              <a:buNone/>
              <a:defRPr sz="1400" b="0" i="0" u="none">
                <a:solidFill>
                  <a:schemeClr val="dk1"/>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chemeClr val="dk1"/>
              </a:buClr>
              <a:buSzPts val="1400"/>
              <a:buFont typeface="Arial" panose="020B0604020202020204"/>
              <a:buNone/>
              <a:defRPr sz="1400" b="0" i="0" u="none">
                <a:solidFill>
                  <a:schemeClr val="dk1"/>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chemeClr val="dk1"/>
              </a:buClr>
              <a:buSzPts val="1400"/>
              <a:buFont typeface="Arial" panose="020B0604020202020204"/>
              <a:buNone/>
              <a:defRPr sz="1400" b="0" i="0" u="none">
                <a:solidFill>
                  <a:schemeClr val="dk1"/>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chemeClr val="dk1"/>
              </a:buClr>
              <a:buSzPts val="1400"/>
              <a:buFont typeface="Arial" panose="020B0604020202020204"/>
              <a:buNone/>
              <a:defRPr sz="1400" b="0" i="0" u="none">
                <a:solidFill>
                  <a:schemeClr val="dk1"/>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chemeClr val="dk1"/>
              </a:buClr>
              <a:buSzPts val="1400"/>
              <a:buFont typeface="Arial" panose="020B0604020202020204"/>
              <a:buNone/>
              <a:defRPr sz="1400" b="0" i="0" u="none">
                <a:solidFill>
                  <a:schemeClr val="dk1"/>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chemeClr val="dk1"/>
              </a:buClr>
              <a:buSzPts val="1400"/>
              <a:buFont typeface="Arial" panose="020B0604020202020204"/>
              <a:buNone/>
              <a:defRPr sz="1400" b="0" i="0" u="none">
                <a:solidFill>
                  <a:schemeClr val="dk1"/>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chemeClr val="dk1"/>
              </a:buClr>
              <a:buSzPts val="1400"/>
              <a:buFont typeface="Arial" panose="020B0604020202020204"/>
              <a:buNone/>
              <a:defRPr sz="1400" b="0" i="0" u="none">
                <a:solidFill>
                  <a:schemeClr val="dk1"/>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chemeClr val="dk1"/>
              </a:buClr>
              <a:buSzPts val="1400"/>
              <a:buFont typeface="Arial" panose="020B0604020202020204"/>
              <a:buNone/>
              <a:defRPr sz="1400" b="0" i="0" u="none">
                <a:solidFill>
                  <a:schemeClr val="dk1"/>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chemeClr val="dk1"/>
              </a:buClr>
              <a:buSzPts val="1400"/>
              <a:buFont typeface="Arial" panose="020B0604020202020204"/>
              <a:buNone/>
              <a:defRPr sz="1400" b="0" i="0" u="none">
                <a:solidFill>
                  <a:schemeClr val="dk1"/>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53"/>
        <p:cNvGrpSpPr/>
        <p:nvPr/>
      </p:nvGrpSpPr>
      <p:grpSpPr>
        <a:xfrm>
          <a:off x="0" y="0"/>
          <a:ext cx="0" cy="0"/>
          <a:chOff x="0" y="0"/>
          <a:chExt cx="0" cy="0"/>
        </a:xfrm>
      </p:grpSpPr>
      <p:sp>
        <p:nvSpPr>
          <p:cNvPr id="54" name="Google Shape;54;p58"/>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55" name="Google Shape;55;p58"/>
          <p:cNvSpPr txBox="1">
            <a:spLocks noGrp="1"/>
          </p:cNvSpPr>
          <p:nvPr>
            <p:ph type="body" idx="1"/>
          </p:nvPr>
        </p:nvSpPr>
        <p:spPr>
          <a:xfrm rot="5400000">
            <a:off x="2309019" y="-251619"/>
            <a:ext cx="4525962" cy="82296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56" name="Google Shape;56;p58"/>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58"/>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8" name="Google Shape;58;p58"/>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400"/>
              <a:buFont typeface="Arial" panose="020B0604020202020204"/>
              <a:buNone/>
              <a:defRPr sz="1400" b="0" i="0" u="none">
                <a:solidFill>
                  <a:schemeClr val="dk1"/>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chemeClr val="dk1"/>
              </a:buClr>
              <a:buSzPts val="1400"/>
              <a:buFont typeface="Arial" panose="020B0604020202020204"/>
              <a:buNone/>
              <a:defRPr sz="1400" b="0" i="0" u="none">
                <a:solidFill>
                  <a:schemeClr val="dk1"/>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chemeClr val="dk1"/>
              </a:buClr>
              <a:buSzPts val="1400"/>
              <a:buFont typeface="Arial" panose="020B0604020202020204"/>
              <a:buNone/>
              <a:defRPr sz="1400" b="0" i="0" u="none">
                <a:solidFill>
                  <a:schemeClr val="dk1"/>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chemeClr val="dk1"/>
              </a:buClr>
              <a:buSzPts val="1400"/>
              <a:buFont typeface="Arial" panose="020B0604020202020204"/>
              <a:buNone/>
              <a:defRPr sz="1400" b="0" i="0" u="none">
                <a:solidFill>
                  <a:schemeClr val="dk1"/>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chemeClr val="dk1"/>
              </a:buClr>
              <a:buSzPts val="1400"/>
              <a:buFont typeface="Arial" panose="020B0604020202020204"/>
              <a:buNone/>
              <a:defRPr sz="1400" b="0" i="0" u="none">
                <a:solidFill>
                  <a:schemeClr val="dk1"/>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chemeClr val="dk1"/>
              </a:buClr>
              <a:buSzPts val="1400"/>
              <a:buFont typeface="Arial" panose="020B0604020202020204"/>
              <a:buNone/>
              <a:defRPr sz="1400" b="0" i="0" u="none">
                <a:solidFill>
                  <a:schemeClr val="dk1"/>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chemeClr val="dk1"/>
              </a:buClr>
              <a:buSzPts val="1400"/>
              <a:buFont typeface="Arial" panose="020B0604020202020204"/>
              <a:buNone/>
              <a:defRPr sz="1400" b="0" i="0" u="none">
                <a:solidFill>
                  <a:schemeClr val="dk1"/>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chemeClr val="dk1"/>
              </a:buClr>
              <a:buSzPts val="1400"/>
              <a:buFont typeface="Arial" panose="020B0604020202020204"/>
              <a:buNone/>
              <a:defRPr sz="1400" b="0" i="0" u="none">
                <a:solidFill>
                  <a:schemeClr val="dk1"/>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chemeClr val="dk1"/>
              </a:buClr>
              <a:buSzPts val="1400"/>
              <a:buFont typeface="Arial" panose="020B0604020202020204"/>
              <a:buNone/>
              <a:defRPr sz="1400" b="0" i="0" u="none">
                <a:solidFill>
                  <a:schemeClr val="dk1"/>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59"/>
        <p:cNvGrpSpPr/>
        <p:nvPr/>
      </p:nvGrpSpPr>
      <p:grpSpPr>
        <a:xfrm>
          <a:off x="0" y="0"/>
          <a:ext cx="0" cy="0"/>
          <a:chOff x="0" y="0"/>
          <a:chExt cx="0" cy="0"/>
        </a:xfrm>
      </p:grpSpPr>
      <p:sp>
        <p:nvSpPr>
          <p:cNvPr id="60" name="Google Shape;60;p59"/>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61" name="Google Shape;61;p59"/>
          <p:cNvSpPr>
            <a:spLocks noGrp="1"/>
          </p:cNvSpPr>
          <p:nvPr>
            <p:ph type="pic" idx="2"/>
          </p:nvPr>
        </p:nvSpPr>
        <p:spPr>
          <a:xfrm>
            <a:off x="1792288" y="612775"/>
            <a:ext cx="5486400" cy="4114800"/>
          </a:xfrm>
          <a:prstGeom prst="rect">
            <a:avLst/>
          </a:prstGeom>
          <a:noFill/>
          <a:ln>
            <a:noFill/>
          </a:ln>
        </p:spPr>
      </p:sp>
      <p:sp>
        <p:nvSpPr>
          <p:cNvPr id="62" name="Google Shape;62;p59"/>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Clr>
                <a:schemeClr val="dk1"/>
              </a:buClr>
              <a:buSzPts val="1400"/>
              <a:buFont typeface="Arial" panose="020B0604020202020204"/>
              <a:buNone/>
              <a:defRPr sz="1400"/>
            </a:lvl1pPr>
            <a:lvl2pPr marL="914400" lvl="1" indent="-228600" algn="l">
              <a:spcBef>
                <a:spcPts val="240"/>
              </a:spcBef>
              <a:spcAft>
                <a:spcPts val="0"/>
              </a:spcAft>
              <a:buClr>
                <a:schemeClr val="dk1"/>
              </a:buClr>
              <a:buSzPts val="1200"/>
              <a:buFont typeface="Arial" panose="020B0604020202020204"/>
              <a:buNone/>
              <a:defRPr sz="1200"/>
            </a:lvl2pPr>
            <a:lvl3pPr marL="1371600" lvl="2" indent="-228600" algn="l">
              <a:spcBef>
                <a:spcPts val="200"/>
              </a:spcBef>
              <a:spcAft>
                <a:spcPts val="0"/>
              </a:spcAft>
              <a:buClr>
                <a:schemeClr val="dk1"/>
              </a:buClr>
              <a:buSzPts val="1000"/>
              <a:buFont typeface="Arial" panose="020B0604020202020204"/>
              <a:buNone/>
              <a:defRPr sz="1000"/>
            </a:lvl3pPr>
            <a:lvl4pPr marL="1828800" lvl="3" indent="-228600" algn="l">
              <a:spcBef>
                <a:spcPts val="180"/>
              </a:spcBef>
              <a:spcAft>
                <a:spcPts val="0"/>
              </a:spcAft>
              <a:buClr>
                <a:schemeClr val="dk1"/>
              </a:buClr>
              <a:buSzPts val="900"/>
              <a:buFont typeface="Arial" panose="020B0604020202020204"/>
              <a:buNone/>
              <a:defRPr sz="900"/>
            </a:lvl4pPr>
            <a:lvl5pPr marL="2286000" lvl="4" indent="-228600" algn="l">
              <a:spcBef>
                <a:spcPts val="180"/>
              </a:spcBef>
              <a:spcAft>
                <a:spcPts val="0"/>
              </a:spcAft>
              <a:buClr>
                <a:schemeClr val="dk1"/>
              </a:buClr>
              <a:buSzPts val="900"/>
              <a:buFont typeface="Arial" panose="020B0604020202020204"/>
              <a:buNone/>
              <a:defRPr sz="900"/>
            </a:lvl5pPr>
            <a:lvl6pPr marL="2743200" lvl="5" indent="-228600" algn="l">
              <a:spcBef>
                <a:spcPts val="180"/>
              </a:spcBef>
              <a:spcAft>
                <a:spcPts val="0"/>
              </a:spcAft>
              <a:buClr>
                <a:schemeClr val="dk1"/>
              </a:buClr>
              <a:buSzPts val="900"/>
              <a:buFont typeface="Arial" panose="020B0604020202020204"/>
              <a:buNone/>
              <a:defRPr sz="900"/>
            </a:lvl6pPr>
            <a:lvl7pPr marL="3200400" lvl="6" indent="-228600" algn="l">
              <a:spcBef>
                <a:spcPts val="180"/>
              </a:spcBef>
              <a:spcAft>
                <a:spcPts val="0"/>
              </a:spcAft>
              <a:buClr>
                <a:schemeClr val="dk1"/>
              </a:buClr>
              <a:buSzPts val="900"/>
              <a:buFont typeface="Arial" panose="020B0604020202020204"/>
              <a:buNone/>
              <a:defRPr sz="900"/>
            </a:lvl7pPr>
            <a:lvl8pPr marL="3657600" lvl="7" indent="-228600" algn="l">
              <a:spcBef>
                <a:spcPts val="180"/>
              </a:spcBef>
              <a:spcAft>
                <a:spcPts val="0"/>
              </a:spcAft>
              <a:buClr>
                <a:schemeClr val="dk1"/>
              </a:buClr>
              <a:buSzPts val="900"/>
              <a:buFont typeface="Arial" panose="020B0604020202020204"/>
              <a:buNone/>
              <a:defRPr sz="900"/>
            </a:lvl8pPr>
            <a:lvl9pPr marL="4114800" lvl="8" indent="-228600" algn="l">
              <a:spcBef>
                <a:spcPts val="180"/>
              </a:spcBef>
              <a:spcAft>
                <a:spcPts val="0"/>
              </a:spcAft>
              <a:buClr>
                <a:schemeClr val="dk1"/>
              </a:buClr>
              <a:buSzPts val="900"/>
              <a:buFont typeface="Arial" panose="020B0604020202020204"/>
              <a:buNone/>
              <a:defRPr sz="900"/>
            </a:lvl9pPr>
          </a:lstStyle>
          <a:p>
            <a:endParaRPr/>
          </a:p>
        </p:txBody>
      </p:sp>
      <p:sp>
        <p:nvSpPr>
          <p:cNvPr id="63" name="Google Shape;63;p59"/>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59"/>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5" name="Google Shape;65;p59"/>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400"/>
              <a:buFont typeface="Arial" panose="020B0604020202020204"/>
              <a:buNone/>
              <a:defRPr sz="1400" b="0" i="0" u="none">
                <a:solidFill>
                  <a:schemeClr val="dk1"/>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chemeClr val="dk1"/>
              </a:buClr>
              <a:buSzPts val="1400"/>
              <a:buFont typeface="Arial" panose="020B0604020202020204"/>
              <a:buNone/>
              <a:defRPr sz="1400" b="0" i="0" u="none">
                <a:solidFill>
                  <a:schemeClr val="dk1"/>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chemeClr val="dk1"/>
              </a:buClr>
              <a:buSzPts val="1400"/>
              <a:buFont typeface="Arial" panose="020B0604020202020204"/>
              <a:buNone/>
              <a:defRPr sz="1400" b="0" i="0" u="none">
                <a:solidFill>
                  <a:schemeClr val="dk1"/>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chemeClr val="dk1"/>
              </a:buClr>
              <a:buSzPts val="1400"/>
              <a:buFont typeface="Arial" panose="020B0604020202020204"/>
              <a:buNone/>
              <a:defRPr sz="1400" b="0" i="0" u="none">
                <a:solidFill>
                  <a:schemeClr val="dk1"/>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chemeClr val="dk1"/>
              </a:buClr>
              <a:buSzPts val="1400"/>
              <a:buFont typeface="Arial" panose="020B0604020202020204"/>
              <a:buNone/>
              <a:defRPr sz="1400" b="0" i="0" u="none">
                <a:solidFill>
                  <a:schemeClr val="dk1"/>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chemeClr val="dk1"/>
              </a:buClr>
              <a:buSzPts val="1400"/>
              <a:buFont typeface="Arial" panose="020B0604020202020204"/>
              <a:buNone/>
              <a:defRPr sz="1400" b="0" i="0" u="none">
                <a:solidFill>
                  <a:schemeClr val="dk1"/>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chemeClr val="dk1"/>
              </a:buClr>
              <a:buSzPts val="1400"/>
              <a:buFont typeface="Arial" panose="020B0604020202020204"/>
              <a:buNone/>
              <a:defRPr sz="1400" b="0" i="0" u="none">
                <a:solidFill>
                  <a:schemeClr val="dk1"/>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chemeClr val="dk1"/>
              </a:buClr>
              <a:buSzPts val="1400"/>
              <a:buFont typeface="Arial" panose="020B0604020202020204"/>
              <a:buNone/>
              <a:defRPr sz="1400" b="0" i="0" u="none">
                <a:solidFill>
                  <a:schemeClr val="dk1"/>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chemeClr val="dk1"/>
              </a:buClr>
              <a:buSzPts val="1400"/>
              <a:buFont typeface="Arial" panose="020B0604020202020204"/>
              <a:buNone/>
              <a:defRPr sz="1400" b="0" i="0" u="none">
                <a:solidFill>
                  <a:schemeClr val="dk1"/>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6"/>
        <p:cNvGrpSpPr/>
        <p:nvPr/>
      </p:nvGrpSpPr>
      <p:grpSpPr>
        <a:xfrm>
          <a:off x="0" y="0"/>
          <a:ext cx="0" cy="0"/>
          <a:chOff x="0" y="0"/>
          <a:chExt cx="0" cy="0"/>
        </a:xfrm>
      </p:grpSpPr>
      <p:sp>
        <p:nvSpPr>
          <p:cNvPr id="67" name="Google Shape;67;p60"/>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68" name="Google Shape;68;p60"/>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Autofit/>
          </a:bodyPr>
          <a:lstStyle>
            <a:lvl1pPr marL="457200" lvl="0" indent="-431800" algn="l">
              <a:spcBef>
                <a:spcPts val="640"/>
              </a:spcBef>
              <a:spcAft>
                <a:spcPts val="0"/>
              </a:spcAft>
              <a:buClr>
                <a:schemeClr val="dk1"/>
              </a:buClr>
              <a:buSzPts val="3200"/>
              <a:buFont typeface="Arial" panose="020B0604020202020204"/>
              <a:buChar char="•"/>
              <a:defRPr sz="3200"/>
            </a:lvl1pPr>
            <a:lvl2pPr marL="914400" lvl="1" indent="-406400" algn="l">
              <a:spcBef>
                <a:spcPts val="560"/>
              </a:spcBef>
              <a:spcAft>
                <a:spcPts val="0"/>
              </a:spcAft>
              <a:buClr>
                <a:schemeClr val="dk1"/>
              </a:buClr>
              <a:buSzPts val="2800"/>
              <a:buFont typeface="Arial" panose="020B0604020202020204"/>
              <a:buChar char="–"/>
              <a:defRPr sz="2800"/>
            </a:lvl2pPr>
            <a:lvl3pPr marL="1371600" lvl="2" indent="-381000" algn="l">
              <a:spcBef>
                <a:spcPts val="480"/>
              </a:spcBef>
              <a:spcAft>
                <a:spcPts val="0"/>
              </a:spcAft>
              <a:buClr>
                <a:schemeClr val="dk1"/>
              </a:buClr>
              <a:buSzPts val="2400"/>
              <a:buFont typeface="Arial" panose="020B0604020202020204"/>
              <a:buChar char="•"/>
              <a:defRPr sz="2400"/>
            </a:lvl3pPr>
            <a:lvl4pPr marL="1828800" lvl="3" indent="-355600" algn="l">
              <a:spcBef>
                <a:spcPts val="400"/>
              </a:spcBef>
              <a:spcAft>
                <a:spcPts val="0"/>
              </a:spcAft>
              <a:buClr>
                <a:schemeClr val="dk1"/>
              </a:buClr>
              <a:buSzPts val="2000"/>
              <a:buFont typeface="Arial" panose="020B0604020202020204"/>
              <a:buChar char="–"/>
              <a:defRPr sz="2000"/>
            </a:lvl4pPr>
            <a:lvl5pPr marL="2286000" lvl="4" indent="-355600" algn="l">
              <a:spcBef>
                <a:spcPts val="400"/>
              </a:spcBef>
              <a:spcAft>
                <a:spcPts val="0"/>
              </a:spcAft>
              <a:buClr>
                <a:schemeClr val="dk1"/>
              </a:buClr>
              <a:buSzPts val="2000"/>
              <a:buFont typeface="Arial" panose="020B0604020202020204"/>
              <a:buChar char="»"/>
              <a:defRPr sz="2000"/>
            </a:lvl5pPr>
            <a:lvl6pPr marL="2743200" lvl="5" indent="-355600" algn="l">
              <a:spcBef>
                <a:spcPts val="400"/>
              </a:spcBef>
              <a:spcAft>
                <a:spcPts val="0"/>
              </a:spcAft>
              <a:buClr>
                <a:schemeClr val="dk1"/>
              </a:buClr>
              <a:buSzPts val="2000"/>
              <a:buFont typeface="Arial" panose="020B0604020202020204"/>
              <a:buChar char="»"/>
              <a:defRPr sz="2000"/>
            </a:lvl6pPr>
            <a:lvl7pPr marL="3200400" lvl="6" indent="-355600" algn="l">
              <a:spcBef>
                <a:spcPts val="400"/>
              </a:spcBef>
              <a:spcAft>
                <a:spcPts val="0"/>
              </a:spcAft>
              <a:buClr>
                <a:schemeClr val="dk1"/>
              </a:buClr>
              <a:buSzPts val="2000"/>
              <a:buFont typeface="Arial" panose="020B0604020202020204"/>
              <a:buChar char="»"/>
              <a:defRPr sz="2000"/>
            </a:lvl7pPr>
            <a:lvl8pPr marL="3657600" lvl="7" indent="-355600" algn="l">
              <a:spcBef>
                <a:spcPts val="400"/>
              </a:spcBef>
              <a:spcAft>
                <a:spcPts val="0"/>
              </a:spcAft>
              <a:buClr>
                <a:schemeClr val="dk1"/>
              </a:buClr>
              <a:buSzPts val="2000"/>
              <a:buFont typeface="Arial" panose="020B0604020202020204"/>
              <a:buChar char="»"/>
              <a:defRPr sz="2000"/>
            </a:lvl8pPr>
            <a:lvl9pPr marL="4114800" lvl="8" indent="-355600" algn="l">
              <a:spcBef>
                <a:spcPts val="400"/>
              </a:spcBef>
              <a:spcAft>
                <a:spcPts val="0"/>
              </a:spcAft>
              <a:buClr>
                <a:schemeClr val="dk1"/>
              </a:buClr>
              <a:buSzPts val="2000"/>
              <a:buFont typeface="Arial" panose="020B0604020202020204"/>
              <a:buChar char="»"/>
              <a:defRPr sz="2000"/>
            </a:lvl9pPr>
          </a:lstStyle>
          <a:p>
            <a:endParaRPr/>
          </a:p>
        </p:txBody>
      </p:sp>
      <p:sp>
        <p:nvSpPr>
          <p:cNvPr id="69" name="Google Shape;69;p60"/>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Clr>
                <a:schemeClr val="dk1"/>
              </a:buClr>
              <a:buSzPts val="1400"/>
              <a:buFont typeface="Arial" panose="020B0604020202020204"/>
              <a:buNone/>
              <a:defRPr sz="1400"/>
            </a:lvl1pPr>
            <a:lvl2pPr marL="914400" lvl="1" indent="-228600" algn="l">
              <a:spcBef>
                <a:spcPts val="240"/>
              </a:spcBef>
              <a:spcAft>
                <a:spcPts val="0"/>
              </a:spcAft>
              <a:buClr>
                <a:schemeClr val="dk1"/>
              </a:buClr>
              <a:buSzPts val="1200"/>
              <a:buFont typeface="Arial" panose="020B0604020202020204"/>
              <a:buNone/>
              <a:defRPr sz="1200"/>
            </a:lvl2pPr>
            <a:lvl3pPr marL="1371600" lvl="2" indent="-228600" algn="l">
              <a:spcBef>
                <a:spcPts val="200"/>
              </a:spcBef>
              <a:spcAft>
                <a:spcPts val="0"/>
              </a:spcAft>
              <a:buClr>
                <a:schemeClr val="dk1"/>
              </a:buClr>
              <a:buSzPts val="1000"/>
              <a:buFont typeface="Arial" panose="020B0604020202020204"/>
              <a:buNone/>
              <a:defRPr sz="1000"/>
            </a:lvl3pPr>
            <a:lvl4pPr marL="1828800" lvl="3" indent="-228600" algn="l">
              <a:spcBef>
                <a:spcPts val="180"/>
              </a:spcBef>
              <a:spcAft>
                <a:spcPts val="0"/>
              </a:spcAft>
              <a:buClr>
                <a:schemeClr val="dk1"/>
              </a:buClr>
              <a:buSzPts val="900"/>
              <a:buFont typeface="Arial" panose="020B0604020202020204"/>
              <a:buNone/>
              <a:defRPr sz="900"/>
            </a:lvl4pPr>
            <a:lvl5pPr marL="2286000" lvl="4" indent="-228600" algn="l">
              <a:spcBef>
                <a:spcPts val="180"/>
              </a:spcBef>
              <a:spcAft>
                <a:spcPts val="0"/>
              </a:spcAft>
              <a:buClr>
                <a:schemeClr val="dk1"/>
              </a:buClr>
              <a:buSzPts val="900"/>
              <a:buFont typeface="Arial" panose="020B0604020202020204"/>
              <a:buNone/>
              <a:defRPr sz="900"/>
            </a:lvl5pPr>
            <a:lvl6pPr marL="2743200" lvl="5" indent="-228600" algn="l">
              <a:spcBef>
                <a:spcPts val="180"/>
              </a:spcBef>
              <a:spcAft>
                <a:spcPts val="0"/>
              </a:spcAft>
              <a:buClr>
                <a:schemeClr val="dk1"/>
              </a:buClr>
              <a:buSzPts val="900"/>
              <a:buFont typeface="Arial" panose="020B0604020202020204"/>
              <a:buNone/>
              <a:defRPr sz="900"/>
            </a:lvl6pPr>
            <a:lvl7pPr marL="3200400" lvl="6" indent="-228600" algn="l">
              <a:spcBef>
                <a:spcPts val="180"/>
              </a:spcBef>
              <a:spcAft>
                <a:spcPts val="0"/>
              </a:spcAft>
              <a:buClr>
                <a:schemeClr val="dk1"/>
              </a:buClr>
              <a:buSzPts val="900"/>
              <a:buFont typeface="Arial" panose="020B0604020202020204"/>
              <a:buNone/>
              <a:defRPr sz="900"/>
            </a:lvl7pPr>
            <a:lvl8pPr marL="3657600" lvl="7" indent="-228600" algn="l">
              <a:spcBef>
                <a:spcPts val="180"/>
              </a:spcBef>
              <a:spcAft>
                <a:spcPts val="0"/>
              </a:spcAft>
              <a:buClr>
                <a:schemeClr val="dk1"/>
              </a:buClr>
              <a:buSzPts val="900"/>
              <a:buFont typeface="Arial" panose="020B0604020202020204"/>
              <a:buNone/>
              <a:defRPr sz="900"/>
            </a:lvl8pPr>
            <a:lvl9pPr marL="4114800" lvl="8" indent="-228600" algn="l">
              <a:spcBef>
                <a:spcPts val="180"/>
              </a:spcBef>
              <a:spcAft>
                <a:spcPts val="0"/>
              </a:spcAft>
              <a:buClr>
                <a:schemeClr val="dk1"/>
              </a:buClr>
              <a:buSzPts val="900"/>
              <a:buFont typeface="Arial" panose="020B0604020202020204"/>
              <a:buNone/>
              <a:defRPr sz="900"/>
            </a:lvl9pPr>
          </a:lstStyle>
          <a:p>
            <a:endParaRPr/>
          </a:p>
        </p:txBody>
      </p:sp>
      <p:sp>
        <p:nvSpPr>
          <p:cNvPr id="70" name="Google Shape;70;p60"/>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60"/>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60"/>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400"/>
              <a:buFont typeface="Arial" panose="020B0604020202020204"/>
              <a:buNone/>
              <a:defRPr sz="1400" b="0" i="0" u="none">
                <a:solidFill>
                  <a:schemeClr val="dk1"/>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chemeClr val="dk1"/>
              </a:buClr>
              <a:buSzPts val="1400"/>
              <a:buFont typeface="Arial" panose="020B0604020202020204"/>
              <a:buNone/>
              <a:defRPr sz="1400" b="0" i="0" u="none">
                <a:solidFill>
                  <a:schemeClr val="dk1"/>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chemeClr val="dk1"/>
              </a:buClr>
              <a:buSzPts val="1400"/>
              <a:buFont typeface="Arial" panose="020B0604020202020204"/>
              <a:buNone/>
              <a:defRPr sz="1400" b="0" i="0" u="none">
                <a:solidFill>
                  <a:schemeClr val="dk1"/>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chemeClr val="dk1"/>
              </a:buClr>
              <a:buSzPts val="1400"/>
              <a:buFont typeface="Arial" panose="020B0604020202020204"/>
              <a:buNone/>
              <a:defRPr sz="1400" b="0" i="0" u="none">
                <a:solidFill>
                  <a:schemeClr val="dk1"/>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chemeClr val="dk1"/>
              </a:buClr>
              <a:buSzPts val="1400"/>
              <a:buFont typeface="Arial" panose="020B0604020202020204"/>
              <a:buNone/>
              <a:defRPr sz="1400" b="0" i="0" u="none">
                <a:solidFill>
                  <a:schemeClr val="dk1"/>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chemeClr val="dk1"/>
              </a:buClr>
              <a:buSzPts val="1400"/>
              <a:buFont typeface="Arial" panose="020B0604020202020204"/>
              <a:buNone/>
              <a:defRPr sz="1400" b="0" i="0" u="none">
                <a:solidFill>
                  <a:schemeClr val="dk1"/>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chemeClr val="dk1"/>
              </a:buClr>
              <a:buSzPts val="1400"/>
              <a:buFont typeface="Arial" panose="020B0604020202020204"/>
              <a:buNone/>
              <a:defRPr sz="1400" b="0" i="0" u="none">
                <a:solidFill>
                  <a:schemeClr val="dk1"/>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chemeClr val="dk1"/>
              </a:buClr>
              <a:buSzPts val="1400"/>
              <a:buFont typeface="Arial" panose="020B0604020202020204"/>
              <a:buNone/>
              <a:defRPr sz="1400" b="0" i="0" u="none">
                <a:solidFill>
                  <a:schemeClr val="dk1"/>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chemeClr val="dk1"/>
              </a:buClr>
              <a:buSzPts val="1400"/>
              <a:buFont typeface="Arial" panose="020B0604020202020204"/>
              <a:buNone/>
              <a:defRPr sz="1400" b="0" i="0" u="none">
                <a:solidFill>
                  <a:schemeClr val="dk1"/>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51"/>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44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R="0" lvl="1" algn="ctr" rtl="0">
              <a:spcBef>
                <a:spcPts val="0"/>
              </a:spcBef>
              <a:spcAft>
                <a:spcPts val="0"/>
              </a:spcAft>
              <a:buSzPts val="1400"/>
              <a:buNone/>
              <a:defRPr sz="44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R="0" lvl="2" algn="ctr" rtl="0">
              <a:spcBef>
                <a:spcPts val="0"/>
              </a:spcBef>
              <a:spcAft>
                <a:spcPts val="0"/>
              </a:spcAft>
              <a:buSzPts val="1400"/>
              <a:buNone/>
              <a:defRPr sz="44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R="0" lvl="3" algn="ctr" rtl="0">
              <a:spcBef>
                <a:spcPts val="0"/>
              </a:spcBef>
              <a:spcAft>
                <a:spcPts val="0"/>
              </a:spcAft>
              <a:buSzPts val="1400"/>
              <a:buNone/>
              <a:defRPr sz="44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R="0" lvl="4" algn="ctr" rtl="0">
              <a:spcBef>
                <a:spcPts val="0"/>
              </a:spcBef>
              <a:spcAft>
                <a:spcPts val="0"/>
              </a:spcAft>
              <a:buSzPts val="1400"/>
              <a:buNone/>
              <a:defRPr sz="44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R="0" lvl="5" algn="ctr" rtl="0">
              <a:spcBef>
                <a:spcPts val="0"/>
              </a:spcBef>
              <a:spcAft>
                <a:spcPts val="0"/>
              </a:spcAft>
              <a:buSzPts val="1400"/>
              <a:buNone/>
              <a:defRPr sz="44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R="0" lvl="6" algn="ctr" rtl="0">
              <a:spcBef>
                <a:spcPts val="0"/>
              </a:spcBef>
              <a:spcAft>
                <a:spcPts val="0"/>
              </a:spcAft>
              <a:buSzPts val="1400"/>
              <a:buNone/>
              <a:defRPr sz="44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R="0" lvl="7" algn="ctr" rtl="0">
              <a:spcBef>
                <a:spcPts val="0"/>
              </a:spcBef>
              <a:spcAft>
                <a:spcPts val="0"/>
              </a:spcAft>
              <a:buSzPts val="1400"/>
              <a:buNone/>
              <a:defRPr sz="44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R="0" lvl="8" algn="ctr" rtl="0">
              <a:spcBef>
                <a:spcPts val="0"/>
              </a:spcBef>
              <a:spcAft>
                <a:spcPts val="0"/>
              </a:spcAft>
              <a:buSzPts val="1400"/>
              <a:buNone/>
              <a:defRPr sz="44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endParaRPr/>
          </a:p>
        </p:txBody>
      </p:sp>
      <p:sp>
        <p:nvSpPr>
          <p:cNvPr id="11" name="Google Shape;11;p51"/>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Arial" panose="020B0604020202020204"/>
              <a:buChar char="•"/>
              <a:defRPr sz="32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914400" marR="0" lvl="1" indent="-406400" algn="l" rtl="0">
              <a:spcBef>
                <a:spcPts val="560"/>
              </a:spcBef>
              <a:spcAft>
                <a:spcPts val="0"/>
              </a:spcAft>
              <a:buClr>
                <a:schemeClr val="dk1"/>
              </a:buClr>
              <a:buSzPts val="2800"/>
              <a:buFont typeface="Arial" panose="020B0604020202020204"/>
              <a:buChar char="–"/>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1371600" marR="0" lvl="2" indent="-381000" algn="l" rtl="0">
              <a:spcBef>
                <a:spcPts val="480"/>
              </a:spcBef>
              <a:spcAft>
                <a:spcPts val="0"/>
              </a:spcAft>
              <a:buClr>
                <a:schemeClr val="dk1"/>
              </a:buClr>
              <a:buSzPts val="2400"/>
              <a:buFont typeface="Arial" panose="020B0604020202020204"/>
              <a:buChar char="•"/>
              <a:defRPr sz="24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1828800" marR="0" lvl="3"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2286000" marR="0" lvl="4"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743200" marR="0" lvl="5"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3200400" marR="0" lvl="6"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3657600" marR="0" lvl="7"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4114800" marR="0" lvl="8"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endParaRPr/>
          </a:p>
        </p:txBody>
      </p:sp>
      <p:sp>
        <p:nvSpPr>
          <p:cNvPr id="12" name="Google Shape;12;p51"/>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8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1pPr>
            <a:lvl2pPr marR="0" lvl="1" algn="l" rtl="0">
              <a:lnSpc>
                <a:spcPct val="100000"/>
              </a:lnSpc>
              <a:spcBef>
                <a:spcPts val="0"/>
              </a:spcBef>
              <a:spcAft>
                <a:spcPts val="0"/>
              </a:spcAft>
              <a:buSzPts val="1400"/>
              <a:buNone/>
              <a:defRPr sz="18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2pPr>
            <a:lvl3pPr marR="0" lvl="2" algn="l" rtl="0">
              <a:lnSpc>
                <a:spcPct val="100000"/>
              </a:lnSpc>
              <a:spcBef>
                <a:spcPts val="0"/>
              </a:spcBef>
              <a:spcAft>
                <a:spcPts val="0"/>
              </a:spcAft>
              <a:buSzPts val="1400"/>
              <a:buNone/>
              <a:defRPr sz="18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3pPr>
            <a:lvl4pPr marR="0" lvl="3" algn="l" rtl="0">
              <a:lnSpc>
                <a:spcPct val="100000"/>
              </a:lnSpc>
              <a:spcBef>
                <a:spcPts val="0"/>
              </a:spcBef>
              <a:spcAft>
                <a:spcPts val="0"/>
              </a:spcAft>
              <a:buSzPts val="1400"/>
              <a:buNone/>
              <a:defRPr sz="18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4pPr>
            <a:lvl5pPr marR="0" lvl="4" algn="l" rtl="0">
              <a:lnSpc>
                <a:spcPct val="100000"/>
              </a:lnSpc>
              <a:spcBef>
                <a:spcPts val="0"/>
              </a:spcBef>
              <a:spcAft>
                <a:spcPts val="0"/>
              </a:spcAft>
              <a:buSzPts val="1400"/>
              <a:buNone/>
              <a:defRPr sz="18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5pPr>
            <a:lvl6pPr marR="0" lvl="5" algn="l" rtl="0">
              <a:lnSpc>
                <a:spcPct val="100000"/>
              </a:lnSpc>
              <a:spcBef>
                <a:spcPts val="0"/>
              </a:spcBef>
              <a:spcAft>
                <a:spcPts val="0"/>
              </a:spcAft>
              <a:buSzPts val="1400"/>
              <a:buNone/>
              <a:defRPr sz="18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6pPr>
            <a:lvl7pPr marR="0" lvl="6" algn="l" rtl="0">
              <a:lnSpc>
                <a:spcPct val="100000"/>
              </a:lnSpc>
              <a:spcBef>
                <a:spcPts val="0"/>
              </a:spcBef>
              <a:spcAft>
                <a:spcPts val="0"/>
              </a:spcAft>
              <a:buSzPts val="1400"/>
              <a:buNone/>
              <a:defRPr sz="18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7pPr>
            <a:lvl8pPr marR="0" lvl="7" algn="l" rtl="0">
              <a:lnSpc>
                <a:spcPct val="100000"/>
              </a:lnSpc>
              <a:spcBef>
                <a:spcPts val="0"/>
              </a:spcBef>
              <a:spcAft>
                <a:spcPts val="0"/>
              </a:spcAft>
              <a:buSzPts val="1400"/>
              <a:buNone/>
              <a:defRPr sz="18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8pPr>
            <a:lvl9pPr marR="0" lvl="8" algn="l" rtl="0">
              <a:lnSpc>
                <a:spcPct val="100000"/>
              </a:lnSpc>
              <a:spcBef>
                <a:spcPts val="0"/>
              </a:spcBef>
              <a:spcAft>
                <a:spcPts val="0"/>
              </a:spcAft>
              <a:buSzPts val="1400"/>
              <a:buNone/>
              <a:defRPr sz="18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9pPr>
          </a:lstStyle>
          <a:p>
            <a:endParaRPr/>
          </a:p>
        </p:txBody>
      </p:sp>
      <p:sp>
        <p:nvSpPr>
          <p:cNvPr id="13" name="Google Shape;13;p51"/>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8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1pPr>
            <a:lvl2pPr marR="0" lvl="1" algn="l" rtl="0">
              <a:lnSpc>
                <a:spcPct val="100000"/>
              </a:lnSpc>
              <a:spcBef>
                <a:spcPts val="0"/>
              </a:spcBef>
              <a:spcAft>
                <a:spcPts val="0"/>
              </a:spcAft>
              <a:buSzPts val="1400"/>
              <a:buNone/>
              <a:defRPr sz="18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2pPr>
            <a:lvl3pPr marR="0" lvl="2" algn="l" rtl="0">
              <a:lnSpc>
                <a:spcPct val="100000"/>
              </a:lnSpc>
              <a:spcBef>
                <a:spcPts val="0"/>
              </a:spcBef>
              <a:spcAft>
                <a:spcPts val="0"/>
              </a:spcAft>
              <a:buSzPts val="1400"/>
              <a:buNone/>
              <a:defRPr sz="18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3pPr>
            <a:lvl4pPr marR="0" lvl="3" algn="l" rtl="0">
              <a:lnSpc>
                <a:spcPct val="100000"/>
              </a:lnSpc>
              <a:spcBef>
                <a:spcPts val="0"/>
              </a:spcBef>
              <a:spcAft>
                <a:spcPts val="0"/>
              </a:spcAft>
              <a:buSzPts val="1400"/>
              <a:buNone/>
              <a:defRPr sz="18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4pPr>
            <a:lvl5pPr marR="0" lvl="4" algn="l" rtl="0">
              <a:lnSpc>
                <a:spcPct val="100000"/>
              </a:lnSpc>
              <a:spcBef>
                <a:spcPts val="0"/>
              </a:spcBef>
              <a:spcAft>
                <a:spcPts val="0"/>
              </a:spcAft>
              <a:buSzPts val="1400"/>
              <a:buNone/>
              <a:defRPr sz="18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5pPr>
            <a:lvl6pPr marR="0" lvl="5" algn="l" rtl="0">
              <a:lnSpc>
                <a:spcPct val="100000"/>
              </a:lnSpc>
              <a:spcBef>
                <a:spcPts val="0"/>
              </a:spcBef>
              <a:spcAft>
                <a:spcPts val="0"/>
              </a:spcAft>
              <a:buSzPts val="1400"/>
              <a:buNone/>
              <a:defRPr sz="18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6pPr>
            <a:lvl7pPr marR="0" lvl="6" algn="l" rtl="0">
              <a:lnSpc>
                <a:spcPct val="100000"/>
              </a:lnSpc>
              <a:spcBef>
                <a:spcPts val="0"/>
              </a:spcBef>
              <a:spcAft>
                <a:spcPts val="0"/>
              </a:spcAft>
              <a:buSzPts val="1400"/>
              <a:buNone/>
              <a:defRPr sz="18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7pPr>
            <a:lvl8pPr marR="0" lvl="7" algn="l" rtl="0">
              <a:lnSpc>
                <a:spcPct val="100000"/>
              </a:lnSpc>
              <a:spcBef>
                <a:spcPts val="0"/>
              </a:spcBef>
              <a:spcAft>
                <a:spcPts val="0"/>
              </a:spcAft>
              <a:buSzPts val="1400"/>
              <a:buNone/>
              <a:defRPr sz="18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8pPr>
            <a:lvl9pPr marR="0" lvl="8" algn="l" rtl="0">
              <a:lnSpc>
                <a:spcPct val="100000"/>
              </a:lnSpc>
              <a:spcBef>
                <a:spcPts val="0"/>
              </a:spcBef>
              <a:spcAft>
                <a:spcPts val="0"/>
              </a:spcAft>
              <a:buSzPts val="1400"/>
              <a:buNone/>
              <a:defRPr sz="18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9pPr>
          </a:lstStyle>
          <a:p>
            <a:endParaRPr/>
          </a:p>
        </p:txBody>
      </p:sp>
      <p:sp>
        <p:nvSpPr>
          <p:cNvPr id="14" name="Google Shape;14;p51"/>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chemeClr val="dk1"/>
              </a:buClr>
              <a:buSzPts val="1400"/>
              <a:buFont typeface="Arial" panose="020B0604020202020204"/>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0" marR="0" lvl="1" indent="0" algn="r" rtl="0">
              <a:lnSpc>
                <a:spcPct val="100000"/>
              </a:lnSpc>
              <a:spcBef>
                <a:spcPts val="0"/>
              </a:spcBef>
              <a:spcAft>
                <a:spcPts val="0"/>
              </a:spcAft>
              <a:buClr>
                <a:schemeClr val="dk1"/>
              </a:buClr>
              <a:buSzPts val="1400"/>
              <a:buFont typeface="Arial" panose="020B0604020202020204"/>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0" marR="0" lvl="2" indent="0" algn="r" rtl="0">
              <a:lnSpc>
                <a:spcPct val="100000"/>
              </a:lnSpc>
              <a:spcBef>
                <a:spcPts val="0"/>
              </a:spcBef>
              <a:spcAft>
                <a:spcPts val="0"/>
              </a:spcAft>
              <a:buClr>
                <a:schemeClr val="dk1"/>
              </a:buClr>
              <a:buSzPts val="1400"/>
              <a:buFont typeface="Arial" panose="020B0604020202020204"/>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0" marR="0" lvl="3" indent="0" algn="r" rtl="0">
              <a:lnSpc>
                <a:spcPct val="100000"/>
              </a:lnSpc>
              <a:spcBef>
                <a:spcPts val="0"/>
              </a:spcBef>
              <a:spcAft>
                <a:spcPts val="0"/>
              </a:spcAft>
              <a:buClr>
                <a:schemeClr val="dk1"/>
              </a:buClr>
              <a:buSzPts val="1400"/>
              <a:buFont typeface="Arial" panose="020B0604020202020204"/>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0" marR="0" lvl="4" indent="0" algn="r" rtl="0">
              <a:lnSpc>
                <a:spcPct val="100000"/>
              </a:lnSpc>
              <a:spcBef>
                <a:spcPts val="0"/>
              </a:spcBef>
              <a:spcAft>
                <a:spcPts val="0"/>
              </a:spcAft>
              <a:buClr>
                <a:schemeClr val="dk1"/>
              </a:buClr>
              <a:buSzPts val="1400"/>
              <a:buFont typeface="Arial" panose="020B0604020202020204"/>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0" marR="0" lvl="5" indent="0" algn="r" rtl="0">
              <a:lnSpc>
                <a:spcPct val="100000"/>
              </a:lnSpc>
              <a:spcBef>
                <a:spcPts val="0"/>
              </a:spcBef>
              <a:spcAft>
                <a:spcPts val="0"/>
              </a:spcAft>
              <a:buClr>
                <a:schemeClr val="dk1"/>
              </a:buClr>
              <a:buSzPts val="1400"/>
              <a:buFont typeface="Arial" panose="020B0604020202020204"/>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0" marR="0" lvl="6" indent="0" algn="r" rtl="0">
              <a:lnSpc>
                <a:spcPct val="100000"/>
              </a:lnSpc>
              <a:spcBef>
                <a:spcPts val="0"/>
              </a:spcBef>
              <a:spcAft>
                <a:spcPts val="0"/>
              </a:spcAft>
              <a:buClr>
                <a:schemeClr val="dk1"/>
              </a:buClr>
              <a:buSzPts val="1400"/>
              <a:buFont typeface="Arial" panose="020B0604020202020204"/>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0" marR="0" lvl="7" indent="0" algn="r" rtl="0">
              <a:lnSpc>
                <a:spcPct val="100000"/>
              </a:lnSpc>
              <a:spcBef>
                <a:spcPts val="0"/>
              </a:spcBef>
              <a:spcAft>
                <a:spcPts val="0"/>
              </a:spcAft>
              <a:buClr>
                <a:schemeClr val="dk1"/>
              </a:buClr>
              <a:buSzPts val="1400"/>
              <a:buFont typeface="Arial" panose="020B0604020202020204"/>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0" marR="0" lvl="8" indent="0" algn="r" rtl="0">
              <a:lnSpc>
                <a:spcPct val="100000"/>
              </a:lnSpc>
              <a:spcBef>
                <a:spcPts val="0"/>
              </a:spcBef>
              <a:spcAft>
                <a:spcPts val="0"/>
              </a:spcAft>
              <a:buClr>
                <a:schemeClr val="dk1"/>
              </a:buClr>
              <a:buSzPts val="1400"/>
              <a:buFont typeface="Arial" panose="020B0604020202020204"/>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US"/>
              <a:t>‹#›</a:t>
            </a:fld>
            <a:endParaRPr>
              <a:solidFill>
                <a:srgbClr val="000000"/>
              </a:solidFil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3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9.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5.xml"/><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25.png"/></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47.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4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1"/>
          <p:cNvSpPr txBox="1"/>
          <p:nvPr/>
        </p:nvSpPr>
        <p:spPr>
          <a:xfrm>
            <a:off x="685800" y="2133600"/>
            <a:ext cx="7467600" cy="175418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3600"/>
              <a:buFont typeface="Comic Sans MS" panose="030F0702030302020204"/>
              <a:buNone/>
            </a:pPr>
            <a:r>
              <a:rPr lang="en-US" sz="3600" b="0" i="0" u="none" strike="noStrike" cap="none">
                <a:solidFill>
                  <a:schemeClr val="dk1"/>
                </a:solidFill>
                <a:latin typeface="Comic Sans MS" panose="030F0702030302020204"/>
                <a:ea typeface="Comic Sans MS" panose="030F0702030302020204"/>
                <a:cs typeface="Comic Sans MS" panose="030F0702030302020204"/>
                <a:sym typeface="Comic Sans MS" panose="030F0702030302020204"/>
              </a:rPr>
              <a:t>CSE-3109 Computer Architecture</a:t>
            </a:r>
            <a:br>
              <a:rPr lang="en-US" sz="3600" b="0" i="0" u="none" strike="noStrike" cap="none">
                <a:solidFill>
                  <a:schemeClr val="dk1"/>
                </a:solidFill>
                <a:latin typeface="Comic Sans MS" panose="030F0702030302020204"/>
                <a:ea typeface="Comic Sans MS" panose="030F0702030302020204"/>
                <a:cs typeface="Comic Sans MS" panose="030F0702030302020204"/>
                <a:sym typeface="Comic Sans MS" panose="030F0702030302020204"/>
              </a:rPr>
            </a:br>
            <a:r>
              <a:rPr lang="en-US" sz="3600" b="0" i="0" u="none" strike="noStrike" cap="none">
                <a:solidFill>
                  <a:schemeClr val="dk1"/>
                </a:solidFill>
                <a:latin typeface="Comic Sans MS" panose="030F0702030302020204"/>
                <a:ea typeface="Comic Sans MS" panose="030F0702030302020204"/>
                <a:cs typeface="Comic Sans MS" panose="030F0702030302020204"/>
                <a:sym typeface="Comic Sans MS" panose="030F0702030302020204"/>
              </a:rPr>
              <a:t>Lecture 10</a:t>
            </a:r>
          </a:p>
          <a:p>
            <a:pPr marL="0" marR="0" lvl="0" indent="0" algn="l" rtl="0">
              <a:lnSpc>
                <a:spcPct val="100000"/>
              </a:lnSpc>
              <a:spcBef>
                <a:spcPts val="0"/>
              </a:spcBef>
              <a:spcAft>
                <a:spcPts val="0"/>
              </a:spcAft>
              <a:buNone/>
            </a:pPr>
            <a:endParaRPr sz="3600" b="0" i="0" u="none">
              <a:solidFill>
                <a:schemeClr val="dk1"/>
              </a:solidFill>
              <a:latin typeface="Comic Sans MS" panose="030F0702030302020204"/>
              <a:ea typeface="Comic Sans MS" panose="030F0702030302020204"/>
              <a:cs typeface="Comic Sans MS" panose="030F0702030302020204"/>
              <a:sym typeface="Comic Sans MS" panose="030F0702030302020204"/>
            </a:endParaRPr>
          </a:p>
        </p:txBody>
      </p:sp>
      <p:sp>
        <p:nvSpPr>
          <p:cNvPr id="117" name="Google Shape;117;p1"/>
          <p:cNvSpPr txBox="1">
            <a:spLocks noGrp="1"/>
          </p:cNvSpPr>
          <p:nvPr>
            <p:ph type="title"/>
          </p:nvPr>
        </p:nvSpPr>
        <p:spPr>
          <a:xfrm>
            <a:off x="152400" y="4419600"/>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C00000"/>
              </a:buClr>
              <a:buSzPts val="4400"/>
              <a:buFont typeface="Comic Sans MS" panose="030F0702030302020204"/>
              <a:buNone/>
            </a:pPr>
            <a:r>
              <a:rPr lang="en-US" sz="4400" b="0" i="0" u="none">
                <a:solidFill>
                  <a:srgbClr val="C00000"/>
                </a:solidFill>
                <a:latin typeface="Comic Sans MS" panose="030F0702030302020204"/>
                <a:ea typeface="Comic Sans MS" panose="030F0702030302020204"/>
                <a:cs typeface="Comic Sans MS" panose="030F0702030302020204"/>
                <a:sym typeface="Comic Sans MS" panose="030F0702030302020204"/>
              </a:rPr>
              <a:t>Memory Hierarchy</a:t>
            </a:r>
          </a:p>
        </p:txBody>
      </p:sp>
      <p:sp>
        <p:nvSpPr>
          <p:cNvPr id="2" name="Slide Number Placeholder 1">
            <a:extLst>
              <a:ext uri="{FF2B5EF4-FFF2-40B4-BE49-F238E27FC236}">
                <a16:creationId xmlns:a16="http://schemas.microsoft.com/office/drawing/2014/main" id="{91285D84-5F7A-7BB8-AC4A-4035887C62D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10"/>
          <p:cNvSpPr txBox="1"/>
          <p:nvPr/>
        </p:nvSpPr>
        <p:spPr>
          <a:xfrm>
            <a:off x="0" y="0"/>
            <a:ext cx="7467600" cy="584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accent2"/>
              </a:buClr>
              <a:buSzPts val="3200"/>
              <a:buFont typeface="Comic Sans MS" panose="030F0702030302020204"/>
              <a:buNone/>
            </a:pPr>
            <a:r>
              <a:rPr lang="en-US" sz="3200" b="0" i="0" u="none">
                <a:solidFill>
                  <a:schemeClr val="accent2"/>
                </a:solidFill>
                <a:latin typeface="Comic Sans MS" panose="030F0702030302020204"/>
                <a:ea typeface="Comic Sans MS" panose="030F0702030302020204"/>
                <a:cs typeface="Comic Sans MS" panose="030F0702030302020204"/>
                <a:sym typeface="Comic Sans MS" panose="030F0702030302020204"/>
              </a:rPr>
              <a:t>Hit and Miss</a:t>
            </a:r>
          </a:p>
        </p:txBody>
      </p:sp>
      <p:sp>
        <p:nvSpPr>
          <p:cNvPr id="172" name="Google Shape;172;p10"/>
          <p:cNvSpPr txBox="1"/>
          <p:nvPr/>
        </p:nvSpPr>
        <p:spPr>
          <a:xfrm>
            <a:off x="609600" y="1524000"/>
            <a:ext cx="7696200" cy="304641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400"/>
              <a:buFont typeface="Times New Roman" panose="02020603050405020304"/>
              <a:buNone/>
            </a:pPr>
            <a:endParaRPr sz="24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152400" algn="just" rtl="0">
              <a:lnSpc>
                <a:spcPct val="100000"/>
              </a:lnSpc>
              <a:spcBef>
                <a:spcPts val="0"/>
              </a:spcBef>
              <a:spcAft>
                <a:spcPts val="0"/>
              </a:spcAft>
              <a:buClr>
                <a:schemeClr val="dk1"/>
              </a:buClr>
              <a:buSzPts val="2400"/>
              <a:buFont typeface="Comic Sans MS" panose="030F0702030302020204"/>
              <a:buChar char="•"/>
            </a:pPr>
            <a:r>
              <a:rPr lang="en-US" sz="2400" b="0" i="0" u="none">
                <a:solidFill>
                  <a:schemeClr val="dk1"/>
                </a:solidFill>
                <a:latin typeface="Comic Sans MS" panose="030F0702030302020204"/>
                <a:ea typeface="Comic Sans MS" panose="030F0702030302020204"/>
                <a:cs typeface="Comic Sans MS" panose="030F0702030302020204"/>
                <a:sym typeface="Comic Sans MS" panose="030F0702030302020204"/>
              </a:rPr>
              <a:t>The hit rate, or </a:t>
            </a:r>
            <a:r>
              <a:rPr lang="en-US" sz="2400" b="0" i="1" u="none">
                <a:solidFill>
                  <a:schemeClr val="dk1"/>
                </a:solidFill>
                <a:latin typeface="Comic Sans MS" panose="030F0702030302020204"/>
                <a:ea typeface="Comic Sans MS" panose="030F0702030302020204"/>
                <a:cs typeface="Comic Sans MS" panose="030F0702030302020204"/>
                <a:sym typeface="Comic Sans MS" panose="030F0702030302020204"/>
              </a:rPr>
              <a:t>hit ratio, is the fraction of memory  a</a:t>
            </a:r>
            <a:r>
              <a:rPr lang="en-US" sz="2400" b="0" i="0" u="none">
                <a:solidFill>
                  <a:schemeClr val="dk1"/>
                </a:solidFill>
                <a:latin typeface="Comic Sans MS" panose="030F0702030302020204"/>
                <a:ea typeface="Comic Sans MS" panose="030F0702030302020204"/>
                <a:cs typeface="Comic Sans MS" panose="030F0702030302020204"/>
                <a:sym typeface="Comic Sans MS" panose="030F0702030302020204"/>
              </a:rPr>
              <a:t>ccesses found in the upper level; it is often used as a measure of the performance of the memory hierarchy. </a:t>
            </a:r>
          </a:p>
          <a:p>
            <a:pPr marL="0" marR="0" lvl="0" indent="0" algn="l" rtl="0">
              <a:lnSpc>
                <a:spcPct val="100000"/>
              </a:lnSpc>
              <a:spcBef>
                <a:spcPts val="0"/>
              </a:spcBef>
              <a:spcAft>
                <a:spcPts val="0"/>
              </a:spcAft>
              <a:buClr>
                <a:schemeClr val="dk1"/>
              </a:buClr>
              <a:buSzPts val="2400"/>
              <a:buFont typeface="Times New Roman" panose="02020603050405020304"/>
              <a:buNone/>
            </a:pPr>
            <a:endParaRPr sz="2400" b="0" i="0" u="none">
              <a:solidFill>
                <a:schemeClr val="dk1"/>
              </a:solidFill>
              <a:latin typeface="Comic Sans MS" panose="030F0702030302020204"/>
              <a:ea typeface="Comic Sans MS" panose="030F0702030302020204"/>
              <a:cs typeface="Comic Sans MS" panose="030F0702030302020204"/>
              <a:sym typeface="Comic Sans MS" panose="030F0702030302020204"/>
            </a:endParaRPr>
          </a:p>
          <a:p>
            <a:pPr marL="0" marR="0" lvl="0" indent="-152400" algn="just" rtl="0">
              <a:lnSpc>
                <a:spcPct val="100000"/>
              </a:lnSpc>
              <a:spcBef>
                <a:spcPts val="0"/>
              </a:spcBef>
              <a:spcAft>
                <a:spcPts val="0"/>
              </a:spcAft>
              <a:buClr>
                <a:schemeClr val="dk1"/>
              </a:buClr>
              <a:buSzPts val="2400"/>
              <a:buFont typeface="Comic Sans MS" panose="030F0702030302020204"/>
              <a:buChar char="•"/>
            </a:pPr>
            <a:r>
              <a:rPr lang="en-US" sz="2400" b="0" i="0" u="none">
                <a:solidFill>
                  <a:schemeClr val="dk1"/>
                </a:solidFill>
                <a:latin typeface="Comic Sans MS" panose="030F0702030302020204"/>
                <a:ea typeface="Comic Sans MS" panose="030F0702030302020204"/>
                <a:cs typeface="Comic Sans MS" panose="030F0702030302020204"/>
                <a:sym typeface="Comic Sans MS" panose="030F0702030302020204"/>
              </a:rPr>
              <a:t>The miss rate (1 - hit rate) is the fraction of memory accesses not found in the upper level.</a:t>
            </a:r>
          </a:p>
        </p:txBody>
      </p:sp>
      <p:sp>
        <p:nvSpPr>
          <p:cNvPr id="2" name="Slide Number Placeholder 1">
            <a:extLst>
              <a:ext uri="{FF2B5EF4-FFF2-40B4-BE49-F238E27FC236}">
                <a16:creationId xmlns:a16="http://schemas.microsoft.com/office/drawing/2014/main" id="{40C57791-3DEF-288A-5D00-06712B1C1C7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11"/>
          <p:cNvSpPr txBox="1"/>
          <p:nvPr/>
        </p:nvSpPr>
        <p:spPr>
          <a:xfrm>
            <a:off x="0" y="0"/>
            <a:ext cx="7467600" cy="584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accent2"/>
              </a:buClr>
              <a:buSzPts val="3200"/>
              <a:buFont typeface="Comic Sans MS" panose="030F0702030302020204"/>
              <a:buNone/>
            </a:pPr>
            <a:r>
              <a:rPr lang="en-US" sz="3200" b="0" i="0" u="none">
                <a:solidFill>
                  <a:schemeClr val="accent2"/>
                </a:solidFill>
                <a:latin typeface="Comic Sans MS" panose="030F0702030302020204"/>
                <a:ea typeface="Comic Sans MS" panose="030F0702030302020204"/>
                <a:cs typeface="Comic Sans MS" panose="030F0702030302020204"/>
                <a:sym typeface="Comic Sans MS" panose="030F0702030302020204"/>
              </a:rPr>
              <a:t>Hit time  and Miss Penalty</a:t>
            </a:r>
          </a:p>
        </p:txBody>
      </p:sp>
      <p:sp>
        <p:nvSpPr>
          <p:cNvPr id="178" name="Google Shape;178;p11"/>
          <p:cNvSpPr txBox="1"/>
          <p:nvPr/>
        </p:nvSpPr>
        <p:spPr>
          <a:xfrm>
            <a:off x="304800" y="1028700"/>
            <a:ext cx="8382000" cy="4524375"/>
          </a:xfrm>
          <a:prstGeom prst="rect">
            <a:avLst/>
          </a:prstGeom>
          <a:noFill/>
          <a:ln>
            <a:noFill/>
          </a:ln>
        </p:spPr>
        <p:txBody>
          <a:bodyPr spcFirstLastPara="1" wrap="square" lIns="91425" tIns="45700" rIns="91425" bIns="45700" anchor="t" anchorCtr="0">
            <a:spAutoFit/>
          </a:bodyPr>
          <a:lstStyle/>
          <a:p>
            <a:pPr marL="0" marR="0" lvl="0" indent="-152400" algn="just" rtl="0">
              <a:lnSpc>
                <a:spcPct val="100000"/>
              </a:lnSpc>
              <a:spcBef>
                <a:spcPts val="0"/>
              </a:spcBef>
              <a:spcAft>
                <a:spcPts val="0"/>
              </a:spcAft>
              <a:buClr>
                <a:schemeClr val="dk1"/>
              </a:buClr>
              <a:buSzPts val="2400"/>
              <a:buFont typeface="Comic Sans MS" panose="030F0702030302020204"/>
              <a:buChar char="•"/>
            </a:pPr>
            <a:r>
              <a:rPr lang="en-US" sz="2400" b="1" i="0" u="none">
                <a:solidFill>
                  <a:schemeClr val="dk1"/>
                </a:solidFill>
                <a:latin typeface="Comic Sans MS" panose="030F0702030302020204"/>
                <a:ea typeface="Comic Sans MS" panose="030F0702030302020204"/>
                <a:cs typeface="Comic Sans MS" panose="030F0702030302020204"/>
                <a:sym typeface="Comic Sans MS" panose="030F0702030302020204"/>
              </a:rPr>
              <a:t>Hit time is the time to access the upper level </a:t>
            </a:r>
            <a:r>
              <a:rPr lang="en-US" sz="2400" b="0" i="0" u="none">
                <a:solidFill>
                  <a:schemeClr val="dk1"/>
                </a:solidFill>
                <a:latin typeface="Comic Sans MS" panose="030F0702030302020204"/>
                <a:ea typeface="Comic Sans MS" panose="030F0702030302020204"/>
                <a:cs typeface="Comic Sans MS" panose="030F0702030302020204"/>
                <a:sym typeface="Comic Sans MS" panose="030F0702030302020204"/>
              </a:rPr>
              <a:t>of the memory hierarchy, which includes the time needed to determine whether the access is a hit or a miss. </a:t>
            </a:r>
          </a:p>
          <a:p>
            <a:pPr marL="0" marR="0" lvl="0" indent="0" algn="just" rtl="0">
              <a:lnSpc>
                <a:spcPct val="100000"/>
              </a:lnSpc>
              <a:spcBef>
                <a:spcPts val="0"/>
              </a:spcBef>
              <a:spcAft>
                <a:spcPts val="0"/>
              </a:spcAft>
              <a:buClr>
                <a:schemeClr val="dk1"/>
              </a:buClr>
              <a:buSzPts val="2400"/>
              <a:buFont typeface="Times New Roman" panose="02020603050405020304"/>
              <a:buNone/>
            </a:pPr>
            <a:endParaRPr sz="2400" b="0" i="0" u="none">
              <a:solidFill>
                <a:schemeClr val="dk1"/>
              </a:solidFill>
              <a:latin typeface="Comic Sans MS" panose="030F0702030302020204"/>
              <a:ea typeface="Comic Sans MS" panose="030F0702030302020204"/>
              <a:cs typeface="Comic Sans MS" panose="030F0702030302020204"/>
              <a:sym typeface="Comic Sans MS" panose="030F0702030302020204"/>
            </a:endParaRPr>
          </a:p>
          <a:p>
            <a:pPr marL="0" marR="0" lvl="0" indent="-152400" algn="just" rtl="0">
              <a:lnSpc>
                <a:spcPct val="100000"/>
              </a:lnSpc>
              <a:spcBef>
                <a:spcPts val="0"/>
              </a:spcBef>
              <a:spcAft>
                <a:spcPts val="0"/>
              </a:spcAft>
              <a:buClr>
                <a:schemeClr val="dk1"/>
              </a:buClr>
              <a:buSzPts val="2400"/>
              <a:buFont typeface="Comic Sans MS" panose="030F0702030302020204"/>
              <a:buChar char="•"/>
            </a:pPr>
            <a:r>
              <a:rPr lang="en-US" sz="2400" b="0" i="0" u="none">
                <a:solidFill>
                  <a:schemeClr val="dk1"/>
                </a:solidFill>
                <a:latin typeface="Comic Sans MS" panose="030F0702030302020204"/>
                <a:ea typeface="Comic Sans MS" panose="030F0702030302020204"/>
                <a:cs typeface="Comic Sans MS" panose="030F0702030302020204"/>
                <a:sym typeface="Comic Sans MS" panose="030F0702030302020204"/>
              </a:rPr>
              <a:t>The </a:t>
            </a:r>
            <a:r>
              <a:rPr lang="en-US" sz="2400" b="1" i="0" u="none">
                <a:solidFill>
                  <a:schemeClr val="dk1"/>
                </a:solidFill>
                <a:latin typeface="Comic Sans MS" panose="030F0702030302020204"/>
                <a:ea typeface="Comic Sans MS" panose="030F0702030302020204"/>
                <a:cs typeface="Comic Sans MS" panose="030F0702030302020204"/>
                <a:sym typeface="Comic Sans MS" panose="030F0702030302020204"/>
              </a:rPr>
              <a:t>miss penalty is the time to replace a block in the upper level with </a:t>
            </a:r>
            <a:r>
              <a:rPr lang="en-US" sz="2400" b="0" i="0" u="none">
                <a:solidFill>
                  <a:schemeClr val="dk1"/>
                </a:solidFill>
                <a:latin typeface="Comic Sans MS" panose="030F0702030302020204"/>
                <a:ea typeface="Comic Sans MS" panose="030F0702030302020204"/>
                <a:cs typeface="Comic Sans MS" panose="030F0702030302020204"/>
                <a:sym typeface="Comic Sans MS" panose="030F0702030302020204"/>
              </a:rPr>
              <a:t>the corresponding block from the lower level, plus the time to deliver this block to the processor.</a:t>
            </a:r>
          </a:p>
          <a:p>
            <a:pPr marL="0" marR="0" lvl="0" indent="0" algn="just" rtl="0">
              <a:lnSpc>
                <a:spcPct val="100000"/>
              </a:lnSpc>
              <a:spcBef>
                <a:spcPts val="0"/>
              </a:spcBef>
              <a:spcAft>
                <a:spcPts val="0"/>
              </a:spcAft>
              <a:buClr>
                <a:schemeClr val="dk1"/>
              </a:buClr>
              <a:buSzPts val="2400"/>
              <a:buFont typeface="Times New Roman" panose="02020603050405020304"/>
              <a:buNone/>
            </a:pPr>
            <a:endParaRPr sz="2400" b="0" i="0" u="none">
              <a:solidFill>
                <a:schemeClr val="dk1"/>
              </a:solidFill>
              <a:latin typeface="Comic Sans MS" panose="030F0702030302020204"/>
              <a:ea typeface="Comic Sans MS" panose="030F0702030302020204"/>
              <a:cs typeface="Comic Sans MS" panose="030F0702030302020204"/>
              <a:sym typeface="Comic Sans MS" panose="030F0702030302020204"/>
            </a:endParaRPr>
          </a:p>
          <a:p>
            <a:pPr marL="0" marR="0" lvl="0" indent="-152400" algn="just" rtl="0">
              <a:lnSpc>
                <a:spcPct val="100000"/>
              </a:lnSpc>
              <a:spcBef>
                <a:spcPts val="0"/>
              </a:spcBef>
              <a:spcAft>
                <a:spcPts val="0"/>
              </a:spcAft>
              <a:buClr>
                <a:schemeClr val="dk1"/>
              </a:buClr>
              <a:buSzPts val="2400"/>
              <a:buFont typeface="Comic Sans MS" panose="030F0702030302020204"/>
              <a:buChar char="•"/>
            </a:pPr>
            <a:r>
              <a:rPr lang="en-US" sz="2400" b="0" i="0" u="none">
                <a:solidFill>
                  <a:schemeClr val="dk1"/>
                </a:solidFill>
                <a:latin typeface="Comic Sans MS" panose="030F0702030302020204"/>
                <a:ea typeface="Comic Sans MS" panose="030F0702030302020204"/>
                <a:cs typeface="Comic Sans MS" panose="030F0702030302020204"/>
                <a:sym typeface="Comic Sans MS" panose="030F0702030302020204"/>
              </a:rPr>
              <a:t>Because the upper level is smaller and built using faster memory parts, the hit time will be much smaller than the time to access the next level in the hierarchy, which is the major component of the miss penalty. </a:t>
            </a:r>
          </a:p>
        </p:txBody>
      </p:sp>
      <p:sp>
        <p:nvSpPr>
          <p:cNvPr id="2" name="Slide Number Placeholder 1">
            <a:extLst>
              <a:ext uri="{FF2B5EF4-FFF2-40B4-BE49-F238E27FC236}">
                <a16:creationId xmlns:a16="http://schemas.microsoft.com/office/drawing/2014/main" id="{CDAAC8BC-874B-8A75-1E33-842B48E2CB6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12"/>
          <p:cNvSpPr txBox="1"/>
          <p:nvPr/>
        </p:nvSpPr>
        <p:spPr>
          <a:xfrm>
            <a:off x="0" y="0"/>
            <a:ext cx="7467600" cy="584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accent2"/>
              </a:buClr>
              <a:buSzPts val="3200"/>
              <a:buFont typeface="Comic Sans MS" panose="030F0702030302020204"/>
              <a:buNone/>
            </a:pPr>
            <a:r>
              <a:rPr lang="en-US" sz="3200" b="0" i="0" u="none">
                <a:solidFill>
                  <a:schemeClr val="accent2"/>
                </a:solidFill>
                <a:latin typeface="Comic Sans MS" panose="030F0702030302020204"/>
                <a:ea typeface="Comic Sans MS" panose="030F0702030302020204"/>
                <a:cs typeface="Comic Sans MS" panose="030F0702030302020204"/>
                <a:sym typeface="Comic Sans MS" panose="030F0702030302020204"/>
              </a:rPr>
              <a:t>Continue</a:t>
            </a:r>
          </a:p>
        </p:txBody>
      </p:sp>
      <p:sp>
        <p:nvSpPr>
          <p:cNvPr id="184" name="Google Shape;184;p12"/>
          <p:cNvSpPr txBox="1"/>
          <p:nvPr/>
        </p:nvSpPr>
        <p:spPr>
          <a:xfrm>
            <a:off x="762000" y="533400"/>
            <a:ext cx="7772400" cy="2308225"/>
          </a:xfrm>
          <a:prstGeom prst="rect">
            <a:avLst/>
          </a:prstGeom>
          <a:noFill/>
          <a:ln>
            <a:noFill/>
          </a:ln>
        </p:spPr>
        <p:txBody>
          <a:bodyPr spcFirstLastPara="1" wrap="square" lIns="91425" tIns="45700" rIns="91425" bIns="45700" anchor="t" anchorCtr="0">
            <a:spAutoFit/>
          </a:bodyPr>
          <a:lstStyle/>
          <a:p>
            <a:pPr marL="0" marR="0" lvl="0" indent="-152400" algn="just" rtl="0">
              <a:lnSpc>
                <a:spcPct val="100000"/>
              </a:lnSpc>
              <a:spcBef>
                <a:spcPts val="0"/>
              </a:spcBef>
              <a:spcAft>
                <a:spcPts val="0"/>
              </a:spcAft>
              <a:buClr>
                <a:schemeClr val="dk1"/>
              </a:buClr>
              <a:buSzPts val="2400"/>
              <a:buFont typeface="Comic Sans MS" panose="030F0702030302020204"/>
              <a:buChar char="•"/>
            </a:pPr>
            <a:r>
              <a:rPr lang="en-US" sz="2400" b="0" i="0" u="none">
                <a:solidFill>
                  <a:schemeClr val="dk1"/>
                </a:solidFill>
                <a:latin typeface="Comic Sans MS" panose="030F0702030302020204"/>
                <a:ea typeface="Comic Sans MS" panose="030F0702030302020204"/>
                <a:cs typeface="Comic Sans MS" panose="030F0702030302020204"/>
                <a:sym typeface="Comic Sans MS" panose="030F0702030302020204"/>
              </a:rPr>
              <a:t>memory hierarchy uses smaller and faster memory technologies close to the processor. </a:t>
            </a:r>
          </a:p>
          <a:p>
            <a:pPr marL="0" marR="0" lvl="0" indent="-152400" algn="just" rtl="0">
              <a:lnSpc>
                <a:spcPct val="100000"/>
              </a:lnSpc>
              <a:spcBef>
                <a:spcPts val="0"/>
              </a:spcBef>
              <a:spcAft>
                <a:spcPts val="0"/>
              </a:spcAft>
              <a:buClr>
                <a:schemeClr val="dk1"/>
              </a:buClr>
              <a:buSzPts val="2400"/>
              <a:buFont typeface="Comic Sans MS" panose="030F0702030302020204"/>
              <a:buChar char="•"/>
            </a:pPr>
            <a:r>
              <a:rPr lang="en-US" sz="2400" b="0" i="0" u="none">
                <a:solidFill>
                  <a:schemeClr val="dk1"/>
                </a:solidFill>
                <a:latin typeface="Comic Sans MS" panose="030F0702030302020204"/>
                <a:ea typeface="Comic Sans MS" panose="030F0702030302020204"/>
                <a:cs typeface="Comic Sans MS" panose="030F0702030302020204"/>
                <a:sym typeface="Comic Sans MS" panose="030F0702030302020204"/>
              </a:rPr>
              <a:t>Thus, accesses that hit in the highest level of the hierarchy can be processed quickly. </a:t>
            </a:r>
          </a:p>
          <a:p>
            <a:pPr marL="0" marR="0" lvl="0" indent="-152400" algn="just" rtl="0">
              <a:lnSpc>
                <a:spcPct val="100000"/>
              </a:lnSpc>
              <a:spcBef>
                <a:spcPts val="0"/>
              </a:spcBef>
              <a:spcAft>
                <a:spcPts val="0"/>
              </a:spcAft>
              <a:buClr>
                <a:schemeClr val="dk1"/>
              </a:buClr>
              <a:buSzPts val="2400"/>
              <a:buFont typeface="Comic Sans MS" panose="030F0702030302020204"/>
              <a:buChar char="•"/>
            </a:pPr>
            <a:r>
              <a:rPr lang="en-US" sz="2400" b="0" i="0" u="none">
                <a:solidFill>
                  <a:schemeClr val="dk1"/>
                </a:solidFill>
                <a:latin typeface="Comic Sans MS" panose="030F0702030302020204"/>
                <a:ea typeface="Comic Sans MS" panose="030F0702030302020204"/>
                <a:cs typeface="Comic Sans MS" panose="030F0702030302020204"/>
                <a:sym typeface="Comic Sans MS" panose="030F0702030302020204"/>
              </a:rPr>
              <a:t>Accesses that miss go to lower levels of the hierarchy, which are larger but </a:t>
            </a:r>
            <a:r>
              <a:rPr lang="en-US" sz="24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rPr>
              <a:t>slower. </a:t>
            </a:r>
          </a:p>
        </p:txBody>
      </p:sp>
      <p:pic>
        <p:nvPicPr>
          <p:cNvPr id="185" name="Google Shape;185;p12"/>
          <p:cNvPicPr preferRelativeResize="0"/>
          <p:nvPr/>
        </p:nvPicPr>
        <p:blipFill rotWithShape="1">
          <a:blip r:embed="rId3"/>
          <a:srcRect/>
          <a:stretch>
            <a:fillRect/>
          </a:stretch>
        </p:blipFill>
        <p:spPr>
          <a:xfrm>
            <a:off x="1752600" y="2438400"/>
            <a:ext cx="6172200" cy="3903662"/>
          </a:xfrm>
          <a:prstGeom prst="rect">
            <a:avLst/>
          </a:prstGeom>
          <a:noFill/>
          <a:ln>
            <a:noFill/>
          </a:ln>
        </p:spPr>
      </p:pic>
      <p:sp>
        <p:nvSpPr>
          <p:cNvPr id="2" name="Slide Number Placeholder 1">
            <a:extLst>
              <a:ext uri="{FF2B5EF4-FFF2-40B4-BE49-F238E27FC236}">
                <a16:creationId xmlns:a16="http://schemas.microsoft.com/office/drawing/2014/main" id="{36135CD5-0FFD-0234-34FB-F6E65269103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13"/>
          <p:cNvSpPr txBox="1"/>
          <p:nvPr/>
        </p:nvSpPr>
        <p:spPr>
          <a:xfrm>
            <a:off x="0" y="0"/>
            <a:ext cx="7467600" cy="584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accent2"/>
              </a:buClr>
              <a:buSzPts val="3200"/>
              <a:buFont typeface="Comic Sans MS" panose="030F0702030302020204"/>
              <a:buNone/>
            </a:pPr>
            <a:r>
              <a:rPr lang="en-US" sz="3200" b="0" i="0" u="none">
                <a:solidFill>
                  <a:schemeClr val="accent2"/>
                </a:solidFill>
                <a:latin typeface="Comic Sans MS" panose="030F0702030302020204"/>
                <a:ea typeface="Comic Sans MS" panose="030F0702030302020204"/>
                <a:cs typeface="Comic Sans MS" panose="030F0702030302020204"/>
                <a:sym typeface="Comic Sans MS" panose="030F0702030302020204"/>
              </a:rPr>
              <a:t>Cache</a:t>
            </a:r>
          </a:p>
        </p:txBody>
      </p:sp>
      <p:sp>
        <p:nvSpPr>
          <p:cNvPr id="191" name="Google Shape;191;p13"/>
          <p:cNvSpPr txBox="1">
            <a:spLocks noGrp="1"/>
          </p:cNvSpPr>
          <p:nvPr>
            <p:ph type="body" idx="1"/>
          </p:nvPr>
        </p:nvSpPr>
        <p:spPr>
          <a:xfrm>
            <a:off x="0" y="609600"/>
            <a:ext cx="9144000" cy="1143000"/>
          </a:xfrm>
          <a:prstGeom prst="rect">
            <a:avLst/>
          </a:prstGeom>
          <a:noFill/>
          <a:ln>
            <a:noFill/>
          </a:ln>
        </p:spPr>
        <p:txBody>
          <a:bodyPr spcFirstLastPara="1" wrap="square" lIns="91425" tIns="45700" rIns="91425" bIns="45700" anchor="t" anchorCtr="0">
            <a:noAutofit/>
          </a:bodyPr>
          <a:lstStyle/>
          <a:p>
            <a:pPr marL="342900" lvl="0" indent="-342900" algn="just" rtl="0">
              <a:lnSpc>
                <a:spcPct val="100000"/>
              </a:lnSpc>
              <a:spcBef>
                <a:spcPts val="0"/>
              </a:spcBef>
              <a:spcAft>
                <a:spcPts val="0"/>
              </a:spcAft>
              <a:buClr>
                <a:schemeClr val="dk1"/>
              </a:buClr>
              <a:buSzPts val="2400"/>
              <a:buFont typeface="Comic Sans MS" panose="030F0702030302020204"/>
              <a:buChar char="•"/>
            </a:pPr>
            <a:r>
              <a:rPr lang="en-US" sz="2400" b="0" i="0" u="none">
                <a:solidFill>
                  <a:schemeClr val="dk1"/>
                </a:solidFill>
                <a:latin typeface="Comic Sans MS" panose="030F0702030302020204"/>
                <a:ea typeface="Comic Sans MS" panose="030F0702030302020204"/>
                <a:cs typeface="Comic Sans MS" panose="030F0702030302020204"/>
                <a:sym typeface="Comic Sans MS" panose="030F0702030302020204"/>
              </a:rPr>
              <a:t>It refers to the level of memory hierarchy between the processor and main memory. </a:t>
            </a:r>
          </a:p>
          <a:p>
            <a:pPr marL="342900" lvl="0" indent="-342900" algn="just" rtl="0">
              <a:lnSpc>
                <a:spcPct val="100000"/>
              </a:lnSpc>
              <a:spcBef>
                <a:spcPts val="480"/>
              </a:spcBef>
              <a:spcAft>
                <a:spcPts val="0"/>
              </a:spcAft>
              <a:buClr>
                <a:schemeClr val="dk1"/>
              </a:buClr>
              <a:buSzPts val="2400"/>
              <a:buFont typeface="Comic Sans MS" panose="030F0702030302020204"/>
              <a:buChar char="•"/>
            </a:pPr>
            <a:r>
              <a:rPr lang="en-US" sz="2400" b="0" i="0" u="none">
                <a:solidFill>
                  <a:schemeClr val="dk1"/>
                </a:solidFill>
                <a:latin typeface="Comic Sans MS" panose="030F0702030302020204"/>
                <a:ea typeface="Comic Sans MS" panose="030F0702030302020204"/>
                <a:cs typeface="Comic Sans MS" panose="030F0702030302020204"/>
                <a:sym typeface="Comic Sans MS" panose="030F0702030302020204"/>
              </a:rPr>
              <a:t>shows such a simple cache, before and after requesting a data item that is not initially in the cache. Before the request, the cache contains a collection of recent references X</a:t>
            </a:r>
            <a:r>
              <a:rPr lang="en-US" sz="2400" b="0" i="0" u="none" baseline="-25000">
                <a:solidFill>
                  <a:schemeClr val="dk1"/>
                </a:solidFill>
                <a:latin typeface="Comic Sans MS" panose="030F0702030302020204"/>
                <a:ea typeface="Comic Sans MS" panose="030F0702030302020204"/>
                <a:cs typeface="Comic Sans MS" panose="030F0702030302020204"/>
                <a:sym typeface="Comic Sans MS" panose="030F0702030302020204"/>
              </a:rPr>
              <a:t>1</a:t>
            </a:r>
            <a:r>
              <a:rPr lang="en-US" sz="2400" b="0" i="0" u="none">
                <a:solidFill>
                  <a:schemeClr val="dk1"/>
                </a:solidFill>
                <a:latin typeface="Comic Sans MS" panose="030F0702030302020204"/>
                <a:ea typeface="Comic Sans MS" panose="030F0702030302020204"/>
                <a:cs typeface="Comic Sans MS" panose="030F0702030302020204"/>
                <a:sym typeface="Comic Sans MS" panose="030F0702030302020204"/>
              </a:rPr>
              <a:t>, X</a:t>
            </a:r>
            <a:r>
              <a:rPr lang="en-US" sz="2400" b="0" i="0" u="none" baseline="-25000">
                <a:solidFill>
                  <a:schemeClr val="dk1"/>
                </a:solidFill>
                <a:latin typeface="Comic Sans MS" panose="030F0702030302020204"/>
                <a:ea typeface="Comic Sans MS" panose="030F0702030302020204"/>
                <a:cs typeface="Comic Sans MS" panose="030F0702030302020204"/>
                <a:sym typeface="Comic Sans MS" panose="030F0702030302020204"/>
              </a:rPr>
              <a:t>2</a:t>
            </a:r>
            <a:r>
              <a:rPr lang="en-US" sz="2400" b="0" i="0" u="none">
                <a:solidFill>
                  <a:schemeClr val="dk1"/>
                </a:solidFill>
                <a:latin typeface="Comic Sans MS" panose="030F0702030302020204"/>
                <a:ea typeface="Comic Sans MS" panose="030F0702030302020204"/>
                <a:cs typeface="Comic Sans MS" panose="030F0702030302020204"/>
                <a:sym typeface="Comic Sans MS" panose="030F0702030302020204"/>
              </a:rPr>
              <a:t>, . . . , X</a:t>
            </a:r>
            <a:r>
              <a:rPr lang="en-US" sz="2400" b="0" i="1" u="none" baseline="-25000">
                <a:solidFill>
                  <a:schemeClr val="dk1"/>
                </a:solidFill>
                <a:latin typeface="Comic Sans MS" panose="030F0702030302020204"/>
                <a:ea typeface="Comic Sans MS" panose="030F0702030302020204"/>
                <a:cs typeface="Comic Sans MS" panose="030F0702030302020204"/>
                <a:sym typeface="Comic Sans MS" panose="030F0702030302020204"/>
              </a:rPr>
              <a:t>n - 1</a:t>
            </a:r>
            <a:r>
              <a:rPr lang="en-US" sz="2400" b="0" i="1" u="none">
                <a:solidFill>
                  <a:schemeClr val="dk1"/>
                </a:solidFill>
                <a:latin typeface="Comic Sans MS" panose="030F0702030302020204"/>
                <a:ea typeface="Comic Sans MS" panose="030F0702030302020204"/>
                <a:cs typeface="Comic Sans MS" panose="030F0702030302020204"/>
                <a:sym typeface="Comic Sans MS" panose="030F0702030302020204"/>
              </a:rPr>
              <a:t>, and the processor requests a word X</a:t>
            </a:r>
            <a:r>
              <a:rPr lang="en-US" sz="2400" b="0" i="1" u="none" baseline="-25000">
                <a:solidFill>
                  <a:schemeClr val="dk1"/>
                </a:solidFill>
                <a:latin typeface="Comic Sans MS" panose="030F0702030302020204"/>
                <a:ea typeface="Comic Sans MS" panose="030F0702030302020204"/>
                <a:cs typeface="Comic Sans MS" panose="030F0702030302020204"/>
                <a:sym typeface="Comic Sans MS" panose="030F0702030302020204"/>
              </a:rPr>
              <a:t>n</a:t>
            </a:r>
            <a:r>
              <a:rPr lang="en-US" sz="2400" b="0" i="1" u="none">
                <a:solidFill>
                  <a:schemeClr val="dk1"/>
                </a:solidFill>
                <a:latin typeface="Comic Sans MS" panose="030F0702030302020204"/>
                <a:ea typeface="Comic Sans MS" panose="030F0702030302020204"/>
                <a:cs typeface="Comic Sans MS" panose="030F0702030302020204"/>
                <a:sym typeface="Comic Sans MS" panose="030F0702030302020204"/>
              </a:rPr>
              <a:t> that is not in </a:t>
            </a:r>
            <a:r>
              <a:rPr lang="en-US" sz="2400" b="0" i="0" u="none">
                <a:solidFill>
                  <a:schemeClr val="dk1"/>
                </a:solidFill>
                <a:latin typeface="Comic Sans MS" panose="030F0702030302020204"/>
                <a:ea typeface="Comic Sans MS" panose="030F0702030302020204"/>
                <a:cs typeface="Comic Sans MS" panose="030F0702030302020204"/>
                <a:sym typeface="Comic Sans MS" panose="030F0702030302020204"/>
              </a:rPr>
              <a:t>the cache. This request results in a miss, and the word X</a:t>
            </a:r>
            <a:r>
              <a:rPr lang="en-US" sz="2400" b="0" i="1" u="none" baseline="-25000">
                <a:solidFill>
                  <a:schemeClr val="dk1"/>
                </a:solidFill>
                <a:latin typeface="Comic Sans MS" panose="030F0702030302020204"/>
                <a:ea typeface="Comic Sans MS" panose="030F0702030302020204"/>
                <a:cs typeface="Comic Sans MS" panose="030F0702030302020204"/>
                <a:sym typeface="Comic Sans MS" panose="030F0702030302020204"/>
              </a:rPr>
              <a:t>n</a:t>
            </a:r>
            <a:r>
              <a:rPr lang="en-US" sz="2400" b="0" i="1" u="none">
                <a:solidFill>
                  <a:schemeClr val="dk1"/>
                </a:solidFill>
                <a:latin typeface="Comic Sans MS" panose="030F0702030302020204"/>
                <a:ea typeface="Comic Sans MS" panose="030F0702030302020204"/>
                <a:cs typeface="Comic Sans MS" panose="030F0702030302020204"/>
                <a:sym typeface="Comic Sans MS" panose="030F0702030302020204"/>
              </a:rPr>
              <a:t> is brought from memory </a:t>
            </a:r>
            <a:r>
              <a:rPr lang="en-US" sz="2400" b="0" i="0" u="none">
                <a:solidFill>
                  <a:schemeClr val="dk1"/>
                </a:solidFill>
                <a:latin typeface="Comic Sans MS" panose="030F0702030302020204"/>
                <a:ea typeface="Comic Sans MS" panose="030F0702030302020204"/>
                <a:cs typeface="Comic Sans MS" panose="030F0702030302020204"/>
                <a:sym typeface="Comic Sans MS" panose="030F0702030302020204"/>
              </a:rPr>
              <a:t>into the cache.</a:t>
            </a:r>
          </a:p>
        </p:txBody>
      </p:sp>
      <p:pic>
        <p:nvPicPr>
          <p:cNvPr id="192" name="Google Shape;192;p13"/>
          <p:cNvPicPr preferRelativeResize="0"/>
          <p:nvPr/>
        </p:nvPicPr>
        <p:blipFill rotWithShape="1">
          <a:blip r:embed="rId3"/>
          <a:srcRect/>
          <a:stretch>
            <a:fillRect/>
          </a:stretch>
        </p:blipFill>
        <p:spPr>
          <a:xfrm>
            <a:off x="2819400" y="3768725"/>
            <a:ext cx="3657600" cy="2673350"/>
          </a:xfrm>
          <a:prstGeom prst="rect">
            <a:avLst/>
          </a:prstGeom>
          <a:noFill/>
          <a:ln>
            <a:noFill/>
          </a:ln>
        </p:spPr>
      </p:pic>
      <p:sp>
        <p:nvSpPr>
          <p:cNvPr id="2" name="Slide Number Placeholder 1">
            <a:extLst>
              <a:ext uri="{FF2B5EF4-FFF2-40B4-BE49-F238E27FC236}">
                <a16:creationId xmlns:a16="http://schemas.microsoft.com/office/drawing/2014/main" id="{173B0F9B-5013-2F0B-8708-D3069403BC6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14"/>
          <p:cNvSpPr txBox="1"/>
          <p:nvPr/>
        </p:nvSpPr>
        <p:spPr>
          <a:xfrm>
            <a:off x="0" y="0"/>
            <a:ext cx="7467600" cy="584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accent2"/>
              </a:buClr>
              <a:buSzPts val="3200"/>
              <a:buFont typeface="Comic Sans MS" panose="030F0702030302020204"/>
              <a:buNone/>
            </a:pPr>
            <a:r>
              <a:rPr lang="en-US" sz="3200" b="0" i="0" u="none">
                <a:solidFill>
                  <a:schemeClr val="accent2"/>
                </a:solidFill>
                <a:latin typeface="Comic Sans MS" panose="030F0702030302020204"/>
                <a:ea typeface="Comic Sans MS" panose="030F0702030302020204"/>
                <a:cs typeface="Comic Sans MS" panose="030F0702030302020204"/>
                <a:sym typeface="Comic Sans MS" panose="030F0702030302020204"/>
              </a:rPr>
              <a:t>Direct Mapped cache  </a:t>
            </a:r>
          </a:p>
        </p:txBody>
      </p:sp>
      <p:sp>
        <p:nvSpPr>
          <p:cNvPr id="198" name="Google Shape;198;p14"/>
          <p:cNvSpPr txBox="1"/>
          <p:nvPr/>
        </p:nvSpPr>
        <p:spPr>
          <a:xfrm>
            <a:off x="457200" y="914400"/>
            <a:ext cx="8229600" cy="4524375"/>
          </a:xfrm>
          <a:prstGeom prst="rect">
            <a:avLst/>
          </a:prstGeom>
          <a:noFill/>
          <a:ln>
            <a:noFill/>
          </a:ln>
        </p:spPr>
        <p:txBody>
          <a:bodyPr spcFirstLastPara="1" wrap="square" lIns="91425" tIns="45700" rIns="91425" bIns="45700" anchor="t" anchorCtr="0">
            <a:spAutoFit/>
          </a:bodyPr>
          <a:lstStyle/>
          <a:p>
            <a:pPr marL="342900" marR="0" lvl="0" indent="-342900" algn="just" rtl="0">
              <a:lnSpc>
                <a:spcPct val="100000"/>
              </a:lnSpc>
              <a:spcBef>
                <a:spcPts val="0"/>
              </a:spcBef>
              <a:spcAft>
                <a:spcPts val="0"/>
              </a:spcAft>
              <a:buClr>
                <a:schemeClr val="dk1"/>
              </a:buClr>
              <a:buSzPts val="2400"/>
              <a:buFont typeface="Comic Sans MS" panose="030F0702030302020204"/>
              <a:buChar char="•"/>
            </a:pPr>
            <a:r>
              <a:rPr lang="en-US" sz="2400" b="0" i="0" u="none">
                <a:solidFill>
                  <a:schemeClr val="dk1"/>
                </a:solidFill>
                <a:latin typeface="Comic Sans MS" panose="030F0702030302020204"/>
                <a:ea typeface="Comic Sans MS" panose="030F0702030302020204"/>
                <a:cs typeface="Comic Sans MS" panose="030F0702030302020204"/>
                <a:sym typeface="Comic Sans MS" panose="030F0702030302020204"/>
              </a:rPr>
              <a:t>In a direct-mapped cache each addressed location in main memory maps to a single location in cache memory. Since main memory is much larger than cache memory, there are many addresses in main memory that map to the same single location in cache memory.</a:t>
            </a:r>
          </a:p>
          <a:p>
            <a:pPr marL="342900" marR="0" lvl="0" indent="-190500" algn="just" rtl="0">
              <a:lnSpc>
                <a:spcPct val="100000"/>
              </a:lnSpc>
              <a:spcBef>
                <a:spcPts val="0"/>
              </a:spcBef>
              <a:spcAft>
                <a:spcPts val="0"/>
              </a:spcAft>
              <a:buClr>
                <a:schemeClr val="dk1"/>
              </a:buClr>
              <a:buSzPts val="2400"/>
              <a:buFont typeface="Times New Roman" panose="02020603050405020304"/>
              <a:buNone/>
            </a:pPr>
            <a:endParaRPr sz="2400" b="0" i="0" u="none">
              <a:solidFill>
                <a:schemeClr val="dk1"/>
              </a:solidFill>
              <a:latin typeface="Comic Sans MS" panose="030F0702030302020204"/>
              <a:ea typeface="Comic Sans MS" panose="030F0702030302020204"/>
              <a:cs typeface="Comic Sans MS" panose="030F0702030302020204"/>
              <a:sym typeface="Comic Sans MS" panose="030F0702030302020204"/>
            </a:endParaRPr>
          </a:p>
          <a:p>
            <a:pPr marL="342900" marR="0" lvl="0" indent="-342900" algn="just" rtl="0">
              <a:lnSpc>
                <a:spcPct val="100000"/>
              </a:lnSpc>
              <a:spcBef>
                <a:spcPts val="0"/>
              </a:spcBef>
              <a:spcAft>
                <a:spcPts val="0"/>
              </a:spcAft>
              <a:buClr>
                <a:schemeClr val="dk1"/>
              </a:buClr>
              <a:buSzPts val="2400"/>
              <a:buFont typeface="Comic Sans MS" panose="030F0702030302020204"/>
              <a:buChar char="•"/>
            </a:pPr>
            <a:r>
              <a:rPr lang="en-US" sz="2400" b="0" i="0" u="none">
                <a:solidFill>
                  <a:schemeClr val="dk1"/>
                </a:solidFill>
                <a:latin typeface="Comic Sans MS" panose="030F0702030302020204"/>
                <a:ea typeface="Comic Sans MS" panose="030F0702030302020204"/>
                <a:cs typeface="Comic Sans MS" panose="030F0702030302020204"/>
                <a:sym typeface="Comic Sans MS" panose="030F0702030302020204"/>
              </a:rPr>
              <a:t>Direct mapping is a procedure used to assign each memory block in the main memory to a particular line in the cache. If a line is already filled with a memory block and a new block needs to be loaded, then the old block is discarded from the cache.</a:t>
            </a:r>
          </a:p>
          <a:p>
            <a:pPr marL="0" marR="0" lvl="0" indent="0" algn="l" rtl="0">
              <a:lnSpc>
                <a:spcPct val="100000"/>
              </a:lnSpc>
              <a:spcBef>
                <a:spcPts val="0"/>
              </a:spcBef>
              <a:spcAft>
                <a:spcPts val="0"/>
              </a:spcAft>
              <a:buNone/>
            </a:pPr>
            <a:endParaRPr sz="2400" b="0" i="0" u="none">
              <a:solidFill>
                <a:schemeClr val="dk1"/>
              </a:solidFill>
              <a:latin typeface="Comic Sans MS" panose="030F0702030302020204"/>
              <a:ea typeface="Comic Sans MS" panose="030F0702030302020204"/>
              <a:cs typeface="Comic Sans MS" panose="030F0702030302020204"/>
              <a:sym typeface="Comic Sans MS" panose="030F0702030302020204"/>
            </a:endParaRPr>
          </a:p>
        </p:txBody>
      </p:sp>
      <p:sp>
        <p:nvSpPr>
          <p:cNvPr id="2" name="Slide Number Placeholder 1">
            <a:extLst>
              <a:ext uri="{FF2B5EF4-FFF2-40B4-BE49-F238E27FC236}">
                <a16:creationId xmlns:a16="http://schemas.microsoft.com/office/drawing/2014/main" id="{EF9923A3-547E-2174-31DE-58844B0A208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14</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15"/>
          <p:cNvSpPr txBox="1"/>
          <p:nvPr/>
        </p:nvSpPr>
        <p:spPr>
          <a:xfrm>
            <a:off x="0" y="0"/>
            <a:ext cx="7467600" cy="584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accent2"/>
              </a:buClr>
              <a:buSzPts val="3200"/>
              <a:buFont typeface="Comic Sans MS" panose="030F0702030302020204"/>
              <a:buNone/>
            </a:pPr>
            <a:r>
              <a:rPr lang="en-US" sz="3200" b="0" i="0" u="none">
                <a:solidFill>
                  <a:schemeClr val="accent2"/>
                </a:solidFill>
                <a:latin typeface="Comic Sans MS" panose="030F0702030302020204"/>
                <a:ea typeface="Comic Sans MS" panose="030F0702030302020204"/>
                <a:cs typeface="Comic Sans MS" panose="030F0702030302020204"/>
                <a:sym typeface="Comic Sans MS" panose="030F0702030302020204"/>
              </a:rPr>
              <a:t>Direct Mapped cache  </a:t>
            </a:r>
          </a:p>
        </p:txBody>
      </p:sp>
      <p:sp>
        <p:nvSpPr>
          <p:cNvPr id="204" name="Google Shape;204;p15"/>
          <p:cNvSpPr txBox="1"/>
          <p:nvPr/>
        </p:nvSpPr>
        <p:spPr>
          <a:xfrm>
            <a:off x="457200" y="914400"/>
            <a:ext cx="8229600" cy="830262"/>
          </a:xfrm>
          <a:prstGeom prst="rect">
            <a:avLst/>
          </a:prstGeom>
          <a:noFill/>
          <a:ln>
            <a:noFill/>
          </a:ln>
        </p:spPr>
        <p:txBody>
          <a:bodyPr spcFirstLastPara="1" wrap="square" lIns="91425" tIns="45700" rIns="91425" bIns="45700" anchor="t" anchorCtr="0">
            <a:spAutoFit/>
          </a:bodyPr>
          <a:lstStyle/>
          <a:p>
            <a:pPr marL="342900" marR="0" lvl="0" indent="-190500" algn="just" rtl="0">
              <a:lnSpc>
                <a:spcPct val="100000"/>
              </a:lnSpc>
              <a:spcBef>
                <a:spcPts val="0"/>
              </a:spcBef>
              <a:spcAft>
                <a:spcPts val="0"/>
              </a:spcAft>
              <a:buClr>
                <a:schemeClr val="dk1"/>
              </a:buClr>
              <a:buSzPts val="2400"/>
              <a:buFont typeface="Times New Roman" panose="02020603050405020304"/>
              <a:buNone/>
            </a:pPr>
            <a:endParaRPr sz="24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None/>
            </a:pPr>
            <a:endParaRPr sz="24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pic>
        <p:nvPicPr>
          <p:cNvPr id="205" name="Google Shape;205;p15"/>
          <p:cNvPicPr preferRelativeResize="0"/>
          <p:nvPr/>
        </p:nvPicPr>
        <p:blipFill rotWithShape="1">
          <a:blip r:embed="rId3"/>
          <a:srcRect/>
          <a:stretch>
            <a:fillRect/>
          </a:stretch>
        </p:blipFill>
        <p:spPr>
          <a:xfrm>
            <a:off x="1295400" y="1066800"/>
            <a:ext cx="6264275" cy="4295775"/>
          </a:xfrm>
          <a:prstGeom prst="rect">
            <a:avLst/>
          </a:prstGeom>
          <a:noFill/>
          <a:ln>
            <a:noFill/>
          </a:ln>
        </p:spPr>
      </p:pic>
      <p:sp>
        <p:nvSpPr>
          <p:cNvPr id="2" name="Slide Number Placeholder 1">
            <a:extLst>
              <a:ext uri="{FF2B5EF4-FFF2-40B4-BE49-F238E27FC236}">
                <a16:creationId xmlns:a16="http://schemas.microsoft.com/office/drawing/2014/main" id="{C991EFC8-6102-6ECA-7878-0AB592AC489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15</a:t>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16"/>
          <p:cNvSpPr txBox="1"/>
          <p:nvPr/>
        </p:nvSpPr>
        <p:spPr>
          <a:xfrm>
            <a:off x="0" y="0"/>
            <a:ext cx="7467600" cy="584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accent2"/>
              </a:buClr>
              <a:buSzPts val="3200"/>
              <a:buFont typeface="Comic Sans MS" panose="030F0702030302020204"/>
              <a:buNone/>
            </a:pPr>
            <a:r>
              <a:rPr lang="en-US" sz="3200" b="0" i="0" u="none">
                <a:solidFill>
                  <a:schemeClr val="accent2"/>
                </a:solidFill>
                <a:latin typeface="Comic Sans MS" panose="030F0702030302020204"/>
                <a:ea typeface="Comic Sans MS" panose="030F0702030302020204"/>
                <a:cs typeface="Comic Sans MS" panose="030F0702030302020204"/>
                <a:sym typeface="Comic Sans MS" panose="030F0702030302020204"/>
              </a:rPr>
              <a:t>Direct Mapped cache  </a:t>
            </a:r>
          </a:p>
        </p:txBody>
      </p:sp>
      <p:sp>
        <p:nvSpPr>
          <p:cNvPr id="211" name="Google Shape;211;p16"/>
          <p:cNvSpPr txBox="1"/>
          <p:nvPr/>
        </p:nvSpPr>
        <p:spPr>
          <a:xfrm>
            <a:off x="457200" y="914400"/>
            <a:ext cx="8229600" cy="2892425"/>
          </a:xfrm>
          <a:prstGeom prst="rect">
            <a:avLst/>
          </a:prstGeom>
          <a:noFill/>
          <a:ln>
            <a:noFill/>
          </a:ln>
        </p:spPr>
        <p:txBody>
          <a:bodyPr spcFirstLastPara="1" wrap="square" lIns="91425" tIns="45700" rIns="91425" bIns="45700" anchor="t" anchorCtr="0">
            <a:spAutoFit/>
          </a:bodyPr>
          <a:lstStyle/>
          <a:p>
            <a:pPr marL="342900" marR="0" lvl="0" indent="-342900" algn="just" rtl="0">
              <a:lnSpc>
                <a:spcPct val="100000"/>
              </a:lnSpc>
              <a:spcBef>
                <a:spcPts val="0"/>
              </a:spcBef>
              <a:spcAft>
                <a:spcPts val="0"/>
              </a:spcAft>
              <a:buClr>
                <a:schemeClr val="dk1"/>
              </a:buClr>
              <a:buSzPts val="2400"/>
              <a:buFont typeface="Comic Sans MS" panose="030F0702030302020204"/>
              <a:buChar char="•"/>
            </a:pPr>
            <a:r>
              <a:rPr lang="en-US" sz="2400" b="0" i="0" u="none">
                <a:solidFill>
                  <a:schemeClr val="dk1"/>
                </a:solidFill>
                <a:latin typeface="Comic Sans MS" panose="030F0702030302020204"/>
                <a:ea typeface="Comic Sans MS" panose="030F0702030302020204"/>
                <a:cs typeface="Comic Sans MS" panose="030F0702030302020204"/>
                <a:sym typeface="Comic Sans MS" panose="030F0702030302020204"/>
              </a:rPr>
              <a:t>Tag: A unique identifier for a group of data. Because different regions of memory may be mapped into a block, the tag is used to differentiate between them.</a:t>
            </a:r>
          </a:p>
          <a:p>
            <a:pPr marL="342900" marR="0" lvl="0" indent="-190500" algn="just" rtl="0">
              <a:lnSpc>
                <a:spcPct val="100000"/>
              </a:lnSpc>
              <a:spcBef>
                <a:spcPts val="0"/>
              </a:spcBef>
              <a:spcAft>
                <a:spcPts val="0"/>
              </a:spcAft>
              <a:buClr>
                <a:schemeClr val="dk1"/>
              </a:buClr>
              <a:buSzPts val="2400"/>
              <a:buFont typeface="Times New Roman" panose="02020603050405020304"/>
              <a:buNone/>
            </a:pPr>
            <a:endParaRPr sz="24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342900" marR="0" lvl="0" indent="-190500" algn="just" rtl="0">
              <a:lnSpc>
                <a:spcPct val="100000"/>
              </a:lnSpc>
              <a:spcBef>
                <a:spcPts val="0"/>
              </a:spcBef>
              <a:spcAft>
                <a:spcPts val="0"/>
              </a:spcAft>
              <a:buClr>
                <a:schemeClr val="dk1"/>
              </a:buClr>
              <a:buSzPts val="2400"/>
              <a:buFont typeface="Times New Roman" panose="02020603050405020304"/>
              <a:buNone/>
            </a:pPr>
            <a:endParaRPr sz="24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342900" marR="0" lvl="0" indent="-342900" algn="just" rtl="0">
              <a:lnSpc>
                <a:spcPct val="100000"/>
              </a:lnSpc>
              <a:spcBef>
                <a:spcPts val="0"/>
              </a:spcBef>
              <a:spcAft>
                <a:spcPts val="0"/>
              </a:spcAft>
              <a:buClr>
                <a:schemeClr val="dk1"/>
              </a:buClr>
              <a:buSzPts val="1400"/>
              <a:buFont typeface="Times New Roman" panose="02020603050405020304"/>
              <a:buNone/>
            </a:pPr>
            <a:endParaRPr sz="1400" b="0" i="0" u="none">
              <a:solidFill>
                <a:schemeClr val="dk1"/>
              </a:solidFill>
              <a:latin typeface="Arial" panose="020B0604020202020204"/>
              <a:ea typeface="Arial" panose="020B0604020202020204"/>
              <a:cs typeface="Arial" panose="020B0604020202020204"/>
              <a:sym typeface="Arial" panose="020B0604020202020204"/>
            </a:endParaRPr>
          </a:p>
          <a:p>
            <a:pPr marL="342900" marR="0" lvl="0" indent="-342900" algn="l" rtl="0">
              <a:lnSpc>
                <a:spcPct val="100000"/>
              </a:lnSpc>
              <a:spcBef>
                <a:spcPts val="0"/>
              </a:spcBef>
              <a:spcAft>
                <a:spcPts val="0"/>
              </a:spcAft>
              <a:buClr>
                <a:schemeClr val="dk1"/>
              </a:buClr>
              <a:buSzPts val="2400"/>
              <a:buFont typeface="Comic Sans MS" panose="030F0702030302020204"/>
              <a:buChar char="•"/>
            </a:pPr>
            <a:r>
              <a:rPr lang="en-US" sz="2400" b="0" i="0" u="none">
                <a:solidFill>
                  <a:schemeClr val="dk1"/>
                </a:solidFill>
                <a:latin typeface="Comic Sans MS" panose="030F0702030302020204"/>
                <a:ea typeface="Comic Sans MS" panose="030F0702030302020204"/>
                <a:cs typeface="Comic Sans MS" panose="030F0702030302020204"/>
                <a:sym typeface="Comic Sans MS" panose="030F0702030302020204"/>
              </a:rPr>
              <a:t>Almost all direct-mapped caches use this mapping to find a block:</a:t>
            </a:r>
          </a:p>
        </p:txBody>
      </p:sp>
      <p:sp>
        <p:nvSpPr>
          <p:cNvPr id="212" name="Google Shape;212;p16"/>
          <p:cNvSpPr txBox="1"/>
          <p:nvPr/>
        </p:nvSpPr>
        <p:spPr>
          <a:xfrm>
            <a:off x="800100" y="4137025"/>
            <a:ext cx="7543800" cy="46196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70C0"/>
              </a:buClr>
              <a:buSzPts val="2400"/>
              <a:buFont typeface="Times New Roman" panose="02020603050405020304"/>
              <a:buNone/>
            </a:pPr>
            <a:r>
              <a:rPr lang="en-US" sz="2400" b="0" i="0" u="none">
                <a:solidFill>
                  <a:srgbClr val="0070C0"/>
                </a:solidFill>
                <a:latin typeface="Times New Roman" panose="02020603050405020304"/>
                <a:ea typeface="Times New Roman" panose="02020603050405020304"/>
                <a:cs typeface="Times New Roman" panose="02020603050405020304"/>
                <a:sym typeface="Times New Roman" panose="02020603050405020304"/>
              </a:rPr>
              <a:t>(Block address) modulo (Number of blocks in the cache)</a:t>
            </a:r>
          </a:p>
        </p:txBody>
      </p:sp>
      <p:sp>
        <p:nvSpPr>
          <p:cNvPr id="2" name="Slide Number Placeholder 1">
            <a:extLst>
              <a:ext uri="{FF2B5EF4-FFF2-40B4-BE49-F238E27FC236}">
                <a16:creationId xmlns:a16="http://schemas.microsoft.com/office/drawing/2014/main" id="{754DA23C-9793-1878-2B96-B84A4DA74F9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16</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17"/>
          <p:cNvSpPr txBox="1"/>
          <p:nvPr/>
        </p:nvSpPr>
        <p:spPr>
          <a:xfrm>
            <a:off x="0" y="0"/>
            <a:ext cx="7467600" cy="584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accent2"/>
              </a:buClr>
              <a:buSzPts val="3200"/>
              <a:buFont typeface="Comic Sans MS" panose="030F0702030302020204"/>
              <a:buNone/>
            </a:pPr>
            <a:r>
              <a:rPr lang="en-US" sz="3200" b="0" i="0" u="none">
                <a:solidFill>
                  <a:schemeClr val="accent2"/>
                </a:solidFill>
                <a:latin typeface="Comic Sans MS" panose="030F0702030302020204"/>
                <a:ea typeface="Comic Sans MS" panose="030F0702030302020204"/>
                <a:cs typeface="Comic Sans MS" panose="030F0702030302020204"/>
                <a:sym typeface="Comic Sans MS" panose="030F0702030302020204"/>
              </a:rPr>
              <a:t>Continue</a:t>
            </a:r>
          </a:p>
        </p:txBody>
      </p:sp>
      <p:sp>
        <p:nvSpPr>
          <p:cNvPr id="218" name="Google Shape;218;p17"/>
          <p:cNvSpPr txBox="1"/>
          <p:nvPr/>
        </p:nvSpPr>
        <p:spPr>
          <a:xfrm>
            <a:off x="457200" y="1143000"/>
            <a:ext cx="8077200" cy="2308225"/>
          </a:xfrm>
          <a:prstGeom prst="rect">
            <a:avLst/>
          </a:prstGeom>
          <a:noFill/>
          <a:ln>
            <a:noFill/>
          </a:ln>
        </p:spPr>
        <p:txBody>
          <a:bodyPr spcFirstLastPara="1" wrap="square" lIns="91425" tIns="45700" rIns="91425" bIns="45700" anchor="t" anchorCtr="0">
            <a:spAutoFit/>
          </a:bodyPr>
          <a:lstStyle/>
          <a:p>
            <a:pPr marL="0" marR="0" lvl="0" indent="-152400" algn="just" rtl="0">
              <a:lnSpc>
                <a:spcPct val="100000"/>
              </a:lnSpc>
              <a:spcBef>
                <a:spcPts val="0"/>
              </a:spcBef>
              <a:spcAft>
                <a:spcPts val="0"/>
              </a:spcAft>
              <a:buClr>
                <a:schemeClr val="dk1"/>
              </a:buClr>
              <a:buSzPts val="2400"/>
              <a:buFont typeface="Comic Sans MS" panose="030F0702030302020204"/>
              <a:buChar char="•"/>
            </a:pPr>
            <a:r>
              <a:rPr lang="en-US" sz="2400" b="0" i="0" u="none">
                <a:solidFill>
                  <a:schemeClr val="dk1"/>
                </a:solidFill>
                <a:latin typeface="Comic Sans MS" panose="030F0702030302020204"/>
                <a:ea typeface="Comic Sans MS" panose="030F0702030302020204"/>
                <a:cs typeface="Comic Sans MS" panose="030F0702030302020204"/>
                <a:sym typeface="Comic Sans MS" panose="030F0702030302020204"/>
              </a:rPr>
              <a:t>If the number of entries in the cache is a power of 2, then modulo can be computed simply by using the low-order log</a:t>
            </a:r>
            <a:r>
              <a:rPr lang="en-US" sz="2400" b="0" i="0" u="none" baseline="-25000">
                <a:solidFill>
                  <a:schemeClr val="dk1"/>
                </a:solidFill>
                <a:latin typeface="Comic Sans MS" panose="030F0702030302020204"/>
                <a:ea typeface="Comic Sans MS" panose="030F0702030302020204"/>
                <a:cs typeface="Comic Sans MS" panose="030F0702030302020204"/>
                <a:sym typeface="Comic Sans MS" panose="030F0702030302020204"/>
              </a:rPr>
              <a:t>2</a:t>
            </a:r>
            <a:r>
              <a:rPr lang="en-US" sz="2400" b="0" i="0" u="none">
                <a:solidFill>
                  <a:schemeClr val="dk1"/>
                </a:solidFill>
                <a:latin typeface="Comic Sans MS" panose="030F0702030302020204"/>
                <a:ea typeface="Comic Sans MS" panose="030F0702030302020204"/>
                <a:cs typeface="Comic Sans MS" panose="030F0702030302020204"/>
                <a:sym typeface="Comic Sans MS" panose="030F0702030302020204"/>
              </a:rPr>
              <a:t> (cache size in blocks) bits of the address.</a:t>
            </a:r>
          </a:p>
          <a:p>
            <a:pPr marL="0" marR="0" lvl="0" indent="0" algn="just" rtl="0">
              <a:lnSpc>
                <a:spcPct val="100000"/>
              </a:lnSpc>
              <a:spcBef>
                <a:spcPts val="0"/>
              </a:spcBef>
              <a:spcAft>
                <a:spcPts val="0"/>
              </a:spcAft>
              <a:buClr>
                <a:schemeClr val="dk1"/>
              </a:buClr>
              <a:buSzPts val="2400"/>
              <a:buFont typeface="Times New Roman" panose="02020603050405020304"/>
              <a:buNone/>
            </a:pPr>
            <a:endParaRPr sz="2400" b="0" i="0" u="none">
              <a:solidFill>
                <a:schemeClr val="dk1"/>
              </a:solidFill>
              <a:latin typeface="Comic Sans MS" panose="030F0702030302020204"/>
              <a:ea typeface="Comic Sans MS" panose="030F0702030302020204"/>
              <a:cs typeface="Comic Sans MS" panose="030F0702030302020204"/>
              <a:sym typeface="Comic Sans MS" panose="030F0702030302020204"/>
            </a:endParaRPr>
          </a:p>
          <a:p>
            <a:pPr marL="0" marR="0" lvl="0" indent="-152400" algn="just" rtl="0">
              <a:lnSpc>
                <a:spcPct val="100000"/>
              </a:lnSpc>
              <a:spcBef>
                <a:spcPts val="0"/>
              </a:spcBef>
              <a:spcAft>
                <a:spcPts val="0"/>
              </a:spcAft>
              <a:buClr>
                <a:schemeClr val="dk1"/>
              </a:buClr>
              <a:buSzPts val="2400"/>
              <a:buFont typeface="Comic Sans MS" panose="030F0702030302020204"/>
              <a:buChar char="•"/>
            </a:pPr>
            <a:r>
              <a:rPr lang="en-US" sz="2400" b="0" i="0" u="none">
                <a:solidFill>
                  <a:schemeClr val="dk1"/>
                </a:solidFill>
                <a:latin typeface="Comic Sans MS" panose="030F0702030302020204"/>
                <a:ea typeface="Comic Sans MS" panose="030F0702030302020204"/>
                <a:cs typeface="Comic Sans MS" panose="030F0702030302020204"/>
                <a:sym typeface="Comic Sans MS" panose="030F0702030302020204"/>
              </a:rPr>
              <a:t>Thus, an 8-block cache uses the three lowest bits (8 = 2</a:t>
            </a:r>
            <a:r>
              <a:rPr lang="en-US" sz="2400" b="0" i="0" u="none" baseline="30000">
                <a:solidFill>
                  <a:schemeClr val="dk1"/>
                </a:solidFill>
                <a:latin typeface="Comic Sans MS" panose="030F0702030302020204"/>
                <a:ea typeface="Comic Sans MS" panose="030F0702030302020204"/>
                <a:cs typeface="Comic Sans MS" panose="030F0702030302020204"/>
                <a:sym typeface="Comic Sans MS" panose="030F0702030302020204"/>
              </a:rPr>
              <a:t>3</a:t>
            </a:r>
            <a:r>
              <a:rPr lang="en-US" sz="2400" b="0" i="0" u="none">
                <a:solidFill>
                  <a:schemeClr val="dk1"/>
                </a:solidFill>
                <a:latin typeface="Comic Sans MS" panose="030F0702030302020204"/>
                <a:ea typeface="Comic Sans MS" panose="030F0702030302020204"/>
                <a:cs typeface="Comic Sans MS" panose="030F0702030302020204"/>
                <a:sym typeface="Comic Sans MS" panose="030F0702030302020204"/>
              </a:rPr>
              <a:t>) of the block address.</a:t>
            </a:r>
          </a:p>
        </p:txBody>
      </p:sp>
      <p:sp>
        <p:nvSpPr>
          <p:cNvPr id="219" name="Google Shape;219;p17"/>
          <p:cNvSpPr txBox="1"/>
          <p:nvPr/>
        </p:nvSpPr>
        <p:spPr>
          <a:xfrm>
            <a:off x="685800" y="584200"/>
            <a:ext cx="8305800" cy="46196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70C0"/>
              </a:buClr>
              <a:buSzPts val="2400"/>
              <a:buFont typeface="Comic Sans MS" panose="030F0702030302020204"/>
              <a:buNone/>
            </a:pPr>
            <a:r>
              <a:rPr lang="en-US" sz="2400" b="0" i="0" u="none">
                <a:solidFill>
                  <a:srgbClr val="0070C0"/>
                </a:solidFill>
                <a:latin typeface="Comic Sans MS" panose="030F0702030302020204"/>
                <a:ea typeface="Comic Sans MS" panose="030F0702030302020204"/>
                <a:cs typeface="Comic Sans MS" panose="030F0702030302020204"/>
                <a:sym typeface="Comic Sans MS" panose="030F0702030302020204"/>
              </a:rPr>
              <a:t>(Block address) modulo (Number of blocks in the cache)</a:t>
            </a:r>
          </a:p>
        </p:txBody>
      </p:sp>
      <p:pic>
        <p:nvPicPr>
          <p:cNvPr id="220" name="Google Shape;220;p17"/>
          <p:cNvPicPr preferRelativeResize="0"/>
          <p:nvPr/>
        </p:nvPicPr>
        <p:blipFill rotWithShape="1">
          <a:blip r:embed="rId3"/>
          <a:srcRect/>
          <a:stretch>
            <a:fillRect/>
          </a:stretch>
        </p:blipFill>
        <p:spPr>
          <a:xfrm>
            <a:off x="2590800" y="3429000"/>
            <a:ext cx="4500562" cy="3236912"/>
          </a:xfrm>
          <a:prstGeom prst="rect">
            <a:avLst/>
          </a:prstGeom>
          <a:noFill/>
          <a:ln>
            <a:noFill/>
          </a:ln>
        </p:spPr>
      </p:pic>
      <p:sp>
        <p:nvSpPr>
          <p:cNvPr id="2" name="Slide Number Placeholder 1">
            <a:extLst>
              <a:ext uri="{FF2B5EF4-FFF2-40B4-BE49-F238E27FC236}">
                <a16:creationId xmlns:a16="http://schemas.microsoft.com/office/drawing/2014/main" id="{3641F20F-B1DC-18DE-A8FC-9248CB1BF47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17</a:t>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18"/>
          <p:cNvSpPr txBox="1"/>
          <p:nvPr/>
        </p:nvSpPr>
        <p:spPr>
          <a:xfrm>
            <a:off x="0" y="0"/>
            <a:ext cx="7467600" cy="584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accent2"/>
              </a:buClr>
              <a:buSzPts val="3200"/>
              <a:buFont typeface="Comic Sans MS" panose="030F0702030302020204"/>
              <a:buNone/>
            </a:pPr>
            <a:r>
              <a:rPr lang="en-US" sz="3200" b="0" i="0" u="none">
                <a:solidFill>
                  <a:schemeClr val="accent2"/>
                </a:solidFill>
                <a:latin typeface="Comic Sans MS" panose="030F0702030302020204"/>
                <a:ea typeface="Comic Sans MS" panose="030F0702030302020204"/>
                <a:cs typeface="Comic Sans MS" panose="030F0702030302020204"/>
                <a:sym typeface="Comic Sans MS" panose="030F0702030302020204"/>
              </a:rPr>
              <a:t>Tag</a:t>
            </a:r>
          </a:p>
        </p:txBody>
      </p:sp>
      <p:sp>
        <p:nvSpPr>
          <p:cNvPr id="226" name="Google Shape;226;p18"/>
          <p:cNvSpPr txBox="1"/>
          <p:nvPr/>
        </p:nvSpPr>
        <p:spPr>
          <a:xfrm>
            <a:off x="533400" y="609600"/>
            <a:ext cx="8153400" cy="3046412"/>
          </a:xfrm>
          <a:prstGeom prst="rect">
            <a:avLst/>
          </a:prstGeom>
          <a:noFill/>
          <a:ln>
            <a:noFill/>
          </a:ln>
        </p:spPr>
        <p:txBody>
          <a:bodyPr spcFirstLastPara="1" wrap="square" lIns="91425" tIns="45700" rIns="91425" bIns="45700" anchor="t" anchorCtr="0">
            <a:spAutoFit/>
          </a:bodyPr>
          <a:lstStyle/>
          <a:p>
            <a:pPr marL="0" marR="0" lvl="0" indent="-152400" algn="just" rtl="0">
              <a:lnSpc>
                <a:spcPct val="100000"/>
              </a:lnSpc>
              <a:spcBef>
                <a:spcPts val="0"/>
              </a:spcBef>
              <a:spcAft>
                <a:spcPts val="0"/>
              </a:spcAft>
              <a:buClr>
                <a:schemeClr val="dk1"/>
              </a:buClr>
              <a:buSzPts val="2400"/>
              <a:buFont typeface="Times New Roman" panose="02020603050405020304"/>
              <a:buChar char="•"/>
            </a:pPr>
            <a:r>
              <a:rPr lang="en-US" sz="24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rPr>
              <a:t>How do we know if a data item is in the cache? </a:t>
            </a:r>
          </a:p>
          <a:p>
            <a:pPr marL="0" marR="0" lvl="0" indent="-152400" algn="just" rtl="0">
              <a:lnSpc>
                <a:spcPct val="100000"/>
              </a:lnSpc>
              <a:spcBef>
                <a:spcPts val="0"/>
              </a:spcBef>
              <a:spcAft>
                <a:spcPts val="0"/>
              </a:spcAft>
              <a:buClr>
                <a:schemeClr val="dk1"/>
              </a:buClr>
              <a:buSzPts val="2400"/>
              <a:buFont typeface="Times New Roman" panose="02020603050405020304"/>
              <a:buChar char="•"/>
            </a:pPr>
            <a:r>
              <a:rPr lang="en-US" sz="24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rPr>
              <a:t>We answer this question by adding a set of tags to the cache. </a:t>
            </a:r>
          </a:p>
          <a:p>
            <a:pPr marL="0" marR="0" lvl="0" indent="-152400" algn="just" rtl="0">
              <a:lnSpc>
                <a:spcPct val="100000"/>
              </a:lnSpc>
              <a:spcBef>
                <a:spcPts val="0"/>
              </a:spcBef>
              <a:spcAft>
                <a:spcPts val="0"/>
              </a:spcAft>
              <a:buClr>
                <a:schemeClr val="dk1"/>
              </a:buClr>
              <a:buSzPts val="2400"/>
              <a:buFont typeface="Times New Roman" panose="02020603050405020304"/>
              <a:buChar char="•"/>
            </a:pPr>
            <a:r>
              <a:rPr lang="en-US" sz="24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rPr>
              <a:t>The tags Contain the address information required to identify whether a word in the cache corresponds to the requested word. </a:t>
            </a:r>
          </a:p>
          <a:p>
            <a:pPr marL="0" marR="0" lvl="0" indent="-152400" algn="just" rtl="0">
              <a:lnSpc>
                <a:spcPct val="100000"/>
              </a:lnSpc>
              <a:spcBef>
                <a:spcPts val="0"/>
              </a:spcBef>
              <a:spcAft>
                <a:spcPts val="0"/>
              </a:spcAft>
              <a:buClr>
                <a:schemeClr val="dk1"/>
              </a:buClr>
              <a:buSzPts val="2400"/>
              <a:buFont typeface="Times New Roman" panose="02020603050405020304"/>
              <a:buChar char="•"/>
            </a:pPr>
            <a:r>
              <a:rPr lang="en-US" sz="24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rPr>
              <a:t>The tag needs only to contain the upper portion of the address, corresponding to the bits that are not used as an index into the cache.</a:t>
            </a:r>
          </a:p>
          <a:p>
            <a:pPr marL="0" marR="0" lvl="0" indent="0" algn="l" rtl="0">
              <a:lnSpc>
                <a:spcPct val="100000"/>
              </a:lnSpc>
              <a:spcBef>
                <a:spcPts val="0"/>
              </a:spcBef>
              <a:spcAft>
                <a:spcPts val="0"/>
              </a:spcAft>
              <a:buNone/>
            </a:pPr>
            <a:endParaRPr sz="24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pic>
        <p:nvPicPr>
          <p:cNvPr id="227" name="Google Shape;227;p18"/>
          <p:cNvPicPr preferRelativeResize="0"/>
          <p:nvPr/>
        </p:nvPicPr>
        <p:blipFill rotWithShape="1">
          <a:blip r:embed="rId3"/>
          <a:srcRect/>
          <a:stretch>
            <a:fillRect/>
          </a:stretch>
        </p:blipFill>
        <p:spPr>
          <a:xfrm>
            <a:off x="2133600" y="2895600"/>
            <a:ext cx="4648200" cy="2576512"/>
          </a:xfrm>
          <a:prstGeom prst="rect">
            <a:avLst/>
          </a:prstGeom>
          <a:noFill/>
          <a:ln>
            <a:noFill/>
          </a:ln>
        </p:spPr>
      </p:pic>
      <p:sp>
        <p:nvSpPr>
          <p:cNvPr id="228" name="Google Shape;228;p18"/>
          <p:cNvSpPr txBox="1"/>
          <p:nvPr/>
        </p:nvSpPr>
        <p:spPr>
          <a:xfrm>
            <a:off x="381000" y="5562600"/>
            <a:ext cx="8305800" cy="1200150"/>
          </a:xfrm>
          <a:prstGeom prst="rect">
            <a:avLst/>
          </a:prstGeom>
          <a:noFill/>
          <a:ln>
            <a:noFill/>
          </a:ln>
        </p:spPr>
        <p:txBody>
          <a:bodyPr spcFirstLastPara="1" wrap="square" lIns="91425" tIns="45700" rIns="91425" bIns="45700" anchor="t" anchorCtr="0">
            <a:spAutoFit/>
          </a:bodyPr>
          <a:lstStyle/>
          <a:p>
            <a:pPr marL="0" marR="0" lvl="0" indent="-152400" algn="l" rtl="0">
              <a:lnSpc>
                <a:spcPct val="100000"/>
              </a:lnSpc>
              <a:spcBef>
                <a:spcPts val="0"/>
              </a:spcBef>
              <a:spcAft>
                <a:spcPts val="0"/>
              </a:spcAft>
              <a:buClr>
                <a:schemeClr val="dk1"/>
              </a:buClr>
              <a:buSzPts val="2400"/>
              <a:buFont typeface="Times New Roman" panose="02020603050405020304"/>
              <a:buChar char="•"/>
            </a:pPr>
            <a:r>
              <a:rPr lang="en-US" sz="24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rPr>
              <a:t>In figure we need only  the upper 2 of the 5 address bits in the tag, since the lower 3-bit index field of the address selects the block.</a:t>
            </a:r>
          </a:p>
        </p:txBody>
      </p:sp>
      <p:sp>
        <p:nvSpPr>
          <p:cNvPr id="2" name="Slide Number Placeholder 1">
            <a:extLst>
              <a:ext uri="{FF2B5EF4-FFF2-40B4-BE49-F238E27FC236}">
                <a16:creationId xmlns:a16="http://schemas.microsoft.com/office/drawing/2014/main" id="{758A53A7-DFFC-462B-9BEB-43A3F7FE752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18</a:t>
            </a:fld>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19"/>
          <p:cNvSpPr txBox="1"/>
          <p:nvPr/>
        </p:nvSpPr>
        <p:spPr>
          <a:xfrm>
            <a:off x="0" y="0"/>
            <a:ext cx="7467600" cy="584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accent2"/>
              </a:buClr>
              <a:buSzPts val="3200"/>
              <a:buFont typeface="Comic Sans MS" panose="030F0702030302020204"/>
              <a:buNone/>
            </a:pPr>
            <a:r>
              <a:rPr lang="en-US" sz="3200" b="0" i="0" u="none">
                <a:solidFill>
                  <a:schemeClr val="accent2"/>
                </a:solidFill>
                <a:latin typeface="Comic Sans MS" panose="030F0702030302020204"/>
                <a:ea typeface="Comic Sans MS" panose="030F0702030302020204"/>
                <a:cs typeface="Comic Sans MS" panose="030F0702030302020204"/>
                <a:sym typeface="Comic Sans MS" panose="030F0702030302020204"/>
              </a:rPr>
              <a:t>Valid Bit</a:t>
            </a:r>
          </a:p>
        </p:txBody>
      </p:sp>
      <p:sp>
        <p:nvSpPr>
          <p:cNvPr id="234" name="Google Shape;234;p19"/>
          <p:cNvSpPr txBox="1"/>
          <p:nvPr/>
        </p:nvSpPr>
        <p:spPr>
          <a:xfrm>
            <a:off x="685800" y="1166812"/>
            <a:ext cx="7543800" cy="4154487"/>
          </a:xfrm>
          <a:prstGeom prst="rect">
            <a:avLst/>
          </a:prstGeom>
          <a:noFill/>
          <a:ln>
            <a:noFill/>
          </a:ln>
        </p:spPr>
        <p:txBody>
          <a:bodyPr spcFirstLastPara="1" wrap="square" lIns="91425" tIns="45700" rIns="91425" bIns="45700" anchor="t" anchorCtr="0">
            <a:spAutoFit/>
          </a:bodyPr>
          <a:lstStyle/>
          <a:p>
            <a:pPr marL="0" marR="0" lvl="0" indent="-152400" algn="just" rtl="0">
              <a:lnSpc>
                <a:spcPct val="100000"/>
              </a:lnSpc>
              <a:spcBef>
                <a:spcPts val="0"/>
              </a:spcBef>
              <a:spcAft>
                <a:spcPts val="0"/>
              </a:spcAft>
              <a:buClr>
                <a:schemeClr val="dk1"/>
              </a:buClr>
              <a:buSzPts val="2400"/>
              <a:buFont typeface="Comic Sans MS" panose="030F0702030302020204"/>
              <a:buChar char="•"/>
            </a:pPr>
            <a:r>
              <a:rPr lang="en-US" sz="2400" b="0" i="0" u="none">
                <a:solidFill>
                  <a:schemeClr val="dk1"/>
                </a:solidFill>
                <a:latin typeface="Comic Sans MS" panose="030F0702030302020204"/>
                <a:ea typeface="Comic Sans MS" panose="030F0702030302020204"/>
                <a:cs typeface="Comic Sans MS" panose="030F0702030302020204"/>
                <a:sym typeface="Comic Sans MS" panose="030F0702030302020204"/>
              </a:rPr>
              <a:t>We also need a way to recognize that a cache block does not have valid information.</a:t>
            </a:r>
          </a:p>
          <a:p>
            <a:pPr marL="0" marR="0" lvl="0" indent="0" algn="just" rtl="0">
              <a:lnSpc>
                <a:spcPct val="100000"/>
              </a:lnSpc>
              <a:spcBef>
                <a:spcPts val="0"/>
              </a:spcBef>
              <a:spcAft>
                <a:spcPts val="0"/>
              </a:spcAft>
              <a:buClr>
                <a:schemeClr val="dk1"/>
              </a:buClr>
              <a:buSzPts val="2400"/>
              <a:buFont typeface="Times New Roman" panose="02020603050405020304"/>
              <a:buNone/>
            </a:pPr>
            <a:endParaRPr sz="2400" b="0" i="0" u="none">
              <a:solidFill>
                <a:schemeClr val="dk1"/>
              </a:solidFill>
              <a:latin typeface="Comic Sans MS" panose="030F0702030302020204"/>
              <a:ea typeface="Comic Sans MS" panose="030F0702030302020204"/>
              <a:cs typeface="Comic Sans MS" panose="030F0702030302020204"/>
              <a:sym typeface="Comic Sans MS" panose="030F0702030302020204"/>
            </a:endParaRPr>
          </a:p>
          <a:p>
            <a:pPr marL="0" marR="0" lvl="0" indent="-152400" algn="just" rtl="0">
              <a:lnSpc>
                <a:spcPct val="100000"/>
              </a:lnSpc>
              <a:spcBef>
                <a:spcPts val="0"/>
              </a:spcBef>
              <a:spcAft>
                <a:spcPts val="0"/>
              </a:spcAft>
              <a:buClr>
                <a:schemeClr val="dk1"/>
              </a:buClr>
              <a:buSzPts val="2400"/>
              <a:buFont typeface="Comic Sans MS" panose="030F0702030302020204"/>
              <a:buChar char="•"/>
            </a:pPr>
            <a:r>
              <a:rPr lang="en-US" sz="2400" b="0" i="0" u="none">
                <a:solidFill>
                  <a:schemeClr val="dk1"/>
                </a:solidFill>
                <a:latin typeface="Comic Sans MS" panose="030F0702030302020204"/>
                <a:ea typeface="Comic Sans MS" panose="030F0702030302020204"/>
                <a:cs typeface="Comic Sans MS" panose="030F0702030302020204"/>
                <a:sym typeface="Comic Sans MS" panose="030F0702030302020204"/>
              </a:rPr>
              <a:t>For instance, when a processor starts up, the cache does not have good data, and the tag fields will be meaningless. </a:t>
            </a:r>
          </a:p>
          <a:p>
            <a:pPr marL="0" marR="0" lvl="0" indent="0" algn="just" rtl="0">
              <a:lnSpc>
                <a:spcPct val="100000"/>
              </a:lnSpc>
              <a:spcBef>
                <a:spcPts val="0"/>
              </a:spcBef>
              <a:spcAft>
                <a:spcPts val="0"/>
              </a:spcAft>
              <a:buClr>
                <a:schemeClr val="dk1"/>
              </a:buClr>
              <a:buSzPts val="2400"/>
              <a:buFont typeface="Times New Roman" panose="02020603050405020304"/>
              <a:buNone/>
            </a:pPr>
            <a:endParaRPr sz="2400" b="0" i="0" u="none">
              <a:solidFill>
                <a:schemeClr val="dk1"/>
              </a:solidFill>
              <a:latin typeface="Comic Sans MS" panose="030F0702030302020204"/>
              <a:ea typeface="Comic Sans MS" panose="030F0702030302020204"/>
              <a:cs typeface="Comic Sans MS" panose="030F0702030302020204"/>
              <a:sym typeface="Comic Sans MS" panose="030F0702030302020204"/>
            </a:endParaRPr>
          </a:p>
          <a:p>
            <a:pPr marL="0" marR="0" lvl="0" indent="-152400" algn="just" rtl="0">
              <a:lnSpc>
                <a:spcPct val="100000"/>
              </a:lnSpc>
              <a:spcBef>
                <a:spcPts val="0"/>
              </a:spcBef>
              <a:spcAft>
                <a:spcPts val="0"/>
              </a:spcAft>
              <a:buClr>
                <a:schemeClr val="dk1"/>
              </a:buClr>
              <a:buSzPts val="2400"/>
              <a:buFont typeface="Comic Sans MS" panose="030F0702030302020204"/>
              <a:buChar char="•"/>
            </a:pPr>
            <a:r>
              <a:rPr lang="en-US" sz="2400" b="0" i="0" u="none">
                <a:solidFill>
                  <a:schemeClr val="dk1"/>
                </a:solidFill>
                <a:latin typeface="Comic Sans MS" panose="030F0702030302020204"/>
                <a:ea typeface="Comic Sans MS" panose="030F0702030302020204"/>
                <a:cs typeface="Comic Sans MS" panose="030F0702030302020204"/>
                <a:sym typeface="Comic Sans MS" panose="030F0702030302020204"/>
              </a:rPr>
              <a:t>Even after executing many instructions, some of the cache entries may still be empty. </a:t>
            </a:r>
          </a:p>
          <a:p>
            <a:pPr marL="0" marR="0" lvl="0" indent="0" algn="just" rtl="0">
              <a:lnSpc>
                <a:spcPct val="100000"/>
              </a:lnSpc>
              <a:spcBef>
                <a:spcPts val="0"/>
              </a:spcBef>
              <a:spcAft>
                <a:spcPts val="0"/>
              </a:spcAft>
              <a:buClr>
                <a:schemeClr val="dk1"/>
              </a:buClr>
              <a:buSzPts val="2400"/>
              <a:buFont typeface="Times New Roman" panose="02020603050405020304"/>
              <a:buNone/>
            </a:pPr>
            <a:endParaRPr sz="2400" b="0" i="0" u="none">
              <a:solidFill>
                <a:schemeClr val="dk1"/>
              </a:solidFill>
              <a:latin typeface="Comic Sans MS" panose="030F0702030302020204"/>
              <a:ea typeface="Comic Sans MS" panose="030F0702030302020204"/>
              <a:cs typeface="Comic Sans MS" panose="030F0702030302020204"/>
              <a:sym typeface="Comic Sans MS" panose="030F0702030302020204"/>
            </a:endParaRPr>
          </a:p>
          <a:p>
            <a:pPr marL="0" marR="0" lvl="0" indent="0" algn="l" rtl="0">
              <a:lnSpc>
                <a:spcPct val="100000"/>
              </a:lnSpc>
              <a:spcBef>
                <a:spcPts val="0"/>
              </a:spcBef>
              <a:spcAft>
                <a:spcPts val="0"/>
              </a:spcAft>
              <a:buNone/>
            </a:pPr>
            <a:endParaRPr sz="2400" b="0" i="0" u="none">
              <a:solidFill>
                <a:schemeClr val="dk1"/>
              </a:solidFill>
              <a:latin typeface="Comic Sans MS" panose="030F0702030302020204"/>
              <a:ea typeface="Comic Sans MS" panose="030F0702030302020204"/>
              <a:cs typeface="Comic Sans MS" panose="030F0702030302020204"/>
              <a:sym typeface="Comic Sans MS" panose="030F0702030302020204"/>
            </a:endParaRPr>
          </a:p>
        </p:txBody>
      </p:sp>
      <p:sp>
        <p:nvSpPr>
          <p:cNvPr id="2" name="Slide Number Placeholder 1">
            <a:extLst>
              <a:ext uri="{FF2B5EF4-FFF2-40B4-BE49-F238E27FC236}">
                <a16:creationId xmlns:a16="http://schemas.microsoft.com/office/drawing/2014/main" id="{6CC67A84-ED66-486E-061F-F061A15A748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19</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2"/>
          <p:cNvSpPr txBox="1"/>
          <p:nvPr/>
        </p:nvSpPr>
        <p:spPr>
          <a:xfrm>
            <a:off x="0" y="0"/>
            <a:ext cx="7467600" cy="584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accent2"/>
              </a:buClr>
              <a:buSzPts val="3200"/>
              <a:buFont typeface="Comic Sans MS" panose="030F0702030302020204"/>
              <a:buNone/>
            </a:pPr>
            <a:r>
              <a:rPr lang="en-US" sz="3200" b="0" i="0" u="none">
                <a:solidFill>
                  <a:schemeClr val="accent2"/>
                </a:solidFill>
                <a:latin typeface="Comic Sans MS" panose="030F0702030302020204"/>
                <a:ea typeface="Comic Sans MS" panose="030F0702030302020204"/>
                <a:cs typeface="Comic Sans MS" panose="030F0702030302020204"/>
                <a:sym typeface="Comic Sans MS" panose="030F0702030302020204"/>
              </a:rPr>
              <a:t>Principle of locality</a:t>
            </a:r>
          </a:p>
        </p:txBody>
      </p:sp>
      <p:sp>
        <p:nvSpPr>
          <p:cNvPr id="123" name="Google Shape;123;p2"/>
          <p:cNvSpPr txBox="1"/>
          <p:nvPr/>
        </p:nvSpPr>
        <p:spPr>
          <a:xfrm>
            <a:off x="533400" y="762000"/>
            <a:ext cx="8153400" cy="5262562"/>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chemeClr val="dk1"/>
              </a:buClr>
              <a:buSzPts val="2400"/>
              <a:buFont typeface="Comic Sans MS" panose="030F0702030302020204"/>
              <a:buNone/>
            </a:pPr>
            <a:r>
              <a:rPr lang="en-US" sz="2400" b="0" i="0" u="none">
                <a:solidFill>
                  <a:schemeClr val="dk1"/>
                </a:solidFill>
                <a:latin typeface="Comic Sans MS" panose="030F0702030302020204"/>
                <a:ea typeface="Comic Sans MS" panose="030F0702030302020204"/>
                <a:cs typeface="Comic Sans MS" panose="030F0702030302020204"/>
                <a:sym typeface="Comic Sans MS" panose="030F0702030302020204"/>
              </a:rPr>
              <a:t>In computer architecture, </a:t>
            </a:r>
            <a:r>
              <a:rPr lang="en-US" sz="2400" b="1" i="0" u="none">
                <a:solidFill>
                  <a:schemeClr val="dk1"/>
                </a:solidFill>
                <a:latin typeface="Comic Sans MS" panose="030F0702030302020204"/>
                <a:ea typeface="Comic Sans MS" panose="030F0702030302020204"/>
                <a:cs typeface="Comic Sans MS" panose="030F0702030302020204"/>
                <a:sym typeface="Comic Sans MS" panose="030F0702030302020204"/>
              </a:rPr>
              <a:t>locality</a:t>
            </a:r>
            <a:r>
              <a:rPr lang="en-US" sz="2400" b="0" i="0" u="none">
                <a:solidFill>
                  <a:schemeClr val="dk1"/>
                </a:solidFill>
                <a:latin typeface="Comic Sans MS" panose="030F0702030302020204"/>
                <a:ea typeface="Comic Sans MS" panose="030F0702030302020204"/>
                <a:cs typeface="Comic Sans MS" panose="030F0702030302020204"/>
                <a:sym typeface="Comic Sans MS" panose="030F0702030302020204"/>
              </a:rPr>
              <a:t> of reference, also known as the </a:t>
            </a:r>
            <a:r>
              <a:rPr lang="en-US" sz="2400" b="1" i="0" u="none">
                <a:solidFill>
                  <a:schemeClr val="dk1"/>
                </a:solidFill>
                <a:latin typeface="Comic Sans MS" panose="030F0702030302020204"/>
                <a:ea typeface="Comic Sans MS" panose="030F0702030302020204"/>
                <a:cs typeface="Comic Sans MS" panose="030F0702030302020204"/>
                <a:sym typeface="Comic Sans MS" panose="030F0702030302020204"/>
              </a:rPr>
              <a:t>principle of locality</a:t>
            </a:r>
            <a:r>
              <a:rPr lang="en-US" sz="2400" b="0" i="0" u="none">
                <a:solidFill>
                  <a:schemeClr val="dk1"/>
                </a:solidFill>
                <a:latin typeface="Comic Sans MS" panose="030F0702030302020204"/>
                <a:ea typeface="Comic Sans MS" panose="030F0702030302020204"/>
                <a:cs typeface="Comic Sans MS" panose="030F0702030302020204"/>
                <a:sym typeface="Comic Sans MS" panose="030F0702030302020204"/>
              </a:rPr>
              <a:t>, is a term for the phenomenon in which the same values, or related storage locations, are frequently accessed, depending on the memory access pattern. </a:t>
            </a:r>
          </a:p>
          <a:p>
            <a:pPr marL="0" marR="0" lvl="0" indent="0" algn="just" rtl="0">
              <a:lnSpc>
                <a:spcPct val="100000"/>
              </a:lnSpc>
              <a:spcBef>
                <a:spcPts val="0"/>
              </a:spcBef>
              <a:spcAft>
                <a:spcPts val="0"/>
              </a:spcAft>
              <a:buClr>
                <a:schemeClr val="dk1"/>
              </a:buClr>
              <a:buSzPts val="2400"/>
              <a:buFont typeface="Times New Roman" panose="02020603050405020304"/>
              <a:buNone/>
            </a:pPr>
            <a:endParaRPr sz="2400" b="0" i="0" u="none">
              <a:solidFill>
                <a:schemeClr val="dk1"/>
              </a:solidFill>
              <a:latin typeface="Comic Sans MS" panose="030F0702030302020204"/>
              <a:ea typeface="Comic Sans MS" panose="030F0702030302020204"/>
              <a:cs typeface="Comic Sans MS" panose="030F0702030302020204"/>
              <a:sym typeface="Comic Sans MS" panose="030F0702030302020204"/>
            </a:endParaRPr>
          </a:p>
          <a:p>
            <a:pPr marL="0" marR="0" lvl="0" indent="0" algn="just" rtl="0">
              <a:lnSpc>
                <a:spcPct val="100000"/>
              </a:lnSpc>
              <a:spcBef>
                <a:spcPts val="0"/>
              </a:spcBef>
              <a:spcAft>
                <a:spcPts val="0"/>
              </a:spcAft>
              <a:buClr>
                <a:schemeClr val="dk1"/>
              </a:buClr>
              <a:buSzPts val="2400"/>
              <a:buFont typeface="Times New Roman" panose="02020603050405020304"/>
              <a:buNone/>
            </a:pPr>
            <a:endParaRPr sz="2400" b="0" i="0" u="none">
              <a:solidFill>
                <a:schemeClr val="dk1"/>
              </a:solidFill>
              <a:latin typeface="Comic Sans MS" panose="030F0702030302020204"/>
              <a:ea typeface="Comic Sans MS" panose="030F0702030302020204"/>
              <a:cs typeface="Comic Sans MS" panose="030F0702030302020204"/>
              <a:sym typeface="Comic Sans MS" panose="030F0702030302020204"/>
            </a:endParaRPr>
          </a:p>
          <a:p>
            <a:pPr marL="0" marR="0" lvl="0" indent="-152400" algn="just" rtl="0">
              <a:lnSpc>
                <a:spcPct val="100000"/>
              </a:lnSpc>
              <a:spcBef>
                <a:spcPts val="0"/>
              </a:spcBef>
              <a:spcAft>
                <a:spcPts val="0"/>
              </a:spcAft>
              <a:buClr>
                <a:schemeClr val="dk1"/>
              </a:buClr>
              <a:buSzPts val="2400"/>
              <a:buFont typeface="Comic Sans MS" panose="030F0702030302020204"/>
              <a:buChar char="•"/>
            </a:pPr>
            <a:r>
              <a:rPr lang="en-US" sz="2400" b="0" i="0" u="none">
                <a:solidFill>
                  <a:schemeClr val="dk1"/>
                </a:solidFill>
                <a:latin typeface="Comic Sans MS" panose="030F0702030302020204"/>
                <a:ea typeface="Comic Sans MS" panose="030F0702030302020204"/>
                <a:cs typeface="Comic Sans MS" panose="030F0702030302020204"/>
                <a:sym typeface="Comic Sans MS" panose="030F0702030302020204"/>
              </a:rPr>
              <a:t>Temporal locality: The principle stating that if a data location is referenced then it will tend to be referenced again soon.</a:t>
            </a:r>
          </a:p>
          <a:p>
            <a:pPr marL="0" marR="0" lvl="0" indent="0" algn="just" rtl="0">
              <a:lnSpc>
                <a:spcPct val="100000"/>
              </a:lnSpc>
              <a:spcBef>
                <a:spcPts val="0"/>
              </a:spcBef>
              <a:spcAft>
                <a:spcPts val="0"/>
              </a:spcAft>
              <a:buClr>
                <a:schemeClr val="dk1"/>
              </a:buClr>
              <a:buSzPts val="2400"/>
              <a:buFont typeface="Times New Roman" panose="02020603050405020304"/>
              <a:buNone/>
            </a:pPr>
            <a:endParaRPr sz="2400" b="0" i="0" u="none">
              <a:solidFill>
                <a:schemeClr val="dk1"/>
              </a:solidFill>
              <a:latin typeface="Comic Sans MS" panose="030F0702030302020204"/>
              <a:ea typeface="Comic Sans MS" panose="030F0702030302020204"/>
              <a:cs typeface="Comic Sans MS" panose="030F0702030302020204"/>
              <a:sym typeface="Comic Sans MS" panose="030F0702030302020204"/>
            </a:endParaRPr>
          </a:p>
          <a:p>
            <a:pPr marL="0" marR="0" lvl="0" indent="-152400" algn="just" rtl="0">
              <a:lnSpc>
                <a:spcPct val="100000"/>
              </a:lnSpc>
              <a:spcBef>
                <a:spcPts val="0"/>
              </a:spcBef>
              <a:spcAft>
                <a:spcPts val="0"/>
              </a:spcAft>
              <a:buClr>
                <a:schemeClr val="dk1"/>
              </a:buClr>
              <a:buSzPts val="2400"/>
              <a:buFont typeface="Comic Sans MS" panose="030F0702030302020204"/>
              <a:buChar char="•"/>
            </a:pPr>
            <a:r>
              <a:rPr lang="en-US" sz="2400" b="0" i="0" u="none">
                <a:solidFill>
                  <a:schemeClr val="dk1"/>
                </a:solidFill>
                <a:latin typeface="Comic Sans MS" panose="030F0702030302020204"/>
                <a:ea typeface="Comic Sans MS" panose="030F0702030302020204"/>
                <a:cs typeface="Comic Sans MS" panose="030F0702030302020204"/>
                <a:sym typeface="Comic Sans MS" panose="030F0702030302020204"/>
              </a:rPr>
              <a:t>Spatial locality:  The locality principle stating that if a data location is referenced, data locations with nearby addresses will tend to be referenced soon.</a:t>
            </a:r>
          </a:p>
        </p:txBody>
      </p:sp>
      <p:sp>
        <p:nvSpPr>
          <p:cNvPr id="2" name="Slide Number Placeholder 1">
            <a:extLst>
              <a:ext uri="{FF2B5EF4-FFF2-40B4-BE49-F238E27FC236}">
                <a16:creationId xmlns:a16="http://schemas.microsoft.com/office/drawing/2014/main" id="{EA22337A-DF8D-B2C0-416F-0E970409869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20"/>
          <p:cNvSpPr txBox="1"/>
          <p:nvPr/>
        </p:nvSpPr>
        <p:spPr>
          <a:xfrm>
            <a:off x="152400" y="263950"/>
            <a:ext cx="7467600" cy="584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accent2"/>
              </a:buClr>
              <a:buSzPts val="3200"/>
              <a:buFont typeface="Comic Sans MS" panose="030F0702030302020204"/>
              <a:buNone/>
            </a:pPr>
            <a:r>
              <a:rPr lang="en-US" sz="3200" b="0" i="0" u="none" dirty="0">
                <a:solidFill>
                  <a:schemeClr val="accent2"/>
                </a:solidFill>
                <a:latin typeface="Comic Sans MS" panose="030F0702030302020204"/>
                <a:ea typeface="Comic Sans MS" panose="030F0702030302020204"/>
                <a:cs typeface="Comic Sans MS" panose="030F0702030302020204"/>
                <a:sym typeface="Comic Sans MS" panose="030F0702030302020204"/>
              </a:rPr>
              <a:t>Valid Bit</a:t>
            </a:r>
          </a:p>
        </p:txBody>
      </p:sp>
      <p:sp>
        <p:nvSpPr>
          <p:cNvPr id="240" name="Google Shape;240;p20"/>
          <p:cNvSpPr txBox="1"/>
          <p:nvPr/>
        </p:nvSpPr>
        <p:spPr>
          <a:xfrm>
            <a:off x="685800" y="1166812"/>
            <a:ext cx="7543800" cy="2678112"/>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chemeClr val="dk1"/>
              </a:buClr>
              <a:buSzPts val="2400"/>
              <a:buFont typeface="Times New Roman" panose="02020603050405020304"/>
              <a:buNone/>
            </a:pPr>
            <a:endParaRPr sz="2400" b="0" i="0" u="none">
              <a:solidFill>
                <a:schemeClr val="dk1"/>
              </a:solidFill>
              <a:latin typeface="Comic Sans MS" panose="030F0702030302020204"/>
              <a:ea typeface="Comic Sans MS" panose="030F0702030302020204"/>
              <a:cs typeface="Comic Sans MS" panose="030F0702030302020204"/>
              <a:sym typeface="Comic Sans MS" panose="030F0702030302020204"/>
            </a:endParaRPr>
          </a:p>
          <a:p>
            <a:pPr marL="0" marR="0" lvl="0" indent="-152400" algn="just" rtl="0">
              <a:lnSpc>
                <a:spcPct val="100000"/>
              </a:lnSpc>
              <a:spcBef>
                <a:spcPts val="0"/>
              </a:spcBef>
              <a:spcAft>
                <a:spcPts val="0"/>
              </a:spcAft>
              <a:buClr>
                <a:schemeClr val="dk1"/>
              </a:buClr>
              <a:buSzPts val="2400"/>
              <a:buFont typeface="Comic Sans MS" panose="030F0702030302020204"/>
              <a:buChar char="•"/>
            </a:pPr>
            <a:r>
              <a:rPr lang="en-US" sz="2400" b="0" i="0" u="none">
                <a:solidFill>
                  <a:schemeClr val="dk1"/>
                </a:solidFill>
                <a:latin typeface="Comic Sans MS" panose="030F0702030302020204"/>
                <a:ea typeface="Comic Sans MS" panose="030F0702030302020204"/>
                <a:cs typeface="Comic Sans MS" panose="030F0702030302020204"/>
                <a:sym typeface="Comic Sans MS" panose="030F0702030302020204"/>
              </a:rPr>
              <a:t>Thus, we need to know that the tag should be ignored for such entries. </a:t>
            </a:r>
          </a:p>
          <a:p>
            <a:pPr marL="0" marR="0" lvl="0" indent="0" algn="just" rtl="0">
              <a:lnSpc>
                <a:spcPct val="100000"/>
              </a:lnSpc>
              <a:spcBef>
                <a:spcPts val="0"/>
              </a:spcBef>
              <a:spcAft>
                <a:spcPts val="0"/>
              </a:spcAft>
              <a:buClr>
                <a:schemeClr val="dk1"/>
              </a:buClr>
              <a:buSzPts val="2400"/>
              <a:buFont typeface="Times New Roman" panose="02020603050405020304"/>
              <a:buNone/>
            </a:pPr>
            <a:endParaRPr sz="2400" b="0" i="0" u="none">
              <a:solidFill>
                <a:schemeClr val="dk1"/>
              </a:solidFill>
              <a:latin typeface="Comic Sans MS" panose="030F0702030302020204"/>
              <a:ea typeface="Comic Sans MS" panose="030F0702030302020204"/>
              <a:cs typeface="Comic Sans MS" panose="030F0702030302020204"/>
              <a:sym typeface="Comic Sans MS" panose="030F0702030302020204"/>
            </a:endParaRPr>
          </a:p>
          <a:p>
            <a:pPr marL="0" marR="0" lvl="0" indent="-152400" algn="just" rtl="0">
              <a:lnSpc>
                <a:spcPct val="100000"/>
              </a:lnSpc>
              <a:spcBef>
                <a:spcPts val="0"/>
              </a:spcBef>
              <a:spcAft>
                <a:spcPts val="0"/>
              </a:spcAft>
              <a:buClr>
                <a:schemeClr val="dk1"/>
              </a:buClr>
              <a:buSzPts val="2400"/>
              <a:buFont typeface="Comic Sans MS" panose="030F0702030302020204"/>
              <a:buChar char="•"/>
            </a:pPr>
            <a:r>
              <a:rPr lang="en-US" sz="2400" b="0" i="0" u="none">
                <a:solidFill>
                  <a:schemeClr val="dk1"/>
                </a:solidFill>
                <a:latin typeface="Comic Sans MS" panose="030F0702030302020204"/>
                <a:ea typeface="Comic Sans MS" panose="030F0702030302020204"/>
                <a:cs typeface="Comic Sans MS" panose="030F0702030302020204"/>
                <a:sym typeface="Comic Sans MS" panose="030F0702030302020204"/>
              </a:rPr>
              <a:t>The valid bit is a bit indicating whether a cache slot contains useful information.</a:t>
            </a:r>
          </a:p>
          <a:p>
            <a:pPr marL="0" marR="0" lvl="0" indent="0" algn="l" rtl="0">
              <a:lnSpc>
                <a:spcPct val="100000"/>
              </a:lnSpc>
              <a:spcBef>
                <a:spcPts val="0"/>
              </a:spcBef>
              <a:spcAft>
                <a:spcPts val="0"/>
              </a:spcAft>
              <a:buNone/>
            </a:pPr>
            <a:endParaRPr sz="2400" b="0" i="0" u="none">
              <a:solidFill>
                <a:schemeClr val="dk1"/>
              </a:solidFill>
              <a:latin typeface="Comic Sans MS" panose="030F0702030302020204"/>
              <a:ea typeface="Comic Sans MS" panose="030F0702030302020204"/>
              <a:cs typeface="Comic Sans MS" panose="030F0702030302020204"/>
              <a:sym typeface="Comic Sans MS" panose="030F0702030302020204"/>
            </a:endParaRPr>
          </a:p>
        </p:txBody>
      </p:sp>
      <p:sp>
        <p:nvSpPr>
          <p:cNvPr id="2" name="Slide Number Placeholder 1">
            <a:extLst>
              <a:ext uri="{FF2B5EF4-FFF2-40B4-BE49-F238E27FC236}">
                <a16:creationId xmlns:a16="http://schemas.microsoft.com/office/drawing/2014/main" id="{36C5052A-100C-C652-D1E1-E753712B7BA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20</a:t>
            </a:fld>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21"/>
          <p:cNvSpPr txBox="1"/>
          <p:nvPr/>
        </p:nvSpPr>
        <p:spPr>
          <a:xfrm>
            <a:off x="0" y="0"/>
            <a:ext cx="7467600" cy="584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accent2"/>
              </a:buClr>
              <a:buSzPts val="3200"/>
              <a:buFont typeface="Comic Sans MS" panose="030F0702030302020204"/>
              <a:buNone/>
            </a:pPr>
            <a:r>
              <a:rPr lang="en-US" sz="3200" b="0" i="0" u="none">
                <a:solidFill>
                  <a:schemeClr val="accent2"/>
                </a:solidFill>
                <a:latin typeface="Comic Sans MS" panose="030F0702030302020204"/>
                <a:ea typeface="Comic Sans MS" panose="030F0702030302020204"/>
                <a:cs typeface="Comic Sans MS" panose="030F0702030302020204"/>
                <a:sym typeface="Comic Sans MS" panose="030F0702030302020204"/>
              </a:rPr>
              <a:t>Valid Bit</a:t>
            </a:r>
          </a:p>
        </p:txBody>
      </p:sp>
      <p:sp>
        <p:nvSpPr>
          <p:cNvPr id="246" name="Google Shape;246;p21"/>
          <p:cNvSpPr txBox="1"/>
          <p:nvPr/>
        </p:nvSpPr>
        <p:spPr>
          <a:xfrm>
            <a:off x="615950" y="549275"/>
            <a:ext cx="7543800" cy="4892675"/>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chemeClr val="dk1"/>
              </a:buClr>
              <a:buSzPts val="2400"/>
              <a:buFont typeface="Times New Roman" panose="02020603050405020304"/>
              <a:buNone/>
            </a:pPr>
            <a:endParaRPr sz="2400" b="0" i="0" u="none">
              <a:solidFill>
                <a:schemeClr val="dk1"/>
              </a:solidFill>
              <a:latin typeface="Comic Sans MS" panose="030F0702030302020204"/>
              <a:ea typeface="Comic Sans MS" panose="030F0702030302020204"/>
              <a:cs typeface="Comic Sans MS" panose="030F0702030302020204"/>
              <a:sym typeface="Comic Sans MS" panose="030F0702030302020204"/>
            </a:endParaRPr>
          </a:p>
          <a:p>
            <a:pPr marL="0" marR="0" lvl="0" indent="-152400" algn="just" rtl="0">
              <a:lnSpc>
                <a:spcPct val="100000"/>
              </a:lnSpc>
              <a:spcBef>
                <a:spcPts val="0"/>
              </a:spcBef>
              <a:spcAft>
                <a:spcPts val="0"/>
              </a:spcAft>
              <a:buClr>
                <a:schemeClr val="dk1"/>
              </a:buClr>
              <a:buSzPts val="2400"/>
              <a:buFont typeface="Comic Sans MS" panose="030F0702030302020204"/>
              <a:buChar char="•"/>
            </a:pPr>
            <a:r>
              <a:rPr lang="en-US" sz="2400" b="0" i="0" u="none">
                <a:solidFill>
                  <a:schemeClr val="dk1"/>
                </a:solidFill>
                <a:latin typeface="Comic Sans MS" panose="030F0702030302020204"/>
                <a:ea typeface="Comic Sans MS" panose="030F0702030302020204"/>
                <a:cs typeface="Comic Sans MS" panose="030F0702030302020204"/>
                <a:sym typeface="Comic Sans MS" panose="030F0702030302020204"/>
              </a:rPr>
              <a:t>When started, the cache is empty and odes not contain valid data.</a:t>
            </a:r>
          </a:p>
          <a:p>
            <a:pPr marL="0" marR="0" lvl="0" indent="0" algn="just" rtl="0">
              <a:lnSpc>
                <a:spcPct val="100000"/>
              </a:lnSpc>
              <a:spcBef>
                <a:spcPts val="0"/>
              </a:spcBef>
              <a:spcAft>
                <a:spcPts val="0"/>
              </a:spcAft>
              <a:buClr>
                <a:schemeClr val="dk1"/>
              </a:buClr>
              <a:buSzPts val="2400"/>
              <a:buFont typeface="Times New Roman" panose="02020603050405020304"/>
              <a:buNone/>
            </a:pPr>
            <a:endParaRPr sz="2400" b="0" i="0" u="none">
              <a:solidFill>
                <a:schemeClr val="dk1"/>
              </a:solidFill>
              <a:latin typeface="Comic Sans MS" panose="030F0702030302020204"/>
              <a:ea typeface="Comic Sans MS" panose="030F0702030302020204"/>
              <a:cs typeface="Comic Sans MS" panose="030F0702030302020204"/>
              <a:sym typeface="Comic Sans MS" panose="030F0702030302020204"/>
            </a:endParaRPr>
          </a:p>
          <a:p>
            <a:pPr marL="0" marR="0" lvl="0" indent="-152400" algn="just" rtl="0">
              <a:lnSpc>
                <a:spcPct val="100000"/>
              </a:lnSpc>
              <a:spcBef>
                <a:spcPts val="0"/>
              </a:spcBef>
              <a:spcAft>
                <a:spcPts val="0"/>
              </a:spcAft>
              <a:buClr>
                <a:schemeClr val="dk1"/>
              </a:buClr>
              <a:buSzPts val="2400"/>
              <a:buFont typeface="Comic Sans MS" panose="030F0702030302020204"/>
              <a:buChar char="•"/>
            </a:pPr>
            <a:r>
              <a:rPr lang="en-US" sz="2400" b="0" i="0" u="none">
                <a:solidFill>
                  <a:schemeClr val="dk1"/>
                </a:solidFill>
                <a:latin typeface="Comic Sans MS" panose="030F0702030302020204"/>
                <a:ea typeface="Comic Sans MS" panose="030F0702030302020204"/>
                <a:cs typeface="Comic Sans MS" panose="030F0702030302020204"/>
                <a:sym typeface="Comic Sans MS" panose="030F0702030302020204"/>
              </a:rPr>
              <a:t>We should account for this by adding a valid bit for each cache block.</a:t>
            </a:r>
          </a:p>
          <a:p>
            <a:pPr marL="0" marR="0" lvl="0" indent="0" algn="just" rtl="0">
              <a:lnSpc>
                <a:spcPct val="100000"/>
              </a:lnSpc>
              <a:spcBef>
                <a:spcPts val="0"/>
              </a:spcBef>
              <a:spcAft>
                <a:spcPts val="0"/>
              </a:spcAft>
              <a:buClr>
                <a:schemeClr val="dk1"/>
              </a:buClr>
              <a:buSzPts val="2400"/>
              <a:buFont typeface="Times New Roman" panose="02020603050405020304"/>
              <a:buNone/>
            </a:pPr>
            <a:endParaRPr sz="2400" b="0" i="0" u="none">
              <a:solidFill>
                <a:schemeClr val="dk1"/>
              </a:solidFill>
              <a:latin typeface="Comic Sans MS" panose="030F0702030302020204"/>
              <a:ea typeface="Comic Sans MS" panose="030F0702030302020204"/>
              <a:cs typeface="Comic Sans MS" panose="030F0702030302020204"/>
              <a:sym typeface="Comic Sans MS" panose="030F0702030302020204"/>
            </a:endParaRPr>
          </a:p>
          <a:p>
            <a:pPr marL="0" marR="0" lvl="0" indent="-152400" algn="just" rtl="0">
              <a:lnSpc>
                <a:spcPct val="100000"/>
              </a:lnSpc>
              <a:spcBef>
                <a:spcPts val="0"/>
              </a:spcBef>
              <a:spcAft>
                <a:spcPts val="0"/>
              </a:spcAft>
              <a:buClr>
                <a:schemeClr val="dk1"/>
              </a:buClr>
              <a:buSzPts val="2400"/>
              <a:buFont typeface="Comic Sans MS" panose="030F0702030302020204"/>
              <a:buChar char="•"/>
            </a:pPr>
            <a:r>
              <a:rPr lang="en-US" sz="2400" b="0" i="0" u="none">
                <a:solidFill>
                  <a:schemeClr val="dk1"/>
                </a:solidFill>
                <a:latin typeface="Comic Sans MS" panose="030F0702030302020204"/>
                <a:ea typeface="Comic Sans MS" panose="030F0702030302020204"/>
                <a:cs typeface="Comic Sans MS" panose="030F0702030302020204"/>
                <a:sym typeface="Comic Sans MS" panose="030F0702030302020204"/>
              </a:rPr>
              <a:t>When the system is initialised, all the valid bits are set to 0.</a:t>
            </a:r>
          </a:p>
          <a:p>
            <a:pPr marL="0" marR="0" lvl="0" indent="0" algn="just" rtl="0">
              <a:lnSpc>
                <a:spcPct val="100000"/>
              </a:lnSpc>
              <a:spcBef>
                <a:spcPts val="0"/>
              </a:spcBef>
              <a:spcAft>
                <a:spcPts val="0"/>
              </a:spcAft>
              <a:buClr>
                <a:schemeClr val="dk1"/>
              </a:buClr>
              <a:buSzPts val="2400"/>
              <a:buFont typeface="Times New Roman" panose="02020603050405020304"/>
              <a:buNone/>
            </a:pPr>
            <a:endParaRPr sz="2400" b="0" i="0" u="none">
              <a:solidFill>
                <a:schemeClr val="dk1"/>
              </a:solidFill>
              <a:latin typeface="Comic Sans MS" panose="030F0702030302020204"/>
              <a:ea typeface="Comic Sans MS" panose="030F0702030302020204"/>
              <a:cs typeface="Comic Sans MS" panose="030F0702030302020204"/>
              <a:sym typeface="Comic Sans MS" panose="030F0702030302020204"/>
            </a:endParaRPr>
          </a:p>
          <a:p>
            <a:pPr marL="0" marR="0" lvl="0" indent="-152400" algn="just" rtl="0">
              <a:lnSpc>
                <a:spcPct val="100000"/>
              </a:lnSpc>
              <a:spcBef>
                <a:spcPts val="0"/>
              </a:spcBef>
              <a:spcAft>
                <a:spcPts val="0"/>
              </a:spcAft>
              <a:buClr>
                <a:schemeClr val="dk1"/>
              </a:buClr>
              <a:buSzPts val="2400"/>
              <a:buFont typeface="Comic Sans MS" panose="030F0702030302020204"/>
              <a:buChar char="•"/>
            </a:pPr>
            <a:r>
              <a:rPr lang="en-US" sz="2400" b="0" i="0" u="none">
                <a:solidFill>
                  <a:schemeClr val="dk1"/>
                </a:solidFill>
                <a:latin typeface="Comic Sans MS" panose="030F0702030302020204"/>
                <a:ea typeface="Comic Sans MS" panose="030F0702030302020204"/>
                <a:cs typeface="Comic Sans MS" panose="030F0702030302020204"/>
                <a:sym typeface="Comic Sans MS" panose="030F0702030302020204"/>
              </a:rPr>
              <a:t>When data is loaded into a particular cache block, the corresponding valid bit is set to i.</a:t>
            </a:r>
          </a:p>
          <a:p>
            <a:pPr marL="0" marR="0" lvl="0" indent="0" algn="l" rtl="0">
              <a:lnSpc>
                <a:spcPct val="100000"/>
              </a:lnSpc>
              <a:spcBef>
                <a:spcPts val="0"/>
              </a:spcBef>
              <a:spcAft>
                <a:spcPts val="0"/>
              </a:spcAft>
              <a:buNone/>
            </a:pPr>
            <a:endParaRPr sz="2400" b="0" i="0" u="none">
              <a:solidFill>
                <a:schemeClr val="dk1"/>
              </a:solidFill>
              <a:latin typeface="Comic Sans MS" panose="030F0702030302020204"/>
              <a:ea typeface="Comic Sans MS" panose="030F0702030302020204"/>
              <a:cs typeface="Comic Sans MS" panose="030F0702030302020204"/>
              <a:sym typeface="Comic Sans MS" panose="030F0702030302020204"/>
            </a:endParaRPr>
          </a:p>
        </p:txBody>
      </p:sp>
      <p:sp>
        <p:nvSpPr>
          <p:cNvPr id="2" name="Slide Number Placeholder 1">
            <a:extLst>
              <a:ext uri="{FF2B5EF4-FFF2-40B4-BE49-F238E27FC236}">
                <a16:creationId xmlns:a16="http://schemas.microsoft.com/office/drawing/2014/main" id="{675C5DFF-6B54-42ED-967C-B52DA7F7A20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21</a:t>
            </a:fld>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22"/>
          <p:cNvSpPr txBox="1"/>
          <p:nvPr/>
        </p:nvSpPr>
        <p:spPr>
          <a:xfrm>
            <a:off x="0" y="0"/>
            <a:ext cx="7467600" cy="584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accent2"/>
              </a:buClr>
              <a:buSzPts val="3200"/>
              <a:buFont typeface="Comic Sans MS" panose="030F0702030302020204"/>
              <a:buNone/>
            </a:pPr>
            <a:r>
              <a:rPr lang="en-US" sz="3200" b="0" i="0" u="none">
                <a:solidFill>
                  <a:schemeClr val="accent2"/>
                </a:solidFill>
                <a:latin typeface="Comic Sans MS" panose="030F0702030302020204"/>
                <a:ea typeface="Comic Sans MS" panose="030F0702030302020204"/>
                <a:cs typeface="Comic Sans MS" panose="030F0702030302020204"/>
                <a:sym typeface="Comic Sans MS" panose="030F0702030302020204"/>
              </a:rPr>
              <a:t>Valid Bit</a:t>
            </a:r>
          </a:p>
        </p:txBody>
      </p:sp>
      <p:pic>
        <p:nvPicPr>
          <p:cNvPr id="252" name="Google Shape;252;p22"/>
          <p:cNvPicPr preferRelativeResize="0"/>
          <p:nvPr/>
        </p:nvPicPr>
        <p:blipFill rotWithShape="1">
          <a:blip r:embed="rId3"/>
          <a:srcRect/>
          <a:stretch>
            <a:fillRect/>
          </a:stretch>
        </p:blipFill>
        <p:spPr>
          <a:xfrm>
            <a:off x="965200" y="1397000"/>
            <a:ext cx="7569200" cy="2308225"/>
          </a:xfrm>
          <a:prstGeom prst="rect">
            <a:avLst/>
          </a:prstGeom>
          <a:noFill/>
          <a:ln>
            <a:noFill/>
          </a:ln>
        </p:spPr>
      </p:pic>
      <p:sp>
        <p:nvSpPr>
          <p:cNvPr id="253" name="Google Shape;253;p22"/>
          <p:cNvSpPr txBox="1"/>
          <p:nvPr/>
        </p:nvSpPr>
        <p:spPr>
          <a:xfrm>
            <a:off x="935037" y="3763962"/>
            <a:ext cx="7543800" cy="2308225"/>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chemeClr val="dk1"/>
              </a:buClr>
              <a:buSzPts val="2400"/>
              <a:buFont typeface="Times New Roman" panose="02020603050405020304"/>
              <a:buNone/>
            </a:pPr>
            <a:endParaRPr sz="2400" b="0" i="0" u="none">
              <a:solidFill>
                <a:schemeClr val="dk1"/>
              </a:solidFill>
              <a:latin typeface="Comic Sans MS" panose="030F0702030302020204"/>
              <a:ea typeface="Comic Sans MS" panose="030F0702030302020204"/>
              <a:cs typeface="Comic Sans MS" panose="030F0702030302020204"/>
              <a:sym typeface="Comic Sans MS" panose="030F0702030302020204"/>
            </a:endParaRPr>
          </a:p>
          <a:p>
            <a:pPr marL="0" marR="0" lvl="0" indent="-152400" algn="just" rtl="0">
              <a:lnSpc>
                <a:spcPct val="100000"/>
              </a:lnSpc>
              <a:spcBef>
                <a:spcPts val="0"/>
              </a:spcBef>
              <a:spcAft>
                <a:spcPts val="0"/>
              </a:spcAft>
              <a:buClr>
                <a:schemeClr val="dk1"/>
              </a:buClr>
              <a:buSzPts val="2400"/>
              <a:buFont typeface="Comic Sans MS" panose="030F0702030302020204"/>
              <a:buChar char="•"/>
            </a:pPr>
            <a:r>
              <a:rPr lang="en-US" sz="2400" b="0" i="0" u="none">
                <a:solidFill>
                  <a:schemeClr val="dk1"/>
                </a:solidFill>
                <a:latin typeface="Comic Sans MS" panose="030F0702030302020204"/>
                <a:ea typeface="Comic Sans MS" panose="030F0702030302020204"/>
                <a:cs typeface="Comic Sans MS" panose="030F0702030302020204"/>
                <a:sym typeface="Comic Sans MS" panose="030F0702030302020204"/>
              </a:rPr>
              <a:t>So, the cache contains more than just copies of the data in memory; it also has bits to help us find data within the cache and verify its validity.</a:t>
            </a:r>
          </a:p>
          <a:p>
            <a:pPr marL="0" marR="0" lvl="0" indent="0" algn="just" rtl="0">
              <a:lnSpc>
                <a:spcPct val="100000"/>
              </a:lnSpc>
              <a:spcBef>
                <a:spcPts val="0"/>
              </a:spcBef>
              <a:spcAft>
                <a:spcPts val="0"/>
              </a:spcAft>
              <a:buClr>
                <a:schemeClr val="dk1"/>
              </a:buClr>
              <a:buSzPts val="2400"/>
              <a:buFont typeface="Times New Roman" panose="02020603050405020304"/>
              <a:buNone/>
            </a:pPr>
            <a:endParaRPr sz="2400" b="0" i="0" u="none">
              <a:solidFill>
                <a:schemeClr val="dk1"/>
              </a:solidFill>
              <a:latin typeface="Comic Sans MS" panose="030F0702030302020204"/>
              <a:ea typeface="Comic Sans MS" panose="030F0702030302020204"/>
              <a:cs typeface="Comic Sans MS" panose="030F0702030302020204"/>
              <a:sym typeface="Comic Sans MS" panose="030F0702030302020204"/>
            </a:endParaRPr>
          </a:p>
          <a:p>
            <a:pPr marL="0" marR="0" lvl="0" indent="0" algn="l" rtl="0">
              <a:lnSpc>
                <a:spcPct val="100000"/>
              </a:lnSpc>
              <a:spcBef>
                <a:spcPts val="0"/>
              </a:spcBef>
              <a:spcAft>
                <a:spcPts val="0"/>
              </a:spcAft>
              <a:buNone/>
            </a:pPr>
            <a:endParaRPr sz="2400" b="0" i="0" u="none">
              <a:solidFill>
                <a:schemeClr val="dk1"/>
              </a:solidFill>
              <a:latin typeface="Comic Sans MS" panose="030F0702030302020204"/>
              <a:ea typeface="Comic Sans MS" panose="030F0702030302020204"/>
              <a:cs typeface="Comic Sans MS" panose="030F0702030302020204"/>
              <a:sym typeface="Comic Sans MS" panose="030F0702030302020204"/>
            </a:endParaRPr>
          </a:p>
        </p:txBody>
      </p:sp>
      <p:sp>
        <p:nvSpPr>
          <p:cNvPr id="2" name="Slide Number Placeholder 1">
            <a:extLst>
              <a:ext uri="{FF2B5EF4-FFF2-40B4-BE49-F238E27FC236}">
                <a16:creationId xmlns:a16="http://schemas.microsoft.com/office/drawing/2014/main" id="{9D085291-A079-7843-7EE6-908F5CE19AE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22</a:t>
            </a:fld>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23"/>
          <p:cNvSpPr txBox="1"/>
          <p:nvPr/>
        </p:nvSpPr>
        <p:spPr>
          <a:xfrm>
            <a:off x="76200" y="76200"/>
            <a:ext cx="7467600" cy="584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accent2"/>
              </a:buClr>
              <a:buSzPts val="3200"/>
              <a:buFont typeface="Comic Sans MS" panose="030F0702030302020204"/>
              <a:buNone/>
            </a:pPr>
            <a:r>
              <a:rPr lang="en-US" sz="3200" b="0" i="0" u="none">
                <a:solidFill>
                  <a:schemeClr val="accent2"/>
                </a:solidFill>
                <a:latin typeface="Comic Sans MS" panose="030F0702030302020204"/>
                <a:ea typeface="Comic Sans MS" panose="030F0702030302020204"/>
                <a:cs typeface="Comic Sans MS" panose="030F0702030302020204"/>
                <a:sym typeface="Comic Sans MS" panose="030F0702030302020204"/>
              </a:rPr>
              <a:t>Accessing a cache-Example 1 </a:t>
            </a:r>
          </a:p>
        </p:txBody>
      </p:sp>
      <p:sp>
        <p:nvSpPr>
          <p:cNvPr id="259" name="Google Shape;259;p23"/>
          <p:cNvSpPr txBox="1"/>
          <p:nvPr/>
        </p:nvSpPr>
        <p:spPr>
          <a:xfrm>
            <a:off x="153987" y="660400"/>
            <a:ext cx="8915400" cy="95408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accent2"/>
              </a:buClr>
              <a:buSzPts val="2800"/>
              <a:buFont typeface="Comic Sans MS" panose="030F0702030302020204"/>
              <a:buNone/>
            </a:pPr>
            <a:r>
              <a:rPr lang="en-US" sz="2800" b="0" i="0" u="none">
                <a:solidFill>
                  <a:schemeClr val="accent2"/>
                </a:solidFill>
                <a:latin typeface="Comic Sans MS" panose="030F0702030302020204"/>
                <a:ea typeface="Comic Sans MS" panose="030F0702030302020204"/>
                <a:cs typeface="Comic Sans MS" panose="030F0702030302020204"/>
                <a:sym typeface="Comic Sans MS" panose="030F0702030302020204"/>
              </a:rPr>
              <a:t>Figure a. The initial state of the cache after power-on</a:t>
            </a:r>
          </a:p>
        </p:txBody>
      </p:sp>
      <p:pic>
        <p:nvPicPr>
          <p:cNvPr id="260" name="Google Shape;260;p23"/>
          <p:cNvPicPr preferRelativeResize="0"/>
          <p:nvPr/>
        </p:nvPicPr>
        <p:blipFill rotWithShape="1">
          <a:blip r:embed="rId3"/>
          <a:srcRect/>
          <a:stretch>
            <a:fillRect/>
          </a:stretch>
        </p:blipFill>
        <p:spPr>
          <a:xfrm>
            <a:off x="1447800" y="1905000"/>
            <a:ext cx="5680075" cy="3481387"/>
          </a:xfrm>
          <a:prstGeom prst="rect">
            <a:avLst/>
          </a:prstGeom>
          <a:noFill/>
          <a:ln>
            <a:noFill/>
          </a:ln>
        </p:spPr>
      </p:pic>
      <p:sp>
        <p:nvSpPr>
          <p:cNvPr id="2" name="Slide Number Placeholder 1">
            <a:extLst>
              <a:ext uri="{FF2B5EF4-FFF2-40B4-BE49-F238E27FC236}">
                <a16:creationId xmlns:a16="http://schemas.microsoft.com/office/drawing/2014/main" id="{0521C0BF-BAE3-8F37-955C-5F742101990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23</a:t>
            </a:fld>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Google Shape;272;p25"/>
          <p:cNvSpPr txBox="1"/>
          <p:nvPr/>
        </p:nvSpPr>
        <p:spPr>
          <a:xfrm>
            <a:off x="76200" y="76200"/>
            <a:ext cx="7467600" cy="584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accent2"/>
              </a:buClr>
              <a:buSzPts val="3200"/>
              <a:buFont typeface="Comic Sans MS" panose="030F0702030302020204"/>
              <a:buNone/>
            </a:pPr>
            <a:r>
              <a:rPr lang="en-US" sz="3200" b="0" i="0" u="none">
                <a:solidFill>
                  <a:schemeClr val="accent2"/>
                </a:solidFill>
                <a:latin typeface="Comic Sans MS" panose="030F0702030302020204"/>
                <a:ea typeface="Comic Sans MS" panose="030F0702030302020204"/>
                <a:cs typeface="Comic Sans MS" panose="030F0702030302020204"/>
                <a:sym typeface="Comic Sans MS" panose="030F0702030302020204"/>
              </a:rPr>
              <a:t>Accessing a cache-Example 1 </a:t>
            </a:r>
          </a:p>
        </p:txBody>
      </p:sp>
      <p:sp>
        <p:nvSpPr>
          <p:cNvPr id="273" name="Google Shape;273;p25"/>
          <p:cNvSpPr txBox="1"/>
          <p:nvPr/>
        </p:nvSpPr>
        <p:spPr>
          <a:xfrm>
            <a:off x="152400" y="663575"/>
            <a:ext cx="8763000" cy="5238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accent2"/>
              </a:buClr>
              <a:buSzPts val="2800"/>
              <a:buFont typeface="Comic Sans MS" panose="030F0702030302020204"/>
              <a:buNone/>
            </a:pPr>
            <a:r>
              <a:rPr lang="en-US" sz="2800" b="0" i="0" u="none">
                <a:solidFill>
                  <a:schemeClr val="accent2"/>
                </a:solidFill>
                <a:latin typeface="Comic Sans MS" panose="030F0702030302020204"/>
                <a:ea typeface="Comic Sans MS" panose="030F0702030302020204"/>
                <a:cs typeface="Comic Sans MS" panose="030F0702030302020204"/>
                <a:sym typeface="Comic Sans MS" panose="030F0702030302020204"/>
              </a:rPr>
              <a:t>Figure b. After handling a miss address (10110</a:t>
            </a:r>
            <a:r>
              <a:rPr lang="en-US" sz="2800" b="0" i="0" u="none" baseline="-25000">
                <a:solidFill>
                  <a:schemeClr val="accent2"/>
                </a:solidFill>
                <a:latin typeface="Comic Sans MS" panose="030F0702030302020204"/>
                <a:ea typeface="Comic Sans MS" panose="030F0702030302020204"/>
                <a:cs typeface="Comic Sans MS" panose="030F0702030302020204"/>
                <a:sym typeface="Comic Sans MS" panose="030F0702030302020204"/>
              </a:rPr>
              <a:t>two</a:t>
            </a:r>
            <a:r>
              <a:rPr lang="en-US" sz="2800" b="0" i="0" u="none">
                <a:solidFill>
                  <a:schemeClr val="accent2"/>
                </a:solidFill>
                <a:latin typeface="Comic Sans MS" panose="030F0702030302020204"/>
                <a:ea typeface="Comic Sans MS" panose="030F0702030302020204"/>
                <a:cs typeface="Comic Sans MS" panose="030F0702030302020204"/>
                <a:sym typeface="Comic Sans MS" panose="030F0702030302020204"/>
              </a:rPr>
              <a:t>)</a:t>
            </a:r>
          </a:p>
        </p:txBody>
      </p:sp>
      <p:pic>
        <p:nvPicPr>
          <p:cNvPr id="274" name="Google Shape;274;p25"/>
          <p:cNvPicPr preferRelativeResize="0"/>
          <p:nvPr/>
        </p:nvPicPr>
        <p:blipFill rotWithShape="1">
          <a:blip r:embed="rId3"/>
          <a:srcRect/>
          <a:stretch>
            <a:fillRect/>
          </a:stretch>
        </p:blipFill>
        <p:spPr>
          <a:xfrm>
            <a:off x="1905000" y="1752600"/>
            <a:ext cx="5357812" cy="3314700"/>
          </a:xfrm>
          <a:prstGeom prst="rect">
            <a:avLst/>
          </a:prstGeom>
          <a:noFill/>
          <a:ln>
            <a:noFill/>
          </a:ln>
        </p:spPr>
      </p:pic>
      <p:sp>
        <p:nvSpPr>
          <p:cNvPr id="2" name="Slide Number Placeholder 1">
            <a:extLst>
              <a:ext uri="{FF2B5EF4-FFF2-40B4-BE49-F238E27FC236}">
                <a16:creationId xmlns:a16="http://schemas.microsoft.com/office/drawing/2014/main" id="{D3962A15-28BF-D840-5222-5217490082C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24</a:t>
            </a:fld>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79" name="Google Shape;279;p26"/>
          <p:cNvSpPr txBox="1"/>
          <p:nvPr/>
        </p:nvSpPr>
        <p:spPr>
          <a:xfrm>
            <a:off x="76200" y="76200"/>
            <a:ext cx="7467600" cy="584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accent2"/>
              </a:buClr>
              <a:buSzPts val="3200"/>
              <a:buFont typeface="Comic Sans MS" panose="030F0702030302020204"/>
              <a:buNone/>
            </a:pPr>
            <a:r>
              <a:rPr lang="en-US" sz="3200" b="0" i="0" u="none">
                <a:solidFill>
                  <a:schemeClr val="accent2"/>
                </a:solidFill>
                <a:latin typeface="Comic Sans MS" panose="030F0702030302020204"/>
                <a:ea typeface="Comic Sans MS" panose="030F0702030302020204"/>
                <a:cs typeface="Comic Sans MS" panose="030F0702030302020204"/>
                <a:sym typeface="Comic Sans MS" panose="030F0702030302020204"/>
              </a:rPr>
              <a:t>Accessing a cache-Example 1 </a:t>
            </a:r>
          </a:p>
        </p:txBody>
      </p:sp>
      <p:sp>
        <p:nvSpPr>
          <p:cNvPr id="280" name="Google Shape;280;p26"/>
          <p:cNvSpPr txBox="1"/>
          <p:nvPr/>
        </p:nvSpPr>
        <p:spPr>
          <a:xfrm>
            <a:off x="152400" y="663575"/>
            <a:ext cx="8763000" cy="5238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accent2"/>
              </a:buClr>
              <a:buSzPts val="2800"/>
              <a:buFont typeface="Comic Sans MS" panose="030F0702030302020204"/>
              <a:buNone/>
            </a:pPr>
            <a:r>
              <a:rPr lang="en-US" sz="2800" b="0" i="0" u="none">
                <a:solidFill>
                  <a:schemeClr val="accent2"/>
                </a:solidFill>
                <a:latin typeface="Comic Sans MS" panose="030F0702030302020204"/>
                <a:ea typeface="Comic Sans MS" panose="030F0702030302020204"/>
                <a:cs typeface="Comic Sans MS" panose="030F0702030302020204"/>
                <a:sym typeface="Comic Sans MS" panose="030F0702030302020204"/>
              </a:rPr>
              <a:t>Figure c. After handling a miss address (11010</a:t>
            </a:r>
            <a:r>
              <a:rPr lang="en-US" sz="2800" b="0" i="0" u="none" baseline="-25000">
                <a:solidFill>
                  <a:schemeClr val="accent2"/>
                </a:solidFill>
                <a:latin typeface="Comic Sans MS" panose="030F0702030302020204"/>
                <a:ea typeface="Comic Sans MS" panose="030F0702030302020204"/>
                <a:cs typeface="Comic Sans MS" panose="030F0702030302020204"/>
                <a:sym typeface="Comic Sans MS" panose="030F0702030302020204"/>
              </a:rPr>
              <a:t>two</a:t>
            </a:r>
            <a:r>
              <a:rPr lang="en-US" sz="2800" b="0" i="0" u="none">
                <a:solidFill>
                  <a:schemeClr val="accent2"/>
                </a:solidFill>
                <a:latin typeface="Comic Sans MS" panose="030F0702030302020204"/>
                <a:ea typeface="Comic Sans MS" panose="030F0702030302020204"/>
                <a:cs typeface="Comic Sans MS" panose="030F0702030302020204"/>
                <a:sym typeface="Comic Sans MS" panose="030F0702030302020204"/>
              </a:rPr>
              <a:t>)</a:t>
            </a:r>
          </a:p>
        </p:txBody>
      </p:sp>
      <p:pic>
        <p:nvPicPr>
          <p:cNvPr id="281" name="Google Shape;281;p26"/>
          <p:cNvPicPr preferRelativeResize="0"/>
          <p:nvPr/>
        </p:nvPicPr>
        <p:blipFill rotWithShape="1">
          <a:blip r:embed="rId3"/>
          <a:srcRect/>
          <a:stretch>
            <a:fillRect/>
          </a:stretch>
        </p:blipFill>
        <p:spPr>
          <a:xfrm>
            <a:off x="1752600" y="1600200"/>
            <a:ext cx="5105400" cy="3176587"/>
          </a:xfrm>
          <a:prstGeom prst="rect">
            <a:avLst/>
          </a:prstGeom>
          <a:noFill/>
          <a:ln>
            <a:noFill/>
          </a:ln>
        </p:spPr>
      </p:pic>
      <p:sp>
        <p:nvSpPr>
          <p:cNvPr id="2" name="Slide Number Placeholder 1">
            <a:extLst>
              <a:ext uri="{FF2B5EF4-FFF2-40B4-BE49-F238E27FC236}">
                <a16:creationId xmlns:a16="http://schemas.microsoft.com/office/drawing/2014/main" id="{75FDC352-ABA1-1259-6F80-237B09A37BE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25</a:t>
            </a:fld>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Google Shape;286;p27"/>
          <p:cNvSpPr txBox="1"/>
          <p:nvPr/>
        </p:nvSpPr>
        <p:spPr>
          <a:xfrm>
            <a:off x="76200" y="76200"/>
            <a:ext cx="7467600" cy="584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accent2"/>
              </a:buClr>
              <a:buSzPts val="3200"/>
              <a:buFont typeface="Comic Sans MS" panose="030F0702030302020204"/>
              <a:buNone/>
            </a:pPr>
            <a:r>
              <a:rPr lang="en-US" sz="3200" b="0" i="0" u="none">
                <a:solidFill>
                  <a:schemeClr val="accent2"/>
                </a:solidFill>
                <a:latin typeface="Comic Sans MS" panose="030F0702030302020204"/>
                <a:ea typeface="Comic Sans MS" panose="030F0702030302020204"/>
                <a:cs typeface="Comic Sans MS" panose="030F0702030302020204"/>
                <a:sym typeface="Comic Sans MS" panose="030F0702030302020204"/>
              </a:rPr>
              <a:t>Accessing a cache-Example 1 </a:t>
            </a:r>
          </a:p>
        </p:txBody>
      </p:sp>
      <p:sp>
        <p:nvSpPr>
          <p:cNvPr id="287" name="Google Shape;287;p27"/>
          <p:cNvSpPr txBox="1"/>
          <p:nvPr/>
        </p:nvSpPr>
        <p:spPr>
          <a:xfrm>
            <a:off x="76200" y="660400"/>
            <a:ext cx="8763000" cy="5238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accent2"/>
              </a:buClr>
              <a:buSzPts val="2800"/>
              <a:buFont typeface="Comic Sans MS" panose="030F0702030302020204"/>
              <a:buNone/>
            </a:pPr>
            <a:r>
              <a:rPr lang="en-US" sz="2800" b="0" i="0" u="none">
                <a:solidFill>
                  <a:schemeClr val="accent2"/>
                </a:solidFill>
                <a:latin typeface="Comic Sans MS" panose="030F0702030302020204"/>
                <a:ea typeface="Comic Sans MS" panose="030F0702030302020204"/>
                <a:cs typeface="Comic Sans MS" panose="030F0702030302020204"/>
                <a:sym typeface="Comic Sans MS" panose="030F0702030302020204"/>
              </a:rPr>
              <a:t>Figure d. After handling a miss address (10110</a:t>
            </a:r>
            <a:r>
              <a:rPr lang="en-US" sz="2800" b="0" i="0" u="none" baseline="-25000">
                <a:solidFill>
                  <a:schemeClr val="accent2"/>
                </a:solidFill>
                <a:latin typeface="Comic Sans MS" panose="030F0702030302020204"/>
                <a:ea typeface="Comic Sans MS" panose="030F0702030302020204"/>
                <a:cs typeface="Comic Sans MS" panose="030F0702030302020204"/>
                <a:sym typeface="Comic Sans MS" panose="030F0702030302020204"/>
              </a:rPr>
              <a:t>two</a:t>
            </a:r>
            <a:r>
              <a:rPr lang="en-US" sz="2800" b="0" i="0" u="none">
                <a:solidFill>
                  <a:schemeClr val="accent2"/>
                </a:solidFill>
                <a:latin typeface="Comic Sans MS" panose="030F0702030302020204"/>
                <a:ea typeface="Comic Sans MS" panose="030F0702030302020204"/>
                <a:cs typeface="Comic Sans MS" panose="030F0702030302020204"/>
                <a:sym typeface="Comic Sans MS" panose="030F0702030302020204"/>
              </a:rPr>
              <a:t>)</a:t>
            </a:r>
          </a:p>
        </p:txBody>
      </p:sp>
      <p:pic>
        <p:nvPicPr>
          <p:cNvPr id="288" name="Google Shape;288;p27"/>
          <p:cNvPicPr preferRelativeResize="0"/>
          <p:nvPr/>
        </p:nvPicPr>
        <p:blipFill rotWithShape="1">
          <a:blip r:embed="rId3"/>
          <a:srcRect/>
          <a:stretch>
            <a:fillRect/>
          </a:stretch>
        </p:blipFill>
        <p:spPr>
          <a:xfrm>
            <a:off x="1828800" y="1981200"/>
            <a:ext cx="4953000" cy="2890837"/>
          </a:xfrm>
          <a:prstGeom prst="rect">
            <a:avLst/>
          </a:prstGeom>
          <a:noFill/>
          <a:ln>
            <a:noFill/>
          </a:ln>
        </p:spPr>
      </p:pic>
      <p:sp>
        <p:nvSpPr>
          <p:cNvPr id="2" name="Slide Number Placeholder 1">
            <a:extLst>
              <a:ext uri="{FF2B5EF4-FFF2-40B4-BE49-F238E27FC236}">
                <a16:creationId xmlns:a16="http://schemas.microsoft.com/office/drawing/2014/main" id="{CDA6274E-FBC5-DA6E-235E-D71F03AD534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26</a:t>
            </a:fld>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Google Shape;293;p28"/>
          <p:cNvSpPr txBox="1"/>
          <p:nvPr/>
        </p:nvSpPr>
        <p:spPr>
          <a:xfrm>
            <a:off x="76200" y="76200"/>
            <a:ext cx="7467600" cy="584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accent2"/>
              </a:buClr>
              <a:buSzPts val="3200"/>
              <a:buFont typeface="Comic Sans MS" panose="030F0702030302020204"/>
              <a:buNone/>
            </a:pPr>
            <a:r>
              <a:rPr lang="en-US" sz="3200" b="0" i="0" u="none">
                <a:solidFill>
                  <a:schemeClr val="accent2"/>
                </a:solidFill>
                <a:latin typeface="Comic Sans MS" panose="030F0702030302020204"/>
                <a:ea typeface="Comic Sans MS" panose="030F0702030302020204"/>
                <a:cs typeface="Comic Sans MS" panose="030F0702030302020204"/>
                <a:sym typeface="Comic Sans MS" panose="030F0702030302020204"/>
              </a:rPr>
              <a:t>Accessing a cache-Example 1 </a:t>
            </a:r>
          </a:p>
        </p:txBody>
      </p:sp>
      <p:sp>
        <p:nvSpPr>
          <p:cNvPr id="294" name="Google Shape;294;p28"/>
          <p:cNvSpPr txBox="1"/>
          <p:nvPr/>
        </p:nvSpPr>
        <p:spPr>
          <a:xfrm>
            <a:off x="109537" y="682625"/>
            <a:ext cx="8805862" cy="5238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accent2"/>
              </a:buClr>
              <a:buSzPts val="2800"/>
              <a:buFont typeface="Comic Sans MS" panose="030F0702030302020204"/>
              <a:buNone/>
            </a:pPr>
            <a:r>
              <a:rPr lang="en-US" sz="2800" b="0" i="0" u="none">
                <a:solidFill>
                  <a:schemeClr val="accent2"/>
                </a:solidFill>
                <a:latin typeface="Comic Sans MS" panose="030F0702030302020204"/>
                <a:ea typeface="Comic Sans MS" panose="030F0702030302020204"/>
                <a:cs typeface="Comic Sans MS" panose="030F0702030302020204"/>
                <a:sym typeface="Comic Sans MS" panose="030F0702030302020204"/>
              </a:rPr>
              <a:t>Figure e. After handling a miss address (00011</a:t>
            </a:r>
            <a:r>
              <a:rPr lang="en-US" sz="2800" b="0" i="0" u="none" baseline="-25000">
                <a:solidFill>
                  <a:schemeClr val="accent2"/>
                </a:solidFill>
                <a:latin typeface="Comic Sans MS" panose="030F0702030302020204"/>
                <a:ea typeface="Comic Sans MS" panose="030F0702030302020204"/>
                <a:cs typeface="Comic Sans MS" panose="030F0702030302020204"/>
                <a:sym typeface="Comic Sans MS" panose="030F0702030302020204"/>
              </a:rPr>
              <a:t>two</a:t>
            </a:r>
            <a:r>
              <a:rPr lang="en-US" sz="2800" b="0" i="0" u="none">
                <a:solidFill>
                  <a:schemeClr val="accent2"/>
                </a:solidFill>
                <a:latin typeface="Comic Sans MS" panose="030F0702030302020204"/>
                <a:ea typeface="Comic Sans MS" panose="030F0702030302020204"/>
                <a:cs typeface="Comic Sans MS" panose="030F0702030302020204"/>
                <a:sym typeface="Comic Sans MS" panose="030F0702030302020204"/>
              </a:rPr>
              <a:t>)</a:t>
            </a:r>
          </a:p>
        </p:txBody>
      </p:sp>
      <p:pic>
        <p:nvPicPr>
          <p:cNvPr id="295" name="Google Shape;295;p28"/>
          <p:cNvPicPr preferRelativeResize="0"/>
          <p:nvPr/>
        </p:nvPicPr>
        <p:blipFill rotWithShape="1">
          <a:blip r:embed="rId3"/>
          <a:srcRect/>
          <a:stretch>
            <a:fillRect/>
          </a:stretch>
        </p:blipFill>
        <p:spPr>
          <a:xfrm>
            <a:off x="1981200" y="1524000"/>
            <a:ext cx="5826125" cy="3467100"/>
          </a:xfrm>
          <a:prstGeom prst="rect">
            <a:avLst/>
          </a:prstGeom>
          <a:noFill/>
          <a:ln>
            <a:noFill/>
          </a:ln>
        </p:spPr>
      </p:pic>
      <p:sp>
        <p:nvSpPr>
          <p:cNvPr id="2" name="Slide Number Placeholder 1">
            <a:extLst>
              <a:ext uri="{FF2B5EF4-FFF2-40B4-BE49-F238E27FC236}">
                <a16:creationId xmlns:a16="http://schemas.microsoft.com/office/drawing/2014/main" id="{07738560-B21D-EB78-5446-D5AB4132EAD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27</a:t>
            </a:fld>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Google Shape;300;p29"/>
          <p:cNvSpPr txBox="1"/>
          <p:nvPr/>
        </p:nvSpPr>
        <p:spPr>
          <a:xfrm>
            <a:off x="76200" y="76200"/>
            <a:ext cx="7467600" cy="584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accent2"/>
              </a:buClr>
              <a:buSzPts val="3200"/>
              <a:buFont typeface="Comic Sans MS" panose="030F0702030302020204"/>
              <a:buNone/>
            </a:pPr>
            <a:r>
              <a:rPr lang="en-US" sz="3200" b="0" i="0" u="none">
                <a:solidFill>
                  <a:schemeClr val="accent2"/>
                </a:solidFill>
                <a:latin typeface="Comic Sans MS" panose="030F0702030302020204"/>
                <a:ea typeface="Comic Sans MS" panose="030F0702030302020204"/>
                <a:cs typeface="Comic Sans MS" panose="030F0702030302020204"/>
                <a:sym typeface="Comic Sans MS" panose="030F0702030302020204"/>
              </a:rPr>
              <a:t>Accessing a cache-Example 1 </a:t>
            </a:r>
          </a:p>
        </p:txBody>
      </p:sp>
      <p:sp>
        <p:nvSpPr>
          <p:cNvPr id="301" name="Google Shape;301;p29"/>
          <p:cNvSpPr txBox="1"/>
          <p:nvPr/>
        </p:nvSpPr>
        <p:spPr>
          <a:xfrm>
            <a:off x="109537" y="682625"/>
            <a:ext cx="8805862" cy="5238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accent2"/>
              </a:buClr>
              <a:buSzPts val="2800"/>
              <a:buFont typeface="Comic Sans MS" panose="030F0702030302020204"/>
              <a:buNone/>
            </a:pPr>
            <a:r>
              <a:rPr lang="en-US" sz="2800" b="0" i="0" u="none">
                <a:solidFill>
                  <a:schemeClr val="accent2"/>
                </a:solidFill>
                <a:latin typeface="Comic Sans MS" panose="030F0702030302020204"/>
                <a:ea typeface="Comic Sans MS" panose="030F0702030302020204"/>
                <a:cs typeface="Comic Sans MS" panose="030F0702030302020204"/>
                <a:sym typeface="Comic Sans MS" panose="030F0702030302020204"/>
              </a:rPr>
              <a:t>Figure f. After handling a miss address (10010</a:t>
            </a:r>
            <a:r>
              <a:rPr lang="en-US" sz="2800" b="0" i="0" u="none" baseline="-25000">
                <a:solidFill>
                  <a:schemeClr val="accent2"/>
                </a:solidFill>
                <a:latin typeface="Comic Sans MS" panose="030F0702030302020204"/>
                <a:ea typeface="Comic Sans MS" panose="030F0702030302020204"/>
                <a:cs typeface="Comic Sans MS" panose="030F0702030302020204"/>
                <a:sym typeface="Comic Sans MS" panose="030F0702030302020204"/>
              </a:rPr>
              <a:t>two</a:t>
            </a:r>
            <a:r>
              <a:rPr lang="en-US" sz="2800" b="0" i="0" u="none">
                <a:solidFill>
                  <a:schemeClr val="accent2"/>
                </a:solidFill>
                <a:latin typeface="Comic Sans MS" panose="030F0702030302020204"/>
                <a:ea typeface="Comic Sans MS" panose="030F0702030302020204"/>
                <a:cs typeface="Comic Sans MS" panose="030F0702030302020204"/>
                <a:sym typeface="Comic Sans MS" panose="030F0702030302020204"/>
              </a:rPr>
              <a:t>)</a:t>
            </a:r>
          </a:p>
        </p:txBody>
      </p:sp>
      <p:pic>
        <p:nvPicPr>
          <p:cNvPr id="302" name="Google Shape;302;p29"/>
          <p:cNvPicPr preferRelativeResize="0"/>
          <p:nvPr/>
        </p:nvPicPr>
        <p:blipFill rotWithShape="1">
          <a:blip r:embed="rId3"/>
          <a:srcRect/>
          <a:stretch>
            <a:fillRect/>
          </a:stretch>
        </p:blipFill>
        <p:spPr>
          <a:xfrm>
            <a:off x="1371600" y="1676400"/>
            <a:ext cx="6119812" cy="3676650"/>
          </a:xfrm>
          <a:prstGeom prst="rect">
            <a:avLst/>
          </a:prstGeom>
          <a:noFill/>
          <a:ln>
            <a:noFill/>
          </a:ln>
        </p:spPr>
      </p:pic>
      <p:sp>
        <p:nvSpPr>
          <p:cNvPr id="2" name="Slide Number Placeholder 1">
            <a:extLst>
              <a:ext uri="{FF2B5EF4-FFF2-40B4-BE49-F238E27FC236}">
                <a16:creationId xmlns:a16="http://schemas.microsoft.com/office/drawing/2014/main" id="{08EB4BA6-DB5E-6482-4BE5-84671FBC84D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28</a:t>
            </a:fld>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Google Shape;307;p30"/>
          <p:cNvSpPr txBox="1"/>
          <p:nvPr/>
        </p:nvSpPr>
        <p:spPr>
          <a:xfrm>
            <a:off x="76200" y="76200"/>
            <a:ext cx="7467600" cy="584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accent2"/>
              </a:buClr>
              <a:buSzPts val="3200"/>
              <a:buFont typeface="Comic Sans MS" panose="030F0702030302020204"/>
              <a:buNone/>
            </a:pPr>
            <a:r>
              <a:rPr lang="en-US" sz="3200" b="0" i="0" u="none">
                <a:solidFill>
                  <a:schemeClr val="accent2"/>
                </a:solidFill>
                <a:latin typeface="Comic Sans MS" panose="030F0702030302020204"/>
                <a:ea typeface="Comic Sans MS" panose="030F0702030302020204"/>
                <a:cs typeface="Comic Sans MS" panose="030F0702030302020204"/>
                <a:sym typeface="Comic Sans MS" panose="030F0702030302020204"/>
              </a:rPr>
              <a:t>Accessing a cache-Example 2 </a:t>
            </a:r>
          </a:p>
        </p:txBody>
      </p:sp>
      <p:pic>
        <p:nvPicPr>
          <p:cNvPr id="308" name="Google Shape;308;p30"/>
          <p:cNvPicPr preferRelativeResize="0"/>
          <p:nvPr/>
        </p:nvPicPr>
        <p:blipFill rotWithShape="1">
          <a:blip r:embed="rId3"/>
          <a:srcRect/>
          <a:stretch>
            <a:fillRect/>
          </a:stretch>
        </p:blipFill>
        <p:spPr>
          <a:xfrm>
            <a:off x="533400" y="990600"/>
            <a:ext cx="7793037" cy="5010150"/>
          </a:xfrm>
          <a:prstGeom prst="rect">
            <a:avLst/>
          </a:prstGeom>
          <a:noFill/>
          <a:ln>
            <a:noFill/>
          </a:ln>
        </p:spPr>
      </p:pic>
      <p:sp>
        <p:nvSpPr>
          <p:cNvPr id="2" name="Slide Number Placeholder 1">
            <a:extLst>
              <a:ext uri="{FF2B5EF4-FFF2-40B4-BE49-F238E27FC236}">
                <a16:creationId xmlns:a16="http://schemas.microsoft.com/office/drawing/2014/main" id="{5B4AFA44-BF00-3127-6D2F-F39557EE24B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29</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3"/>
          <p:cNvSpPr txBox="1"/>
          <p:nvPr/>
        </p:nvSpPr>
        <p:spPr>
          <a:xfrm>
            <a:off x="0" y="0"/>
            <a:ext cx="7467600" cy="584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accent2"/>
              </a:buClr>
              <a:buSzPts val="3200"/>
              <a:buFont typeface="Comic Sans MS" panose="030F0702030302020204"/>
              <a:buNone/>
            </a:pPr>
            <a:r>
              <a:rPr lang="en-US" sz="3200" b="0" i="0" u="none">
                <a:solidFill>
                  <a:schemeClr val="accent2"/>
                </a:solidFill>
                <a:latin typeface="Comic Sans MS" panose="030F0702030302020204"/>
                <a:ea typeface="Comic Sans MS" panose="030F0702030302020204"/>
                <a:cs typeface="Comic Sans MS" panose="030F0702030302020204"/>
                <a:sym typeface="Comic Sans MS" panose="030F0702030302020204"/>
              </a:rPr>
              <a:t>Memory Hierarchy</a:t>
            </a:r>
          </a:p>
        </p:txBody>
      </p:sp>
      <p:sp>
        <p:nvSpPr>
          <p:cNvPr id="129" name="Google Shape;129;p3"/>
          <p:cNvSpPr txBox="1">
            <a:spLocks noGrp="1"/>
          </p:cNvSpPr>
          <p:nvPr>
            <p:ph type="body" idx="1"/>
          </p:nvPr>
        </p:nvSpPr>
        <p:spPr>
          <a:xfrm>
            <a:off x="304800" y="685800"/>
            <a:ext cx="8229600" cy="4191000"/>
          </a:xfrm>
          <a:prstGeom prst="rect">
            <a:avLst/>
          </a:prstGeom>
          <a:noFill/>
          <a:ln>
            <a:noFill/>
          </a:ln>
        </p:spPr>
        <p:txBody>
          <a:bodyPr spcFirstLastPara="1" wrap="square" lIns="91425" tIns="45700" rIns="91425" bIns="45700" anchor="t" anchorCtr="0">
            <a:noAutofit/>
          </a:bodyPr>
          <a:lstStyle/>
          <a:p>
            <a:pPr marL="342900" lvl="0" indent="-342900" algn="just" rtl="0">
              <a:lnSpc>
                <a:spcPct val="100000"/>
              </a:lnSpc>
              <a:spcBef>
                <a:spcPts val="0"/>
              </a:spcBef>
              <a:spcAft>
                <a:spcPts val="0"/>
              </a:spcAft>
              <a:buClr>
                <a:srgbClr val="000099"/>
              </a:buClr>
              <a:buSzPts val="3000"/>
              <a:buFont typeface="Noto Sans Symbols"/>
              <a:buChar char="▪"/>
            </a:pPr>
            <a:r>
              <a:rPr lang="en-US" sz="2400" b="0" i="0" u="none">
                <a:solidFill>
                  <a:schemeClr val="dk1"/>
                </a:solidFill>
                <a:latin typeface="Comic Sans MS" panose="030F0702030302020204"/>
                <a:ea typeface="Comic Sans MS" panose="030F0702030302020204"/>
                <a:cs typeface="Comic Sans MS" panose="030F0702030302020204"/>
                <a:sym typeface="Comic Sans MS" panose="030F0702030302020204"/>
              </a:rPr>
              <a:t>A memory hierarchy consists of multiple levels of memory with different speeds and sizes.</a:t>
            </a:r>
          </a:p>
          <a:p>
            <a:pPr marL="342900" lvl="0" indent="-152400" algn="just" rtl="0">
              <a:lnSpc>
                <a:spcPct val="100000"/>
              </a:lnSpc>
              <a:spcBef>
                <a:spcPts val="480"/>
              </a:spcBef>
              <a:spcAft>
                <a:spcPts val="0"/>
              </a:spcAft>
              <a:buClr>
                <a:srgbClr val="000099"/>
              </a:buClr>
              <a:buSzPts val="3000"/>
              <a:buFont typeface="Noto Sans Symbols"/>
              <a:buNone/>
            </a:pPr>
            <a:endParaRPr sz="2400" b="0" i="0" u="none">
              <a:solidFill>
                <a:schemeClr val="dk1"/>
              </a:solidFill>
              <a:latin typeface="Comic Sans MS" panose="030F0702030302020204"/>
              <a:ea typeface="Comic Sans MS" panose="030F0702030302020204"/>
              <a:cs typeface="Comic Sans MS" panose="030F0702030302020204"/>
              <a:sym typeface="Comic Sans MS" panose="030F0702030302020204"/>
            </a:endParaRPr>
          </a:p>
          <a:p>
            <a:pPr marL="342900" lvl="0" indent="-342900" algn="just" rtl="0">
              <a:lnSpc>
                <a:spcPct val="100000"/>
              </a:lnSpc>
              <a:spcBef>
                <a:spcPts val="480"/>
              </a:spcBef>
              <a:spcAft>
                <a:spcPts val="0"/>
              </a:spcAft>
              <a:buClr>
                <a:srgbClr val="000099"/>
              </a:buClr>
              <a:buSzPts val="3000"/>
              <a:buFont typeface="Noto Sans Symbols"/>
              <a:buChar char="▪"/>
            </a:pPr>
            <a:r>
              <a:rPr lang="en-US" sz="2400" b="0" i="0" u="none">
                <a:solidFill>
                  <a:schemeClr val="dk1"/>
                </a:solidFill>
                <a:latin typeface="Comic Sans MS" panose="030F0702030302020204"/>
                <a:ea typeface="Comic Sans MS" panose="030F0702030302020204"/>
                <a:cs typeface="Comic Sans MS" panose="030F0702030302020204"/>
                <a:sym typeface="Comic Sans MS" panose="030F0702030302020204"/>
              </a:rPr>
              <a:t>The faster memories are more expensive per bit than the slower memories and thus smaller.</a:t>
            </a:r>
          </a:p>
          <a:p>
            <a:pPr marL="342900" lvl="0" indent="-152400" algn="just" rtl="0">
              <a:lnSpc>
                <a:spcPct val="100000"/>
              </a:lnSpc>
              <a:spcBef>
                <a:spcPts val="480"/>
              </a:spcBef>
              <a:spcAft>
                <a:spcPts val="0"/>
              </a:spcAft>
              <a:buClr>
                <a:srgbClr val="000099"/>
              </a:buClr>
              <a:buSzPts val="3000"/>
              <a:buFont typeface="Noto Sans Symbols"/>
              <a:buNone/>
            </a:pPr>
            <a:endParaRPr sz="2400" b="0" i="0" u="none">
              <a:solidFill>
                <a:schemeClr val="dk1"/>
              </a:solidFill>
              <a:latin typeface="Comic Sans MS" panose="030F0702030302020204"/>
              <a:ea typeface="Comic Sans MS" panose="030F0702030302020204"/>
              <a:cs typeface="Comic Sans MS" panose="030F0702030302020204"/>
              <a:sym typeface="Comic Sans MS" panose="030F0702030302020204"/>
            </a:endParaRPr>
          </a:p>
          <a:p>
            <a:pPr marL="342900" lvl="0" indent="-342900" algn="just" rtl="0">
              <a:lnSpc>
                <a:spcPct val="100000"/>
              </a:lnSpc>
              <a:spcBef>
                <a:spcPts val="480"/>
              </a:spcBef>
              <a:spcAft>
                <a:spcPts val="0"/>
              </a:spcAft>
              <a:buClr>
                <a:srgbClr val="000099"/>
              </a:buClr>
              <a:buSzPts val="3000"/>
              <a:buFont typeface="Noto Sans Symbols"/>
              <a:buChar char="▪"/>
            </a:pPr>
            <a:r>
              <a:rPr lang="en-US" sz="2400" b="0" i="0" u="none">
                <a:solidFill>
                  <a:schemeClr val="dk1"/>
                </a:solidFill>
                <a:latin typeface="Comic Sans MS" panose="030F0702030302020204"/>
                <a:ea typeface="Comic Sans MS" panose="030F0702030302020204"/>
                <a:cs typeface="Comic Sans MS" panose="030F0702030302020204"/>
                <a:sym typeface="Comic Sans MS" panose="030F0702030302020204"/>
              </a:rPr>
              <a:t>Three technologies used in building memory hierarchies:</a:t>
            </a:r>
          </a:p>
          <a:p>
            <a:pPr marL="342900" lvl="0" indent="-342900" algn="just" rtl="0">
              <a:lnSpc>
                <a:spcPct val="100000"/>
              </a:lnSpc>
              <a:spcBef>
                <a:spcPts val="480"/>
              </a:spcBef>
              <a:spcAft>
                <a:spcPts val="0"/>
              </a:spcAft>
              <a:buClr>
                <a:schemeClr val="dk1"/>
              </a:buClr>
              <a:buSzPts val="2400"/>
              <a:buFont typeface="Comic Sans MS" panose="030F0702030302020204"/>
              <a:buNone/>
            </a:pPr>
            <a:r>
              <a:rPr lang="en-US" sz="2400" b="0" i="0" u="none">
                <a:solidFill>
                  <a:schemeClr val="dk1"/>
                </a:solidFill>
                <a:latin typeface="Comic Sans MS" panose="030F0702030302020204"/>
                <a:ea typeface="Comic Sans MS" panose="030F0702030302020204"/>
                <a:cs typeface="Comic Sans MS" panose="030F0702030302020204"/>
                <a:sym typeface="Comic Sans MS" panose="030F0702030302020204"/>
              </a:rPr>
              <a:t>	</a:t>
            </a:r>
          </a:p>
          <a:p>
            <a:pPr marL="342900" lvl="0" indent="-342900" algn="just" rtl="0">
              <a:lnSpc>
                <a:spcPct val="100000"/>
              </a:lnSpc>
              <a:spcBef>
                <a:spcPts val="480"/>
              </a:spcBef>
              <a:spcAft>
                <a:spcPts val="0"/>
              </a:spcAft>
              <a:buClr>
                <a:schemeClr val="dk1"/>
              </a:buClr>
              <a:buSzPts val="2400"/>
              <a:buFont typeface="Arial" panose="020B0604020202020204"/>
              <a:buAutoNum type="arabicPeriod"/>
            </a:pPr>
            <a:r>
              <a:rPr lang="en-US" sz="2400" b="0" i="0" u="none">
                <a:solidFill>
                  <a:schemeClr val="dk1"/>
                </a:solidFill>
                <a:latin typeface="Comic Sans MS" panose="030F0702030302020204"/>
                <a:ea typeface="Comic Sans MS" panose="030F0702030302020204"/>
                <a:cs typeface="Comic Sans MS" panose="030F0702030302020204"/>
                <a:sym typeface="Comic Sans MS" panose="030F0702030302020204"/>
              </a:rPr>
              <a:t>DRAM (dynamic random access memory) (Main memory)</a:t>
            </a:r>
          </a:p>
          <a:p>
            <a:pPr marL="342900" lvl="0" indent="-342900" algn="just" rtl="0">
              <a:lnSpc>
                <a:spcPct val="100000"/>
              </a:lnSpc>
              <a:spcBef>
                <a:spcPts val="480"/>
              </a:spcBef>
              <a:spcAft>
                <a:spcPts val="0"/>
              </a:spcAft>
              <a:buClr>
                <a:schemeClr val="dk1"/>
              </a:buClr>
              <a:buSzPts val="2400"/>
              <a:buFont typeface="Arial" panose="020B0604020202020204"/>
              <a:buAutoNum type="arabicPeriod"/>
            </a:pPr>
            <a:r>
              <a:rPr lang="en-US" sz="2400" b="0" i="0" u="none">
                <a:solidFill>
                  <a:schemeClr val="dk1"/>
                </a:solidFill>
                <a:latin typeface="Comic Sans MS" panose="030F0702030302020204"/>
                <a:ea typeface="Comic Sans MS" panose="030F0702030302020204"/>
                <a:cs typeface="Comic Sans MS" panose="030F0702030302020204"/>
                <a:sym typeface="Comic Sans MS" panose="030F0702030302020204"/>
              </a:rPr>
              <a:t>SRAM (static random access memory) - TechTarget    (Cache)</a:t>
            </a:r>
          </a:p>
          <a:p>
            <a:pPr marL="342900" lvl="0" indent="-342900" algn="just" rtl="0">
              <a:lnSpc>
                <a:spcPct val="100000"/>
              </a:lnSpc>
              <a:spcBef>
                <a:spcPts val="480"/>
              </a:spcBef>
              <a:spcAft>
                <a:spcPts val="0"/>
              </a:spcAft>
              <a:buClr>
                <a:schemeClr val="dk1"/>
              </a:buClr>
              <a:buSzPts val="2400"/>
              <a:buFont typeface="Arial" panose="020B0604020202020204"/>
              <a:buAutoNum type="arabicPeriod"/>
            </a:pPr>
            <a:r>
              <a:rPr lang="en-US" sz="2400" b="0" i="0" u="none">
                <a:solidFill>
                  <a:schemeClr val="dk1"/>
                </a:solidFill>
                <a:latin typeface="Comic Sans MS" panose="030F0702030302020204"/>
                <a:ea typeface="Comic Sans MS" panose="030F0702030302020204"/>
                <a:cs typeface="Comic Sans MS" panose="030F0702030302020204"/>
                <a:sym typeface="Comic Sans MS" panose="030F0702030302020204"/>
              </a:rPr>
              <a:t>Magnetic disk (Hard disk)</a:t>
            </a:r>
          </a:p>
        </p:txBody>
      </p:sp>
      <p:sp>
        <p:nvSpPr>
          <p:cNvPr id="2" name="Slide Number Placeholder 1">
            <a:extLst>
              <a:ext uri="{FF2B5EF4-FFF2-40B4-BE49-F238E27FC236}">
                <a16:creationId xmlns:a16="http://schemas.microsoft.com/office/drawing/2014/main" id="{0F293697-E5F3-B12A-0B55-5EFA1B90235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a:t>
            </a:fld>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3" name="Google Shape;313;p31"/>
          <p:cNvSpPr txBox="1"/>
          <p:nvPr/>
        </p:nvSpPr>
        <p:spPr>
          <a:xfrm>
            <a:off x="76200" y="76200"/>
            <a:ext cx="7467600" cy="584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accent2"/>
              </a:buClr>
              <a:buSzPts val="3200"/>
              <a:buFont typeface="Comic Sans MS" panose="030F0702030302020204"/>
              <a:buNone/>
            </a:pPr>
            <a:r>
              <a:rPr lang="en-US" sz="3200" b="0" i="0" u="none">
                <a:solidFill>
                  <a:schemeClr val="accent2"/>
                </a:solidFill>
                <a:latin typeface="Comic Sans MS" panose="030F0702030302020204"/>
                <a:ea typeface="Comic Sans MS" panose="030F0702030302020204"/>
                <a:cs typeface="Comic Sans MS" panose="030F0702030302020204"/>
                <a:sym typeface="Comic Sans MS" panose="030F0702030302020204"/>
              </a:rPr>
              <a:t>Accessing a cache-Example 2 </a:t>
            </a:r>
          </a:p>
        </p:txBody>
      </p:sp>
      <p:sp>
        <p:nvSpPr>
          <p:cNvPr id="314" name="Google Shape;314;p31"/>
          <p:cNvSpPr txBox="1"/>
          <p:nvPr/>
        </p:nvSpPr>
        <p:spPr>
          <a:xfrm>
            <a:off x="96837" y="660400"/>
            <a:ext cx="8894762" cy="954087"/>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chemeClr val="accent2"/>
              </a:buClr>
              <a:buSzPts val="2800"/>
              <a:buFont typeface="Comic Sans MS" panose="030F0702030302020204"/>
              <a:buNone/>
            </a:pPr>
            <a:r>
              <a:rPr lang="en-US" sz="2800" b="0" i="0" u="none">
                <a:solidFill>
                  <a:schemeClr val="accent2"/>
                </a:solidFill>
                <a:latin typeface="Comic Sans MS" panose="030F0702030302020204"/>
                <a:ea typeface="Comic Sans MS" panose="030F0702030302020204"/>
                <a:cs typeface="Comic Sans MS" panose="030F0702030302020204"/>
                <a:sym typeface="Comic Sans MS" panose="030F0702030302020204"/>
              </a:rPr>
              <a:t>Accessing a cache-After handling miss of address 10110 </a:t>
            </a:r>
          </a:p>
        </p:txBody>
      </p:sp>
      <p:pic>
        <p:nvPicPr>
          <p:cNvPr id="315" name="Google Shape;315;p31"/>
          <p:cNvPicPr preferRelativeResize="0"/>
          <p:nvPr/>
        </p:nvPicPr>
        <p:blipFill rotWithShape="1">
          <a:blip r:embed="rId3"/>
          <a:srcRect/>
          <a:stretch>
            <a:fillRect/>
          </a:stretch>
        </p:blipFill>
        <p:spPr>
          <a:xfrm>
            <a:off x="762000" y="1600200"/>
            <a:ext cx="7162800" cy="3952875"/>
          </a:xfrm>
          <a:prstGeom prst="rect">
            <a:avLst/>
          </a:prstGeom>
          <a:noFill/>
          <a:ln>
            <a:noFill/>
          </a:ln>
        </p:spPr>
      </p:pic>
      <p:sp>
        <p:nvSpPr>
          <p:cNvPr id="2" name="Slide Number Placeholder 1">
            <a:extLst>
              <a:ext uri="{FF2B5EF4-FFF2-40B4-BE49-F238E27FC236}">
                <a16:creationId xmlns:a16="http://schemas.microsoft.com/office/drawing/2014/main" id="{72642024-7C1E-F8EF-E918-0878B51C8B0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30</a:t>
            </a:fld>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Google Shape;320;p32"/>
          <p:cNvSpPr txBox="1"/>
          <p:nvPr/>
        </p:nvSpPr>
        <p:spPr>
          <a:xfrm>
            <a:off x="76200" y="76200"/>
            <a:ext cx="7467600" cy="584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accent2"/>
              </a:buClr>
              <a:buSzPts val="3200"/>
              <a:buFont typeface="Comic Sans MS" panose="030F0702030302020204"/>
              <a:buNone/>
            </a:pPr>
            <a:r>
              <a:rPr lang="en-US" sz="3200" b="0" i="0" u="none">
                <a:solidFill>
                  <a:schemeClr val="accent2"/>
                </a:solidFill>
                <a:latin typeface="Comic Sans MS" panose="030F0702030302020204"/>
                <a:ea typeface="Comic Sans MS" panose="030F0702030302020204"/>
                <a:cs typeface="Comic Sans MS" panose="030F0702030302020204"/>
                <a:sym typeface="Comic Sans MS" panose="030F0702030302020204"/>
              </a:rPr>
              <a:t>Accessing a cache-Example 2 </a:t>
            </a:r>
          </a:p>
        </p:txBody>
      </p:sp>
      <p:sp>
        <p:nvSpPr>
          <p:cNvPr id="321" name="Google Shape;321;p32"/>
          <p:cNvSpPr txBox="1"/>
          <p:nvPr/>
        </p:nvSpPr>
        <p:spPr>
          <a:xfrm>
            <a:off x="96837" y="660400"/>
            <a:ext cx="8894762" cy="954087"/>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chemeClr val="accent2"/>
              </a:buClr>
              <a:buSzPts val="2800"/>
              <a:buFont typeface="Comic Sans MS" panose="030F0702030302020204"/>
              <a:buNone/>
            </a:pPr>
            <a:r>
              <a:rPr lang="en-US" sz="2800" b="0" i="0" u="none">
                <a:solidFill>
                  <a:schemeClr val="accent2"/>
                </a:solidFill>
                <a:latin typeface="Comic Sans MS" panose="030F0702030302020204"/>
                <a:ea typeface="Comic Sans MS" panose="030F0702030302020204"/>
                <a:cs typeface="Comic Sans MS" panose="030F0702030302020204"/>
                <a:sym typeface="Comic Sans MS" panose="030F0702030302020204"/>
              </a:rPr>
              <a:t>Accessing a cache-After handling miss of address  11010</a:t>
            </a:r>
          </a:p>
        </p:txBody>
      </p:sp>
      <p:pic>
        <p:nvPicPr>
          <p:cNvPr id="322" name="Google Shape;322;p32"/>
          <p:cNvPicPr preferRelativeResize="0"/>
          <p:nvPr/>
        </p:nvPicPr>
        <p:blipFill rotWithShape="1">
          <a:blip r:embed="rId3"/>
          <a:srcRect/>
          <a:stretch>
            <a:fillRect/>
          </a:stretch>
        </p:blipFill>
        <p:spPr>
          <a:xfrm>
            <a:off x="914400" y="1752600"/>
            <a:ext cx="6953250" cy="3657600"/>
          </a:xfrm>
          <a:prstGeom prst="rect">
            <a:avLst/>
          </a:prstGeom>
          <a:noFill/>
          <a:ln>
            <a:noFill/>
          </a:ln>
        </p:spPr>
      </p:pic>
      <p:sp>
        <p:nvSpPr>
          <p:cNvPr id="2" name="Slide Number Placeholder 1">
            <a:extLst>
              <a:ext uri="{FF2B5EF4-FFF2-40B4-BE49-F238E27FC236}">
                <a16:creationId xmlns:a16="http://schemas.microsoft.com/office/drawing/2014/main" id="{F5B5ED32-9325-2F2B-83C7-C077AD27894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31</a:t>
            </a:fld>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Google Shape;327;p33"/>
          <p:cNvSpPr txBox="1"/>
          <p:nvPr/>
        </p:nvSpPr>
        <p:spPr>
          <a:xfrm>
            <a:off x="76200" y="76200"/>
            <a:ext cx="7467600" cy="584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accent2"/>
              </a:buClr>
              <a:buSzPts val="3200"/>
              <a:buFont typeface="Comic Sans MS" panose="030F0702030302020204"/>
              <a:buNone/>
            </a:pPr>
            <a:r>
              <a:rPr lang="en-US" sz="3200" b="0" i="0" u="none">
                <a:solidFill>
                  <a:schemeClr val="accent2"/>
                </a:solidFill>
                <a:latin typeface="Comic Sans MS" panose="030F0702030302020204"/>
                <a:ea typeface="Comic Sans MS" panose="030F0702030302020204"/>
                <a:cs typeface="Comic Sans MS" panose="030F0702030302020204"/>
                <a:sym typeface="Comic Sans MS" panose="030F0702030302020204"/>
              </a:rPr>
              <a:t>Accessing a cache-Example 2 </a:t>
            </a:r>
          </a:p>
        </p:txBody>
      </p:sp>
      <p:sp>
        <p:nvSpPr>
          <p:cNvPr id="328" name="Google Shape;328;p33"/>
          <p:cNvSpPr txBox="1"/>
          <p:nvPr/>
        </p:nvSpPr>
        <p:spPr>
          <a:xfrm>
            <a:off x="96837" y="660400"/>
            <a:ext cx="8894762" cy="954087"/>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chemeClr val="accent2"/>
              </a:buClr>
              <a:buSzPts val="2800"/>
              <a:buFont typeface="Comic Sans MS" panose="030F0702030302020204"/>
              <a:buNone/>
            </a:pPr>
            <a:r>
              <a:rPr lang="en-US" sz="2800" b="0" i="0" u="none">
                <a:solidFill>
                  <a:schemeClr val="accent2"/>
                </a:solidFill>
                <a:latin typeface="Comic Sans MS" panose="030F0702030302020204"/>
                <a:ea typeface="Comic Sans MS" panose="030F0702030302020204"/>
                <a:cs typeface="Comic Sans MS" panose="030F0702030302020204"/>
                <a:sym typeface="Comic Sans MS" panose="030F0702030302020204"/>
              </a:rPr>
              <a:t>Accessing a cache-After handling miss of address 10000</a:t>
            </a:r>
          </a:p>
        </p:txBody>
      </p:sp>
      <p:pic>
        <p:nvPicPr>
          <p:cNvPr id="329" name="Google Shape;329;p33"/>
          <p:cNvPicPr preferRelativeResize="0"/>
          <p:nvPr/>
        </p:nvPicPr>
        <p:blipFill rotWithShape="1">
          <a:blip r:embed="rId3"/>
          <a:srcRect/>
          <a:stretch>
            <a:fillRect/>
          </a:stretch>
        </p:blipFill>
        <p:spPr>
          <a:xfrm>
            <a:off x="1066800" y="1614487"/>
            <a:ext cx="7227887" cy="3705225"/>
          </a:xfrm>
          <a:prstGeom prst="rect">
            <a:avLst/>
          </a:prstGeom>
          <a:noFill/>
          <a:ln>
            <a:noFill/>
          </a:ln>
        </p:spPr>
      </p:pic>
      <p:sp>
        <p:nvSpPr>
          <p:cNvPr id="2" name="Slide Number Placeholder 1">
            <a:extLst>
              <a:ext uri="{FF2B5EF4-FFF2-40B4-BE49-F238E27FC236}">
                <a16:creationId xmlns:a16="http://schemas.microsoft.com/office/drawing/2014/main" id="{F46EEF1A-8864-C942-F68E-62D2C7AA101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32</a:t>
            </a:fld>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34"/>
          <p:cNvSpPr txBox="1"/>
          <p:nvPr/>
        </p:nvSpPr>
        <p:spPr>
          <a:xfrm>
            <a:off x="76200" y="76200"/>
            <a:ext cx="7467600" cy="584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accent2"/>
              </a:buClr>
              <a:buSzPts val="3200"/>
              <a:buFont typeface="Comic Sans MS" panose="030F0702030302020204"/>
              <a:buNone/>
            </a:pPr>
            <a:r>
              <a:rPr lang="en-US" sz="3200" b="0" i="0" u="none">
                <a:solidFill>
                  <a:schemeClr val="accent2"/>
                </a:solidFill>
                <a:latin typeface="Comic Sans MS" panose="030F0702030302020204"/>
                <a:ea typeface="Comic Sans MS" panose="030F0702030302020204"/>
                <a:cs typeface="Comic Sans MS" panose="030F0702030302020204"/>
                <a:sym typeface="Comic Sans MS" panose="030F0702030302020204"/>
              </a:rPr>
              <a:t>Accessing a cache-Example 2 </a:t>
            </a:r>
          </a:p>
        </p:txBody>
      </p:sp>
      <p:sp>
        <p:nvSpPr>
          <p:cNvPr id="335" name="Google Shape;335;p34"/>
          <p:cNvSpPr txBox="1"/>
          <p:nvPr/>
        </p:nvSpPr>
        <p:spPr>
          <a:xfrm>
            <a:off x="96837" y="660400"/>
            <a:ext cx="8894762" cy="954087"/>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chemeClr val="accent2"/>
              </a:buClr>
              <a:buSzPts val="2800"/>
              <a:buFont typeface="Comic Sans MS" panose="030F0702030302020204"/>
              <a:buNone/>
            </a:pPr>
            <a:r>
              <a:rPr lang="en-US" sz="2800" b="0" i="0" u="none">
                <a:solidFill>
                  <a:schemeClr val="accent2"/>
                </a:solidFill>
                <a:latin typeface="Comic Sans MS" panose="030F0702030302020204"/>
                <a:ea typeface="Comic Sans MS" panose="030F0702030302020204"/>
                <a:cs typeface="Comic Sans MS" panose="030F0702030302020204"/>
                <a:sym typeface="Comic Sans MS" panose="030F0702030302020204"/>
              </a:rPr>
              <a:t>Accessing a cache-After handling miss of address 00011</a:t>
            </a:r>
          </a:p>
        </p:txBody>
      </p:sp>
      <p:pic>
        <p:nvPicPr>
          <p:cNvPr id="336" name="Google Shape;336;p34"/>
          <p:cNvPicPr preferRelativeResize="0"/>
          <p:nvPr/>
        </p:nvPicPr>
        <p:blipFill rotWithShape="1">
          <a:blip r:embed="rId3"/>
          <a:srcRect/>
          <a:stretch>
            <a:fillRect/>
          </a:stretch>
        </p:blipFill>
        <p:spPr>
          <a:xfrm>
            <a:off x="1066800" y="1828800"/>
            <a:ext cx="6858000" cy="3562350"/>
          </a:xfrm>
          <a:prstGeom prst="rect">
            <a:avLst/>
          </a:prstGeom>
          <a:noFill/>
          <a:ln>
            <a:noFill/>
          </a:ln>
        </p:spPr>
      </p:pic>
      <p:sp>
        <p:nvSpPr>
          <p:cNvPr id="2" name="Slide Number Placeholder 1">
            <a:extLst>
              <a:ext uri="{FF2B5EF4-FFF2-40B4-BE49-F238E27FC236}">
                <a16:creationId xmlns:a16="http://schemas.microsoft.com/office/drawing/2014/main" id="{017C4CEE-9065-7F9C-BA4B-E1437C6A089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33</a:t>
            </a:fld>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sp>
        <p:nvSpPr>
          <p:cNvPr id="341" name="Google Shape;341;p35"/>
          <p:cNvSpPr txBox="1"/>
          <p:nvPr/>
        </p:nvSpPr>
        <p:spPr>
          <a:xfrm>
            <a:off x="76200" y="76200"/>
            <a:ext cx="7467600" cy="584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accent2"/>
              </a:buClr>
              <a:buSzPts val="3200"/>
              <a:buFont typeface="Comic Sans MS" panose="030F0702030302020204"/>
              <a:buNone/>
            </a:pPr>
            <a:r>
              <a:rPr lang="en-US" sz="3200" b="0" i="0" u="none">
                <a:solidFill>
                  <a:schemeClr val="accent2"/>
                </a:solidFill>
                <a:latin typeface="Comic Sans MS" panose="030F0702030302020204"/>
                <a:ea typeface="Comic Sans MS" panose="030F0702030302020204"/>
                <a:cs typeface="Comic Sans MS" panose="030F0702030302020204"/>
                <a:sym typeface="Comic Sans MS" panose="030F0702030302020204"/>
              </a:rPr>
              <a:t>Accessing a cache-Example 2 </a:t>
            </a:r>
          </a:p>
        </p:txBody>
      </p:sp>
      <p:sp>
        <p:nvSpPr>
          <p:cNvPr id="342" name="Google Shape;342;p35"/>
          <p:cNvSpPr txBox="1"/>
          <p:nvPr/>
        </p:nvSpPr>
        <p:spPr>
          <a:xfrm>
            <a:off x="96837" y="660400"/>
            <a:ext cx="8894762" cy="954087"/>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chemeClr val="accent2"/>
              </a:buClr>
              <a:buSzPts val="2800"/>
              <a:buFont typeface="Comic Sans MS" panose="030F0702030302020204"/>
              <a:buNone/>
            </a:pPr>
            <a:r>
              <a:rPr lang="en-US" sz="2800" b="0" i="0" u="none">
                <a:solidFill>
                  <a:schemeClr val="accent2"/>
                </a:solidFill>
                <a:latin typeface="Comic Sans MS" panose="030F0702030302020204"/>
                <a:ea typeface="Comic Sans MS" panose="030F0702030302020204"/>
                <a:cs typeface="Comic Sans MS" panose="030F0702030302020204"/>
                <a:sym typeface="Comic Sans MS" panose="030F0702030302020204"/>
              </a:rPr>
              <a:t>Accessing a cache-After handling miss of address 00011</a:t>
            </a:r>
          </a:p>
        </p:txBody>
      </p:sp>
      <p:pic>
        <p:nvPicPr>
          <p:cNvPr id="343" name="Google Shape;343;p35"/>
          <p:cNvPicPr preferRelativeResize="0"/>
          <p:nvPr/>
        </p:nvPicPr>
        <p:blipFill rotWithShape="1">
          <a:blip r:embed="rId3"/>
          <a:srcRect/>
          <a:stretch>
            <a:fillRect/>
          </a:stretch>
        </p:blipFill>
        <p:spPr>
          <a:xfrm>
            <a:off x="1066800" y="1614487"/>
            <a:ext cx="6745287" cy="885825"/>
          </a:xfrm>
          <a:prstGeom prst="rect">
            <a:avLst/>
          </a:prstGeom>
          <a:noFill/>
          <a:ln>
            <a:noFill/>
          </a:ln>
        </p:spPr>
      </p:pic>
      <p:pic>
        <p:nvPicPr>
          <p:cNvPr id="344" name="Google Shape;344;p35"/>
          <p:cNvPicPr preferRelativeResize="0"/>
          <p:nvPr/>
        </p:nvPicPr>
        <p:blipFill rotWithShape="1">
          <a:blip r:embed="rId4"/>
          <a:srcRect/>
          <a:stretch>
            <a:fillRect/>
          </a:stretch>
        </p:blipFill>
        <p:spPr>
          <a:xfrm>
            <a:off x="838200" y="2667000"/>
            <a:ext cx="7096125" cy="3533775"/>
          </a:xfrm>
          <a:prstGeom prst="rect">
            <a:avLst/>
          </a:prstGeom>
          <a:noFill/>
          <a:ln>
            <a:noFill/>
          </a:ln>
        </p:spPr>
      </p:pic>
      <p:sp>
        <p:nvSpPr>
          <p:cNvPr id="2" name="Slide Number Placeholder 1">
            <a:extLst>
              <a:ext uri="{FF2B5EF4-FFF2-40B4-BE49-F238E27FC236}">
                <a16:creationId xmlns:a16="http://schemas.microsoft.com/office/drawing/2014/main" id="{682C2E0A-6F69-CA5C-78C3-7B46937D2C6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34</a:t>
            </a:fld>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sp>
        <p:nvSpPr>
          <p:cNvPr id="349" name="Google Shape;349;p36"/>
          <p:cNvSpPr txBox="1"/>
          <p:nvPr/>
        </p:nvSpPr>
        <p:spPr>
          <a:xfrm>
            <a:off x="0" y="76200"/>
            <a:ext cx="6324600" cy="584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accent2"/>
              </a:buClr>
              <a:buSzPts val="3200"/>
              <a:buFont typeface="Comic Sans MS" panose="030F0702030302020204"/>
              <a:buNone/>
            </a:pPr>
            <a:r>
              <a:rPr lang="en-US" sz="3200" b="0" i="0" u="none">
                <a:solidFill>
                  <a:schemeClr val="accent2"/>
                </a:solidFill>
                <a:latin typeface="Comic Sans MS" panose="030F0702030302020204"/>
                <a:ea typeface="Comic Sans MS" panose="030F0702030302020204"/>
                <a:cs typeface="Comic Sans MS" panose="030F0702030302020204"/>
                <a:sym typeface="Comic Sans MS" panose="030F0702030302020204"/>
              </a:rPr>
              <a:t>Referencing a Cache Block</a:t>
            </a:r>
          </a:p>
        </p:txBody>
      </p:sp>
      <p:pic>
        <p:nvPicPr>
          <p:cNvPr id="350" name="Google Shape;350;p36"/>
          <p:cNvPicPr preferRelativeResize="0"/>
          <p:nvPr/>
        </p:nvPicPr>
        <p:blipFill rotWithShape="1">
          <a:blip r:embed="rId3"/>
          <a:srcRect/>
          <a:stretch>
            <a:fillRect/>
          </a:stretch>
        </p:blipFill>
        <p:spPr>
          <a:xfrm>
            <a:off x="2019300" y="2362200"/>
            <a:ext cx="5105400" cy="4364037"/>
          </a:xfrm>
          <a:prstGeom prst="rect">
            <a:avLst/>
          </a:prstGeom>
          <a:noFill/>
          <a:ln>
            <a:noFill/>
          </a:ln>
        </p:spPr>
      </p:pic>
      <p:sp>
        <p:nvSpPr>
          <p:cNvPr id="351" name="Google Shape;351;p36"/>
          <p:cNvSpPr txBox="1"/>
          <p:nvPr/>
        </p:nvSpPr>
        <p:spPr>
          <a:xfrm>
            <a:off x="609600" y="685800"/>
            <a:ext cx="8001000" cy="157003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400"/>
              <a:buFont typeface="Comic Sans MS" panose="030F0702030302020204"/>
              <a:buNone/>
            </a:pPr>
            <a:r>
              <a:rPr lang="en-US" sz="2400" b="0" i="0" u="none">
                <a:solidFill>
                  <a:schemeClr val="dk1"/>
                </a:solidFill>
                <a:latin typeface="Comic Sans MS" panose="030F0702030302020204"/>
                <a:ea typeface="Comic Sans MS" panose="030F0702030302020204"/>
                <a:cs typeface="Comic Sans MS" panose="030F0702030302020204"/>
                <a:sym typeface="Comic Sans MS" panose="030F0702030302020204"/>
              </a:rPr>
              <a:t>A referenced address is divided into:</a:t>
            </a:r>
          </a:p>
          <a:p>
            <a:pPr marL="0" marR="0" lvl="0" indent="-152400" algn="just" rtl="0">
              <a:lnSpc>
                <a:spcPct val="100000"/>
              </a:lnSpc>
              <a:spcBef>
                <a:spcPts val="0"/>
              </a:spcBef>
              <a:spcAft>
                <a:spcPts val="0"/>
              </a:spcAft>
              <a:buClr>
                <a:schemeClr val="dk1"/>
              </a:buClr>
              <a:buSzPts val="2400"/>
              <a:buFont typeface="Comic Sans MS" panose="030F0702030302020204"/>
              <a:buChar char="•"/>
            </a:pPr>
            <a:r>
              <a:rPr lang="en-US" sz="2400" b="0" i="0" u="none">
                <a:solidFill>
                  <a:schemeClr val="dk1"/>
                </a:solidFill>
                <a:latin typeface="Comic Sans MS" panose="030F0702030302020204"/>
                <a:ea typeface="Comic Sans MS" panose="030F0702030302020204"/>
                <a:cs typeface="Comic Sans MS" panose="030F0702030302020204"/>
                <a:sym typeface="Comic Sans MS" panose="030F0702030302020204"/>
              </a:rPr>
              <a:t>A tag field, which is used to compare with the value of the tag field of the cache</a:t>
            </a:r>
          </a:p>
          <a:p>
            <a:pPr marL="0" marR="0" lvl="0" indent="-152400" algn="just" rtl="0">
              <a:lnSpc>
                <a:spcPct val="100000"/>
              </a:lnSpc>
              <a:spcBef>
                <a:spcPts val="0"/>
              </a:spcBef>
              <a:spcAft>
                <a:spcPts val="0"/>
              </a:spcAft>
              <a:buClr>
                <a:schemeClr val="dk1"/>
              </a:buClr>
              <a:buSzPts val="2400"/>
              <a:buFont typeface="Comic Sans MS" panose="030F0702030302020204"/>
              <a:buChar char="•"/>
            </a:pPr>
            <a:r>
              <a:rPr lang="en-US" sz="2400" b="0" i="0" u="none">
                <a:solidFill>
                  <a:schemeClr val="dk1"/>
                </a:solidFill>
                <a:latin typeface="Comic Sans MS" panose="030F0702030302020204"/>
                <a:ea typeface="Comic Sans MS" panose="030F0702030302020204"/>
                <a:cs typeface="Comic Sans MS" panose="030F0702030302020204"/>
                <a:sym typeface="Comic Sans MS" panose="030F0702030302020204"/>
              </a:rPr>
              <a:t>A cache index, which is used to select the block</a:t>
            </a:r>
          </a:p>
        </p:txBody>
      </p:sp>
      <p:sp>
        <p:nvSpPr>
          <p:cNvPr id="2" name="Slide Number Placeholder 1">
            <a:extLst>
              <a:ext uri="{FF2B5EF4-FFF2-40B4-BE49-F238E27FC236}">
                <a16:creationId xmlns:a16="http://schemas.microsoft.com/office/drawing/2014/main" id="{D185BCC4-4771-3D19-EEB0-8BCCE4B4DA3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35</a:t>
            </a:fld>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6" name="Google Shape;356;p37"/>
          <p:cNvSpPr txBox="1"/>
          <p:nvPr/>
        </p:nvSpPr>
        <p:spPr>
          <a:xfrm>
            <a:off x="0" y="76200"/>
            <a:ext cx="6324600" cy="584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accent2"/>
              </a:buClr>
              <a:buSzPts val="3200"/>
              <a:buFont typeface="Comic Sans MS" panose="030F0702030302020204"/>
              <a:buNone/>
            </a:pPr>
            <a:r>
              <a:rPr lang="en-US" sz="3200" b="0" i="0" u="none">
                <a:solidFill>
                  <a:schemeClr val="accent2"/>
                </a:solidFill>
                <a:latin typeface="Comic Sans MS" panose="030F0702030302020204"/>
                <a:ea typeface="Comic Sans MS" panose="030F0702030302020204"/>
                <a:cs typeface="Comic Sans MS" panose="030F0702030302020204"/>
                <a:sym typeface="Comic Sans MS" panose="030F0702030302020204"/>
              </a:rPr>
              <a:t>Referencing a Cache Block</a:t>
            </a:r>
          </a:p>
        </p:txBody>
      </p:sp>
      <p:sp>
        <p:nvSpPr>
          <p:cNvPr id="357" name="Google Shape;357;p37"/>
          <p:cNvSpPr txBox="1"/>
          <p:nvPr/>
        </p:nvSpPr>
        <p:spPr>
          <a:xfrm>
            <a:off x="228600" y="731837"/>
            <a:ext cx="8382000" cy="2308225"/>
          </a:xfrm>
          <a:prstGeom prst="rect">
            <a:avLst/>
          </a:prstGeom>
          <a:noFill/>
          <a:ln>
            <a:noFill/>
          </a:ln>
        </p:spPr>
        <p:txBody>
          <a:bodyPr spcFirstLastPara="1" wrap="square" lIns="91425" tIns="45700" rIns="91425" bIns="45700" anchor="t" anchorCtr="0">
            <a:spAutoFit/>
          </a:bodyPr>
          <a:lstStyle/>
          <a:p>
            <a:pPr marL="285750" marR="0" lvl="0" indent="-285750" algn="just" rtl="0">
              <a:lnSpc>
                <a:spcPct val="100000"/>
              </a:lnSpc>
              <a:spcBef>
                <a:spcPts val="0"/>
              </a:spcBef>
              <a:spcAft>
                <a:spcPts val="0"/>
              </a:spcAft>
              <a:buClr>
                <a:schemeClr val="dk1"/>
              </a:buClr>
              <a:buSzPts val="2400"/>
              <a:buFont typeface="Comic Sans MS" panose="030F0702030302020204"/>
              <a:buChar char="•"/>
            </a:pPr>
            <a:r>
              <a:rPr lang="en-US" sz="2400" b="0" i="0" u="none">
                <a:solidFill>
                  <a:schemeClr val="dk1"/>
                </a:solidFill>
                <a:latin typeface="Comic Sans MS" panose="030F0702030302020204"/>
                <a:ea typeface="Comic Sans MS" panose="030F0702030302020204"/>
                <a:cs typeface="Comic Sans MS" panose="030F0702030302020204"/>
                <a:sym typeface="Comic Sans MS" panose="030F0702030302020204"/>
              </a:rPr>
              <a:t>The index of a cache block, together with the tag contents of that block, uniquely specifies the memory address of the word contained in the cache block. </a:t>
            </a:r>
          </a:p>
          <a:p>
            <a:pPr marL="285750" marR="0" lvl="0" indent="-285750" algn="just" rtl="0">
              <a:lnSpc>
                <a:spcPct val="100000"/>
              </a:lnSpc>
              <a:spcBef>
                <a:spcPts val="0"/>
              </a:spcBef>
              <a:spcAft>
                <a:spcPts val="0"/>
              </a:spcAft>
              <a:buClr>
                <a:schemeClr val="dk1"/>
              </a:buClr>
              <a:buSzPts val="2400"/>
              <a:buFont typeface="Comic Sans MS" panose="030F0702030302020204"/>
              <a:buChar char="•"/>
            </a:pPr>
            <a:r>
              <a:rPr lang="en-US" sz="2400" b="0" i="0" u="none">
                <a:solidFill>
                  <a:schemeClr val="dk1"/>
                </a:solidFill>
                <a:latin typeface="Comic Sans MS" panose="030F0702030302020204"/>
                <a:ea typeface="Comic Sans MS" panose="030F0702030302020204"/>
                <a:cs typeface="Comic Sans MS" panose="030F0702030302020204"/>
                <a:sym typeface="Comic Sans MS" panose="030F0702030302020204"/>
              </a:rPr>
              <a:t>In the MIPS architecture, the least significant two bits of every address specify 1 byte within a line or block.</a:t>
            </a:r>
          </a:p>
        </p:txBody>
      </p:sp>
      <p:pic>
        <p:nvPicPr>
          <p:cNvPr id="358" name="Google Shape;358;p37"/>
          <p:cNvPicPr preferRelativeResize="0"/>
          <p:nvPr/>
        </p:nvPicPr>
        <p:blipFill rotWithShape="1">
          <a:blip r:embed="rId3"/>
          <a:srcRect/>
          <a:stretch>
            <a:fillRect/>
          </a:stretch>
        </p:blipFill>
        <p:spPr>
          <a:xfrm>
            <a:off x="3276600" y="2743200"/>
            <a:ext cx="4343400" cy="3714750"/>
          </a:xfrm>
          <a:prstGeom prst="rect">
            <a:avLst/>
          </a:prstGeom>
          <a:noFill/>
          <a:ln>
            <a:noFill/>
          </a:ln>
        </p:spPr>
      </p:pic>
      <p:sp>
        <p:nvSpPr>
          <p:cNvPr id="2" name="Slide Number Placeholder 1">
            <a:extLst>
              <a:ext uri="{FF2B5EF4-FFF2-40B4-BE49-F238E27FC236}">
                <a16:creationId xmlns:a16="http://schemas.microsoft.com/office/drawing/2014/main" id="{F9CE8991-9C56-8213-830F-F829029D08F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36</a:t>
            </a:fld>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3" name="Google Shape;363;p38"/>
          <p:cNvSpPr txBox="1"/>
          <p:nvPr/>
        </p:nvSpPr>
        <p:spPr>
          <a:xfrm>
            <a:off x="0" y="76200"/>
            <a:ext cx="6324600" cy="584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accent2"/>
              </a:buClr>
              <a:buSzPts val="3200"/>
              <a:buFont typeface="Comic Sans MS" panose="030F0702030302020204"/>
              <a:buNone/>
            </a:pPr>
            <a:r>
              <a:rPr lang="en-US" sz="3200" b="0" i="0" u="none">
                <a:solidFill>
                  <a:schemeClr val="accent2"/>
                </a:solidFill>
                <a:latin typeface="Comic Sans MS" panose="030F0702030302020204"/>
                <a:ea typeface="Comic Sans MS" panose="030F0702030302020204"/>
                <a:cs typeface="Comic Sans MS" panose="030F0702030302020204"/>
                <a:sym typeface="Comic Sans MS" panose="030F0702030302020204"/>
              </a:rPr>
              <a:t>Referencing a Cache Block</a:t>
            </a:r>
          </a:p>
        </p:txBody>
      </p:sp>
      <p:pic>
        <p:nvPicPr>
          <p:cNvPr id="364" name="Google Shape;364;p38"/>
          <p:cNvPicPr preferRelativeResize="0"/>
          <p:nvPr/>
        </p:nvPicPr>
        <p:blipFill rotWithShape="1">
          <a:blip r:embed="rId3"/>
          <a:srcRect/>
          <a:stretch>
            <a:fillRect/>
          </a:stretch>
        </p:blipFill>
        <p:spPr>
          <a:xfrm>
            <a:off x="838200" y="1066800"/>
            <a:ext cx="7105650" cy="4810125"/>
          </a:xfrm>
          <a:prstGeom prst="rect">
            <a:avLst/>
          </a:prstGeom>
          <a:noFill/>
          <a:ln>
            <a:noFill/>
          </a:ln>
        </p:spPr>
      </p:pic>
      <p:sp>
        <p:nvSpPr>
          <p:cNvPr id="2" name="Slide Number Placeholder 1">
            <a:extLst>
              <a:ext uri="{FF2B5EF4-FFF2-40B4-BE49-F238E27FC236}">
                <a16:creationId xmlns:a16="http://schemas.microsoft.com/office/drawing/2014/main" id="{5A49F15E-DB32-9E0C-2E34-FDDECED361A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37</a:t>
            </a:fld>
            <a:endParaRPr 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68"/>
        <p:cNvGrpSpPr/>
        <p:nvPr/>
      </p:nvGrpSpPr>
      <p:grpSpPr>
        <a:xfrm>
          <a:off x="0" y="0"/>
          <a:ext cx="0" cy="0"/>
          <a:chOff x="0" y="0"/>
          <a:chExt cx="0" cy="0"/>
        </a:xfrm>
      </p:grpSpPr>
      <p:sp>
        <p:nvSpPr>
          <p:cNvPr id="369" name="Google Shape;369;p39"/>
          <p:cNvSpPr txBox="1"/>
          <p:nvPr/>
        </p:nvSpPr>
        <p:spPr>
          <a:xfrm>
            <a:off x="0" y="76200"/>
            <a:ext cx="6324600" cy="584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accent2"/>
              </a:buClr>
              <a:buSzPts val="3200"/>
              <a:buFont typeface="Comic Sans MS" panose="030F0702030302020204"/>
              <a:buNone/>
            </a:pPr>
            <a:r>
              <a:rPr lang="en-US" sz="3200" b="0" i="0" u="none">
                <a:solidFill>
                  <a:schemeClr val="accent2"/>
                </a:solidFill>
                <a:latin typeface="Comic Sans MS" panose="030F0702030302020204"/>
                <a:ea typeface="Comic Sans MS" panose="030F0702030302020204"/>
                <a:cs typeface="Comic Sans MS" panose="030F0702030302020204"/>
                <a:sym typeface="Comic Sans MS" panose="030F0702030302020204"/>
              </a:rPr>
              <a:t>Referencing a Cache Block</a:t>
            </a:r>
          </a:p>
        </p:txBody>
      </p:sp>
      <p:pic>
        <p:nvPicPr>
          <p:cNvPr id="370" name="Google Shape;370;p39"/>
          <p:cNvPicPr preferRelativeResize="0"/>
          <p:nvPr/>
        </p:nvPicPr>
        <p:blipFill rotWithShape="1">
          <a:blip r:embed="rId3"/>
          <a:srcRect/>
          <a:stretch>
            <a:fillRect/>
          </a:stretch>
        </p:blipFill>
        <p:spPr>
          <a:xfrm>
            <a:off x="1752600" y="1066800"/>
            <a:ext cx="4438650" cy="3005137"/>
          </a:xfrm>
          <a:prstGeom prst="rect">
            <a:avLst/>
          </a:prstGeom>
          <a:noFill/>
          <a:ln>
            <a:noFill/>
          </a:ln>
        </p:spPr>
      </p:pic>
      <p:sp>
        <p:nvSpPr>
          <p:cNvPr id="371" name="Google Shape;371;p39"/>
          <p:cNvSpPr txBox="1"/>
          <p:nvPr/>
        </p:nvSpPr>
        <p:spPr>
          <a:xfrm>
            <a:off x="228600" y="4343400"/>
            <a:ext cx="8382000" cy="1200150"/>
          </a:xfrm>
          <a:prstGeom prst="rect">
            <a:avLst/>
          </a:prstGeom>
          <a:noFill/>
          <a:ln>
            <a:noFill/>
          </a:ln>
        </p:spPr>
        <p:txBody>
          <a:bodyPr spcFirstLastPara="1" wrap="square" lIns="91425" tIns="45700" rIns="91425" bIns="45700" anchor="t" anchorCtr="0">
            <a:spAutoFit/>
          </a:bodyPr>
          <a:lstStyle/>
          <a:p>
            <a:pPr marL="285750" marR="0" lvl="0" indent="-285750" algn="just" rtl="0">
              <a:lnSpc>
                <a:spcPct val="100000"/>
              </a:lnSpc>
              <a:spcBef>
                <a:spcPts val="0"/>
              </a:spcBef>
              <a:spcAft>
                <a:spcPts val="0"/>
              </a:spcAft>
              <a:buClr>
                <a:schemeClr val="dk1"/>
              </a:buClr>
              <a:buSzPts val="2400"/>
              <a:buFont typeface="Comic Sans MS" panose="030F0702030302020204"/>
              <a:buChar char="•"/>
            </a:pPr>
            <a:r>
              <a:rPr lang="en-US" sz="2400" b="0" i="0" u="none">
                <a:solidFill>
                  <a:schemeClr val="dk1"/>
                </a:solidFill>
                <a:latin typeface="Comic Sans MS" panose="030F0702030302020204"/>
                <a:ea typeface="Comic Sans MS" panose="030F0702030302020204"/>
                <a:cs typeface="Comic Sans MS" panose="030F0702030302020204"/>
                <a:sym typeface="Comic Sans MS" panose="030F0702030302020204"/>
              </a:rPr>
              <a:t>A multiplexer is now needed to select the word within the block. The multiplexer is controlled by the 2 block offset bits of the address. </a:t>
            </a:r>
          </a:p>
        </p:txBody>
      </p:sp>
      <p:sp>
        <p:nvSpPr>
          <p:cNvPr id="2" name="Slide Number Placeholder 1">
            <a:extLst>
              <a:ext uri="{FF2B5EF4-FFF2-40B4-BE49-F238E27FC236}">
                <a16:creationId xmlns:a16="http://schemas.microsoft.com/office/drawing/2014/main" id="{617AE205-05E5-B755-C617-37CA350E641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38</a:t>
            </a:fld>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75"/>
        <p:cNvGrpSpPr/>
        <p:nvPr/>
      </p:nvGrpSpPr>
      <p:grpSpPr>
        <a:xfrm>
          <a:off x="0" y="0"/>
          <a:ext cx="0" cy="0"/>
          <a:chOff x="0" y="0"/>
          <a:chExt cx="0" cy="0"/>
        </a:xfrm>
      </p:grpSpPr>
      <p:sp>
        <p:nvSpPr>
          <p:cNvPr id="376" name="Google Shape;376;p40"/>
          <p:cNvSpPr txBox="1"/>
          <p:nvPr/>
        </p:nvSpPr>
        <p:spPr>
          <a:xfrm>
            <a:off x="152400" y="304800"/>
            <a:ext cx="8686800" cy="107791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accent2"/>
              </a:buClr>
              <a:buSzPts val="3200"/>
              <a:buFont typeface="Comic Sans MS" panose="030F0702030302020204"/>
              <a:buNone/>
            </a:pPr>
            <a:r>
              <a:rPr lang="en-US" sz="3200" b="0" i="0" u="none">
                <a:solidFill>
                  <a:schemeClr val="accent2"/>
                </a:solidFill>
                <a:latin typeface="Comic Sans MS" panose="030F0702030302020204"/>
                <a:ea typeface="Comic Sans MS" panose="030F0702030302020204"/>
                <a:cs typeface="Comic Sans MS" panose="030F0702030302020204"/>
                <a:sym typeface="Comic Sans MS" panose="030F0702030302020204"/>
              </a:rPr>
              <a:t>Number of tag bits in referenced address Block</a:t>
            </a:r>
          </a:p>
        </p:txBody>
      </p:sp>
      <p:sp>
        <p:nvSpPr>
          <p:cNvPr id="377" name="Google Shape;377;p40"/>
          <p:cNvSpPr txBox="1"/>
          <p:nvPr/>
        </p:nvSpPr>
        <p:spPr>
          <a:xfrm>
            <a:off x="380214" y="1447800"/>
            <a:ext cx="8458200" cy="2677656"/>
          </a:xfrm>
          <a:prstGeom prst="rect">
            <a:avLst/>
          </a:prstGeom>
          <a:blipFill rotWithShape="1">
            <a:blip r:embed="rId3"/>
            <a:stretch>
              <a:fillRect l="-935" t="-1821" r="-1079" b="-4099"/>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SzPts val="1800"/>
              <a:buFont typeface="Times New Roman" panose="02020603050405020304"/>
              <a:buNone/>
            </a:pPr>
            <a:r>
              <a:rPr lang="en-US" sz="1800" b="0" i="0" u="none" strike="noStrike" cap="none">
                <a:latin typeface="Times New Roman" panose="02020603050405020304"/>
                <a:ea typeface="Times New Roman" panose="02020603050405020304"/>
                <a:cs typeface="Times New Roman" panose="02020603050405020304"/>
                <a:sym typeface="Times New Roman" panose="02020603050405020304"/>
              </a:rPr>
              <a:t> </a:t>
            </a:r>
          </a:p>
        </p:txBody>
      </p:sp>
      <p:pic>
        <p:nvPicPr>
          <p:cNvPr id="378" name="Google Shape;378;p40"/>
          <p:cNvPicPr preferRelativeResize="0"/>
          <p:nvPr/>
        </p:nvPicPr>
        <p:blipFill rotWithShape="1">
          <a:blip r:embed="rId4"/>
          <a:srcRect/>
          <a:stretch>
            <a:fillRect/>
          </a:stretch>
        </p:blipFill>
        <p:spPr>
          <a:xfrm>
            <a:off x="1219200" y="4389437"/>
            <a:ext cx="6843712" cy="1574800"/>
          </a:xfrm>
          <a:prstGeom prst="rect">
            <a:avLst/>
          </a:prstGeom>
          <a:noFill/>
          <a:ln>
            <a:noFill/>
          </a:ln>
        </p:spPr>
      </p:pic>
      <p:sp>
        <p:nvSpPr>
          <p:cNvPr id="2" name="Slide Number Placeholder 1">
            <a:extLst>
              <a:ext uri="{FF2B5EF4-FFF2-40B4-BE49-F238E27FC236}">
                <a16:creationId xmlns:a16="http://schemas.microsoft.com/office/drawing/2014/main" id="{BA33983D-BA36-073F-267D-45DF9D5EF6D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39</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pic>
        <p:nvPicPr>
          <p:cNvPr id="134" name="Google Shape;134;p4"/>
          <p:cNvPicPr preferRelativeResize="0"/>
          <p:nvPr/>
        </p:nvPicPr>
        <p:blipFill rotWithShape="1">
          <a:blip r:embed="rId3"/>
          <a:srcRect/>
          <a:stretch>
            <a:fillRect/>
          </a:stretch>
        </p:blipFill>
        <p:spPr>
          <a:xfrm>
            <a:off x="0" y="1447800"/>
            <a:ext cx="8763000" cy="1885950"/>
          </a:xfrm>
          <a:prstGeom prst="rect">
            <a:avLst/>
          </a:prstGeom>
          <a:noFill/>
          <a:ln>
            <a:noFill/>
          </a:ln>
        </p:spPr>
      </p:pic>
      <p:sp>
        <p:nvSpPr>
          <p:cNvPr id="135" name="Google Shape;135;p4"/>
          <p:cNvSpPr txBox="1">
            <a:spLocks noGrp="1"/>
          </p:cNvSpPr>
          <p:nvPr>
            <p:ph type="body" idx="1"/>
          </p:nvPr>
        </p:nvSpPr>
        <p:spPr>
          <a:xfrm>
            <a:off x="838200" y="3733800"/>
            <a:ext cx="7162800" cy="8382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dk1"/>
              </a:buClr>
              <a:buSzPts val="3200"/>
              <a:buFont typeface="Arial" panose="020B0604020202020204"/>
              <a:buNone/>
            </a:pPr>
            <a:endParaRPr sz="3200" b="0" i="0" u="none">
              <a:solidFill>
                <a:schemeClr val="dk1"/>
              </a:solidFill>
              <a:latin typeface="Arial" panose="020B0604020202020204"/>
              <a:ea typeface="Arial" panose="020B0604020202020204"/>
              <a:cs typeface="Arial" panose="020B0604020202020204"/>
              <a:sym typeface="Arial" panose="020B0604020202020204"/>
            </a:endParaRPr>
          </a:p>
          <a:p>
            <a:pPr marL="342900" lvl="0" indent="-342900" algn="just" rtl="0">
              <a:lnSpc>
                <a:spcPct val="100000"/>
              </a:lnSpc>
              <a:spcBef>
                <a:spcPts val="480"/>
              </a:spcBef>
              <a:spcAft>
                <a:spcPts val="0"/>
              </a:spcAft>
              <a:buClr>
                <a:srgbClr val="000099"/>
              </a:buClr>
              <a:buSzPts val="3000"/>
              <a:buFont typeface="Noto Sans Symbols"/>
              <a:buChar char="▪"/>
            </a:pPr>
            <a:r>
              <a:rPr lang="en-US" sz="2400" b="0" i="0" u="none">
                <a:solidFill>
                  <a:schemeClr val="dk1"/>
                </a:solidFill>
                <a:latin typeface="Comic Sans MS" panose="030F0702030302020204"/>
                <a:ea typeface="Comic Sans MS" panose="030F0702030302020204"/>
                <a:cs typeface="Comic Sans MS" panose="030F0702030302020204"/>
                <a:sym typeface="Comic Sans MS" panose="030F0702030302020204"/>
              </a:rPr>
              <a:t>The goal is to provide the user with as much memory as is available in the cheapest technology, while providing access at the speed offered by the fastest memory.</a:t>
            </a:r>
          </a:p>
          <a:p>
            <a:pPr marL="342900" lvl="0" indent="-190500" algn="l" rtl="0">
              <a:spcBef>
                <a:spcPts val="480"/>
              </a:spcBef>
              <a:spcAft>
                <a:spcPts val="0"/>
              </a:spcAft>
              <a:buClr>
                <a:schemeClr val="dk1"/>
              </a:buClr>
              <a:buSzPts val="2400"/>
              <a:buFont typeface="Arial" panose="020B0604020202020204"/>
              <a:buNone/>
            </a:pPr>
            <a:endParaRPr sz="2400" b="0" i="0" u="none">
              <a:solidFill>
                <a:schemeClr val="dk1"/>
              </a:solidFill>
              <a:latin typeface="Comic Sans MS" panose="030F0702030302020204"/>
              <a:ea typeface="Comic Sans MS" panose="030F0702030302020204"/>
              <a:cs typeface="Comic Sans MS" panose="030F0702030302020204"/>
              <a:sym typeface="Comic Sans MS" panose="030F0702030302020204"/>
            </a:endParaRPr>
          </a:p>
        </p:txBody>
      </p:sp>
      <p:sp>
        <p:nvSpPr>
          <p:cNvPr id="136" name="Google Shape;136;p4"/>
          <p:cNvSpPr txBox="1"/>
          <p:nvPr/>
        </p:nvSpPr>
        <p:spPr>
          <a:xfrm>
            <a:off x="0" y="0"/>
            <a:ext cx="7467600" cy="584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accent2"/>
              </a:buClr>
              <a:buSzPts val="3200"/>
              <a:buFont typeface="Comic Sans MS" panose="030F0702030302020204"/>
              <a:buNone/>
            </a:pPr>
            <a:r>
              <a:rPr lang="en-US" sz="3200" b="0" i="0" u="none">
                <a:solidFill>
                  <a:schemeClr val="accent2"/>
                </a:solidFill>
                <a:latin typeface="Comic Sans MS" panose="030F0702030302020204"/>
                <a:ea typeface="Comic Sans MS" panose="030F0702030302020204"/>
                <a:cs typeface="Comic Sans MS" panose="030F0702030302020204"/>
                <a:sym typeface="Comic Sans MS" panose="030F0702030302020204"/>
              </a:rPr>
              <a:t>Memory Hierarchy</a:t>
            </a:r>
          </a:p>
        </p:txBody>
      </p:sp>
      <p:sp>
        <p:nvSpPr>
          <p:cNvPr id="2" name="Slide Number Placeholder 1">
            <a:extLst>
              <a:ext uri="{FF2B5EF4-FFF2-40B4-BE49-F238E27FC236}">
                <a16:creationId xmlns:a16="http://schemas.microsoft.com/office/drawing/2014/main" id="{25480428-0C64-CC0F-3C56-FA244AFF50F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4</a:t>
            </a:fld>
            <a:endParaRPr 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sp>
        <p:nvSpPr>
          <p:cNvPr id="383" name="Google Shape;383;p41"/>
          <p:cNvSpPr txBox="1"/>
          <p:nvPr/>
        </p:nvSpPr>
        <p:spPr>
          <a:xfrm>
            <a:off x="152400" y="152400"/>
            <a:ext cx="4572000" cy="584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accent2"/>
              </a:buClr>
              <a:buSzPts val="3200"/>
              <a:buFont typeface="Comic Sans MS" panose="030F0702030302020204"/>
              <a:buNone/>
            </a:pPr>
            <a:r>
              <a:rPr lang="en-US" sz="3200" b="0" i="0" u="none">
                <a:solidFill>
                  <a:schemeClr val="accent2"/>
                </a:solidFill>
                <a:latin typeface="Comic Sans MS" panose="030F0702030302020204"/>
                <a:ea typeface="Comic Sans MS" panose="030F0702030302020204"/>
                <a:cs typeface="Comic Sans MS" panose="030F0702030302020204"/>
                <a:sym typeface="Comic Sans MS" panose="030F0702030302020204"/>
              </a:rPr>
              <a:t>Example</a:t>
            </a:r>
          </a:p>
        </p:txBody>
      </p:sp>
      <p:sp>
        <p:nvSpPr>
          <p:cNvPr id="384" name="Google Shape;384;p41"/>
          <p:cNvSpPr txBox="1"/>
          <p:nvPr/>
        </p:nvSpPr>
        <p:spPr>
          <a:xfrm>
            <a:off x="381000" y="914400"/>
            <a:ext cx="8458200" cy="1570037"/>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chemeClr val="dk1"/>
              </a:buClr>
              <a:buSzPts val="2400"/>
              <a:buFont typeface="Comic Sans MS" panose="030F0702030302020204"/>
              <a:buNone/>
            </a:pPr>
            <a:r>
              <a:rPr lang="en-US" sz="2400" b="0" i="0" u="none">
                <a:solidFill>
                  <a:schemeClr val="dk1"/>
                </a:solidFill>
                <a:latin typeface="Comic Sans MS" panose="030F0702030302020204"/>
                <a:ea typeface="Comic Sans MS" panose="030F0702030302020204"/>
                <a:cs typeface="Comic Sans MS" panose="030F0702030302020204"/>
                <a:sym typeface="Comic Sans MS" panose="030F0702030302020204"/>
              </a:rPr>
              <a:t>Where would the byte from memory address 6146 be stored in this direct-mapped 2</a:t>
            </a:r>
            <a:r>
              <a:rPr lang="en-US" sz="2400" b="0" i="0" u="none" baseline="30000">
                <a:solidFill>
                  <a:schemeClr val="dk1"/>
                </a:solidFill>
                <a:latin typeface="Comic Sans MS" panose="030F0702030302020204"/>
                <a:ea typeface="Comic Sans MS" panose="030F0702030302020204"/>
                <a:cs typeface="Comic Sans MS" panose="030F0702030302020204"/>
                <a:sym typeface="Comic Sans MS" panose="030F0702030302020204"/>
              </a:rPr>
              <a:t>10</a:t>
            </a:r>
            <a:r>
              <a:rPr lang="en-US" sz="2400" b="0" i="0" u="none">
                <a:solidFill>
                  <a:schemeClr val="dk1"/>
                </a:solidFill>
                <a:latin typeface="Comic Sans MS" panose="030F0702030302020204"/>
                <a:ea typeface="Comic Sans MS" panose="030F0702030302020204"/>
                <a:cs typeface="Comic Sans MS" panose="030F0702030302020204"/>
                <a:sym typeface="Comic Sans MS" panose="030F0702030302020204"/>
              </a:rPr>
              <a:t>-block cache with 2</a:t>
            </a:r>
            <a:r>
              <a:rPr lang="en-US" sz="2400" b="0" i="0" u="none" baseline="30000">
                <a:solidFill>
                  <a:schemeClr val="dk1"/>
                </a:solidFill>
                <a:latin typeface="Comic Sans MS" panose="030F0702030302020204"/>
                <a:ea typeface="Comic Sans MS" panose="030F0702030302020204"/>
                <a:cs typeface="Comic Sans MS" panose="030F0702030302020204"/>
                <a:sym typeface="Comic Sans MS" panose="030F0702030302020204"/>
              </a:rPr>
              <a:t>2</a:t>
            </a:r>
            <a:r>
              <a:rPr lang="en-US" sz="2400" b="0" i="0" u="none">
                <a:solidFill>
                  <a:schemeClr val="dk1"/>
                </a:solidFill>
                <a:latin typeface="Comic Sans MS" panose="030F0702030302020204"/>
                <a:ea typeface="Comic Sans MS" panose="030F0702030302020204"/>
                <a:cs typeface="Comic Sans MS" panose="030F0702030302020204"/>
                <a:sym typeface="Comic Sans MS" panose="030F0702030302020204"/>
              </a:rPr>
              <a:t>-byte blocks? </a:t>
            </a:r>
          </a:p>
          <a:p>
            <a:pPr marL="0" marR="0" lvl="0" indent="-152400" algn="just" rtl="0">
              <a:lnSpc>
                <a:spcPct val="100000"/>
              </a:lnSpc>
              <a:spcBef>
                <a:spcPts val="0"/>
              </a:spcBef>
              <a:spcAft>
                <a:spcPts val="0"/>
              </a:spcAft>
              <a:buClr>
                <a:schemeClr val="dk1"/>
              </a:buClr>
              <a:buSzPts val="2400"/>
              <a:buFont typeface="Arial" panose="020B0604020202020204"/>
              <a:buChar char="•"/>
            </a:pPr>
            <a:r>
              <a:rPr lang="en-US" sz="2400" b="0" i="0" u="none">
                <a:solidFill>
                  <a:schemeClr val="dk1"/>
                </a:solidFill>
                <a:latin typeface="Comic Sans MS" panose="030F0702030302020204"/>
                <a:ea typeface="Comic Sans MS" panose="030F0702030302020204"/>
                <a:cs typeface="Comic Sans MS" panose="030F0702030302020204"/>
                <a:sym typeface="Comic Sans MS" panose="030F0702030302020204"/>
              </a:rPr>
              <a:t>6146 in binary is 00...01 1000 0000 0010.</a:t>
            </a:r>
          </a:p>
        </p:txBody>
      </p:sp>
      <p:pic>
        <p:nvPicPr>
          <p:cNvPr id="385" name="Google Shape;385;p41"/>
          <p:cNvPicPr preferRelativeResize="0"/>
          <p:nvPr/>
        </p:nvPicPr>
        <p:blipFill rotWithShape="1">
          <a:blip r:embed="rId3"/>
          <a:srcRect/>
          <a:stretch>
            <a:fillRect/>
          </a:stretch>
        </p:blipFill>
        <p:spPr>
          <a:xfrm>
            <a:off x="2141537" y="2484437"/>
            <a:ext cx="4860925" cy="3789362"/>
          </a:xfrm>
          <a:prstGeom prst="rect">
            <a:avLst/>
          </a:prstGeom>
          <a:noFill/>
          <a:ln>
            <a:noFill/>
          </a:ln>
        </p:spPr>
      </p:pic>
      <p:sp>
        <p:nvSpPr>
          <p:cNvPr id="2" name="Slide Number Placeholder 1">
            <a:extLst>
              <a:ext uri="{FF2B5EF4-FFF2-40B4-BE49-F238E27FC236}">
                <a16:creationId xmlns:a16="http://schemas.microsoft.com/office/drawing/2014/main" id="{D5D673F7-EBA3-1527-0AE7-6D0CD0C3C91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40</a:t>
            </a:fld>
            <a:endParaRPr 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sp>
        <p:nvSpPr>
          <p:cNvPr id="390" name="Google Shape;390;p42"/>
          <p:cNvSpPr txBox="1"/>
          <p:nvPr/>
        </p:nvSpPr>
        <p:spPr>
          <a:xfrm>
            <a:off x="152400" y="152400"/>
            <a:ext cx="8610600" cy="584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accent2"/>
              </a:buClr>
              <a:buSzPts val="3200"/>
              <a:buFont typeface="Comic Sans MS" panose="030F0702030302020204"/>
              <a:buNone/>
            </a:pPr>
            <a:r>
              <a:rPr lang="en-US" sz="3200" b="0" i="0" u="none">
                <a:solidFill>
                  <a:schemeClr val="accent2"/>
                </a:solidFill>
                <a:latin typeface="Comic Sans MS" panose="030F0702030302020204"/>
                <a:ea typeface="Comic Sans MS" panose="030F0702030302020204"/>
                <a:cs typeface="Comic Sans MS" panose="030F0702030302020204"/>
                <a:sym typeface="Comic Sans MS" panose="030F0702030302020204"/>
              </a:rPr>
              <a:t>What goes in the rest of that cache block? </a:t>
            </a:r>
          </a:p>
        </p:txBody>
      </p:sp>
      <p:sp>
        <p:nvSpPr>
          <p:cNvPr id="391" name="Google Shape;391;p42"/>
          <p:cNvSpPr txBox="1"/>
          <p:nvPr/>
        </p:nvSpPr>
        <p:spPr>
          <a:xfrm>
            <a:off x="228600" y="1066800"/>
            <a:ext cx="8382000" cy="1200150"/>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chemeClr val="dk1"/>
              </a:buClr>
              <a:buSzPts val="2400"/>
              <a:buFont typeface="Comic Sans MS" panose="030F0702030302020204"/>
              <a:buNone/>
            </a:pPr>
            <a:r>
              <a:rPr lang="en-US" sz="2400" b="0" i="0" u="none">
                <a:solidFill>
                  <a:schemeClr val="dk1"/>
                </a:solidFill>
                <a:latin typeface="Comic Sans MS" panose="030F0702030302020204"/>
                <a:ea typeface="Comic Sans MS" panose="030F0702030302020204"/>
                <a:cs typeface="Comic Sans MS" panose="030F0702030302020204"/>
                <a:sym typeface="Comic Sans MS" panose="030F0702030302020204"/>
              </a:rPr>
              <a:t>The other three bytes of that cache block come from the same memory block, whose addresses must all have the same index (1000000000) and the same tag (00...01).</a:t>
            </a:r>
          </a:p>
        </p:txBody>
      </p:sp>
      <p:pic>
        <p:nvPicPr>
          <p:cNvPr id="392" name="Google Shape;392;p42"/>
          <p:cNvPicPr preferRelativeResize="0"/>
          <p:nvPr/>
        </p:nvPicPr>
        <p:blipFill rotWithShape="1">
          <a:blip r:embed="rId3"/>
          <a:srcRect/>
          <a:stretch>
            <a:fillRect/>
          </a:stretch>
        </p:blipFill>
        <p:spPr>
          <a:xfrm>
            <a:off x="1219200" y="2438400"/>
            <a:ext cx="6477000" cy="3981450"/>
          </a:xfrm>
          <a:prstGeom prst="rect">
            <a:avLst/>
          </a:prstGeom>
          <a:noFill/>
          <a:ln>
            <a:noFill/>
          </a:ln>
        </p:spPr>
      </p:pic>
      <p:sp>
        <p:nvSpPr>
          <p:cNvPr id="2" name="Slide Number Placeholder 1">
            <a:extLst>
              <a:ext uri="{FF2B5EF4-FFF2-40B4-BE49-F238E27FC236}">
                <a16:creationId xmlns:a16="http://schemas.microsoft.com/office/drawing/2014/main" id="{1F3C6902-389B-5782-264E-CE9979D96C5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41</a:t>
            </a:fld>
            <a:endParaRPr 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96"/>
        <p:cNvGrpSpPr/>
        <p:nvPr/>
      </p:nvGrpSpPr>
      <p:grpSpPr>
        <a:xfrm>
          <a:off x="0" y="0"/>
          <a:ext cx="0" cy="0"/>
          <a:chOff x="0" y="0"/>
          <a:chExt cx="0" cy="0"/>
        </a:xfrm>
      </p:grpSpPr>
      <p:sp>
        <p:nvSpPr>
          <p:cNvPr id="397" name="Google Shape;397;p43"/>
          <p:cNvSpPr txBox="1"/>
          <p:nvPr/>
        </p:nvSpPr>
        <p:spPr>
          <a:xfrm>
            <a:off x="152400" y="152400"/>
            <a:ext cx="8610600" cy="584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262673"/>
              </a:buClr>
              <a:buSzPts val="3200"/>
              <a:buFont typeface="Comic Sans MS" panose="030F0702030302020204"/>
              <a:buNone/>
            </a:pPr>
            <a:r>
              <a:rPr lang="en-US" sz="3200" b="0" i="0" u="none">
                <a:solidFill>
                  <a:srgbClr val="262673"/>
                </a:solidFill>
                <a:latin typeface="Comic Sans MS" panose="030F0702030302020204"/>
                <a:ea typeface="Comic Sans MS" panose="030F0702030302020204"/>
                <a:cs typeface="Comic Sans MS" panose="030F0702030302020204"/>
                <a:sym typeface="Comic Sans MS" panose="030F0702030302020204"/>
              </a:rPr>
              <a:t>The rest of that Cache</a:t>
            </a:r>
          </a:p>
        </p:txBody>
      </p:sp>
      <p:sp>
        <p:nvSpPr>
          <p:cNvPr id="398" name="Google Shape;398;p43"/>
          <p:cNvSpPr txBox="1"/>
          <p:nvPr/>
        </p:nvSpPr>
        <p:spPr>
          <a:xfrm>
            <a:off x="179387" y="736600"/>
            <a:ext cx="8812212" cy="2678112"/>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chemeClr val="dk1"/>
              </a:buClr>
              <a:buSzPts val="2400"/>
              <a:buFont typeface="Comic Sans MS" panose="030F0702030302020204"/>
              <a:buNone/>
            </a:pPr>
            <a:r>
              <a:rPr lang="en-US" sz="2400" b="0" i="0" u="none">
                <a:solidFill>
                  <a:schemeClr val="dk1"/>
                </a:solidFill>
                <a:latin typeface="Comic Sans MS" panose="030F0702030302020204"/>
                <a:ea typeface="Comic Sans MS" panose="030F0702030302020204"/>
                <a:cs typeface="Comic Sans MS" panose="030F0702030302020204"/>
                <a:sym typeface="Comic Sans MS" panose="030F0702030302020204"/>
              </a:rPr>
              <a:t>Again, byte </a:t>
            </a:r>
            <a:r>
              <a:rPr lang="en-US" sz="2400" b="0" i="1" u="none">
                <a:solidFill>
                  <a:schemeClr val="dk1"/>
                </a:solidFill>
                <a:latin typeface="Comic Sans MS" panose="030F0702030302020204"/>
                <a:ea typeface="Comic Sans MS" panose="030F0702030302020204"/>
                <a:cs typeface="Comic Sans MS" panose="030F0702030302020204"/>
                <a:sym typeface="Comic Sans MS" panose="030F0702030302020204"/>
              </a:rPr>
              <a:t>i of a memory block is stored into byte i of the corresponding cache block. </a:t>
            </a:r>
            <a:r>
              <a:rPr lang="en-US" sz="2400" b="0" i="0" u="none">
                <a:solidFill>
                  <a:schemeClr val="dk1"/>
                </a:solidFill>
                <a:latin typeface="Comic Sans MS" panose="030F0702030302020204"/>
                <a:ea typeface="Comic Sans MS" panose="030F0702030302020204"/>
                <a:cs typeface="Comic Sans MS" panose="030F0702030302020204"/>
                <a:sym typeface="Comic Sans MS" panose="030F0702030302020204"/>
              </a:rPr>
              <a:t>In our example, memory block 1536 consists of byte addresses 6144 to 6147. So bytes 0-3 of the cache block would contain data from address 6144, 6145, 6146 and 6147 respectively. You can also look at the lowest 2 bits of the memory address to find the block offsets.</a:t>
            </a:r>
          </a:p>
        </p:txBody>
      </p:sp>
      <p:pic>
        <p:nvPicPr>
          <p:cNvPr id="399" name="Google Shape;399;p43"/>
          <p:cNvPicPr preferRelativeResize="0"/>
          <p:nvPr/>
        </p:nvPicPr>
        <p:blipFill rotWithShape="1">
          <a:blip r:embed="rId3"/>
          <a:srcRect/>
          <a:stretch>
            <a:fillRect/>
          </a:stretch>
        </p:blipFill>
        <p:spPr>
          <a:xfrm>
            <a:off x="1600200" y="3429000"/>
            <a:ext cx="6096000" cy="3116262"/>
          </a:xfrm>
          <a:prstGeom prst="rect">
            <a:avLst/>
          </a:prstGeom>
          <a:noFill/>
          <a:ln>
            <a:noFill/>
          </a:ln>
        </p:spPr>
      </p:pic>
      <p:sp>
        <p:nvSpPr>
          <p:cNvPr id="2" name="Slide Number Placeholder 1">
            <a:extLst>
              <a:ext uri="{FF2B5EF4-FFF2-40B4-BE49-F238E27FC236}">
                <a16:creationId xmlns:a16="http://schemas.microsoft.com/office/drawing/2014/main" id="{461EA42E-D017-4034-0DE4-DE1B817C528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42</a:t>
            </a:fld>
            <a:endParaRPr 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403"/>
        <p:cNvGrpSpPr/>
        <p:nvPr/>
      </p:nvGrpSpPr>
      <p:grpSpPr>
        <a:xfrm>
          <a:off x="0" y="0"/>
          <a:ext cx="0" cy="0"/>
          <a:chOff x="0" y="0"/>
          <a:chExt cx="0" cy="0"/>
        </a:xfrm>
      </p:grpSpPr>
      <p:sp>
        <p:nvSpPr>
          <p:cNvPr id="404" name="Google Shape;404;p44"/>
          <p:cNvSpPr txBox="1"/>
          <p:nvPr/>
        </p:nvSpPr>
        <p:spPr>
          <a:xfrm>
            <a:off x="444500" y="300037"/>
            <a:ext cx="8305800" cy="107632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262673"/>
              </a:buClr>
              <a:buSzPts val="3200"/>
              <a:buFont typeface="Comic Sans MS" panose="030F0702030302020204"/>
              <a:buNone/>
            </a:pPr>
            <a:r>
              <a:rPr lang="en-US" sz="3200" b="0" i="0" u="none">
                <a:solidFill>
                  <a:srgbClr val="262673"/>
                </a:solidFill>
                <a:latin typeface="Comic Sans MS" panose="030F0702030302020204"/>
                <a:ea typeface="Comic Sans MS" panose="030F0702030302020204"/>
                <a:cs typeface="Comic Sans MS" panose="030F0702030302020204"/>
                <a:sym typeface="Comic Sans MS" panose="030F0702030302020204"/>
              </a:rPr>
              <a:t>64 Kbyte cache, direct-mapped, 32-byte cache block size</a:t>
            </a:r>
          </a:p>
        </p:txBody>
      </p:sp>
      <p:pic>
        <p:nvPicPr>
          <p:cNvPr id="405" name="Google Shape;405;p44"/>
          <p:cNvPicPr preferRelativeResize="0"/>
          <p:nvPr/>
        </p:nvPicPr>
        <p:blipFill rotWithShape="1">
          <a:blip r:embed="rId3"/>
          <a:srcRect/>
          <a:stretch>
            <a:fillRect/>
          </a:stretch>
        </p:blipFill>
        <p:spPr>
          <a:xfrm>
            <a:off x="838200" y="1333500"/>
            <a:ext cx="7518400" cy="4686300"/>
          </a:xfrm>
          <a:prstGeom prst="rect">
            <a:avLst/>
          </a:prstGeom>
          <a:noFill/>
          <a:ln>
            <a:noFill/>
          </a:ln>
        </p:spPr>
      </p:pic>
      <p:sp>
        <p:nvSpPr>
          <p:cNvPr id="2" name="Slide Number Placeholder 1">
            <a:extLst>
              <a:ext uri="{FF2B5EF4-FFF2-40B4-BE49-F238E27FC236}">
                <a16:creationId xmlns:a16="http://schemas.microsoft.com/office/drawing/2014/main" id="{C08AE5D2-BF0D-C1F7-B6AE-61DBDD1CC8A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43</a:t>
            </a:fld>
            <a:endParaRPr 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409"/>
        <p:cNvGrpSpPr/>
        <p:nvPr/>
      </p:nvGrpSpPr>
      <p:grpSpPr>
        <a:xfrm>
          <a:off x="0" y="0"/>
          <a:ext cx="0" cy="0"/>
          <a:chOff x="0" y="0"/>
          <a:chExt cx="0" cy="0"/>
        </a:xfrm>
      </p:grpSpPr>
      <p:sp>
        <p:nvSpPr>
          <p:cNvPr id="410" name="Google Shape;410;p45"/>
          <p:cNvSpPr txBox="1"/>
          <p:nvPr/>
        </p:nvSpPr>
        <p:spPr>
          <a:xfrm>
            <a:off x="444500" y="300037"/>
            <a:ext cx="8305800" cy="584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262673"/>
              </a:buClr>
              <a:buSzPts val="3200"/>
              <a:buFont typeface="Comic Sans MS" panose="030F0702030302020204"/>
              <a:buNone/>
            </a:pPr>
            <a:r>
              <a:rPr lang="en-US" sz="3200" b="0" i="0" u="none">
                <a:solidFill>
                  <a:srgbClr val="262673"/>
                </a:solidFill>
                <a:latin typeface="Comic Sans MS" panose="030F0702030302020204"/>
                <a:ea typeface="Comic Sans MS" panose="030F0702030302020204"/>
                <a:cs typeface="Comic Sans MS" panose="030F0702030302020204"/>
                <a:sym typeface="Comic Sans MS" panose="030F0702030302020204"/>
              </a:rPr>
              <a:t>Byte and word</a:t>
            </a:r>
          </a:p>
        </p:txBody>
      </p:sp>
      <p:sp>
        <p:nvSpPr>
          <p:cNvPr id="411" name="Google Shape;411;p45"/>
          <p:cNvSpPr txBox="1"/>
          <p:nvPr/>
        </p:nvSpPr>
        <p:spPr>
          <a:xfrm>
            <a:off x="444500" y="912812"/>
            <a:ext cx="6248400" cy="4603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400"/>
              <a:buFont typeface="Comic Sans MS" panose="030F0702030302020204"/>
              <a:buNone/>
            </a:pPr>
            <a:r>
              <a:rPr lang="en-US" sz="2400" b="0" i="0" u="none">
                <a:solidFill>
                  <a:schemeClr val="dk1"/>
                </a:solidFill>
                <a:latin typeface="Comic Sans MS" panose="030F0702030302020204"/>
                <a:ea typeface="Comic Sans MS" panose="030F0702030302020204"/>
                <a:cs typeface="Comic Sans MS" panose="030F0702030302020204"/>
                <a:sym typeface="Comic Sans MS" panose="030F0702030302020204"/>
              </a:rPr>
              <a:t>1 Word is always 32-bit (4 byte).</a:t>
            </a:r>
          </a:p>
        </p:txBody>
      </p:sp>
      <p:sp>
        <p:nvSpPr>
          <p:cNvPr id="2" name="Slide Number Placeholder 1">
            <a:extLst>
              <a:ext uri="{FF2B5EF4-FFF2-40B4-BE49-F238E27FC236}">
                <a16:creationId xmlns:a16="http://schemas.microsoft.com/office/drawing/2014/main" id="{DEE6F41E-3B3A-D433-0CE6-3CD7250CA6A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44</a:t>
            </a:fld>
            <a:endParaRPr 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415"/>
        <p:cNvGrpSpPr/>
        <p:nvPr/>
      </p:nvGrpSpPr>
      <p:grpSpPr>
        <a:xfrm>
          <a:off x="0" y="0"/>
          <a:ext cx="0" cy="0"/>
          <a:chOff x="0" y="0"/>
          <a:chExt cx="0" cy="0"/>
        </a:xfrm>
      </p:grpSpPr>
      <p:sp>
        <p:nvSpPr>
          <p:cNvPr id="416" name="Google Shape;416;p46"/>
          <p:cNvSpPr txBox="1"/>
          <p:nvPr/>
        </p:nvSpPr>
        <p:spPr>
          <a:xfrm>
            <a:off x="190500" y="274637"/>
            <a:ext cx="9144000" cy="584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262673"/>
              </a:buClr>
              <a:buSzPts val="3200"/>
              <a:buFont typeface="Comic Sans MS" panose="030F0702030302020204"/>
              <a:buNone/>
            </a:pPr>
            <a:r>
              <a:rPr lang="en-US" sz="3200" b="0" i="0" u="none">
                <a:solidFill>
                  <a:srgbClr val="262673"/>
                </a:solidFill>
                <a:latin typeface="Comic Sans MS" panose="030F0702030302020204"/>
                <a:ea typeface="Comic Sans MS" panose="030F0702030302020204"/>
                <a:cs typeface="Comic Sans MS" panose="030F0702030302020204"/>
                <a:sym typeface="Comic Sans MS" panose="030F0702030302020204"/>
              </a:rPr>
              <a:t>Example </a:t>
            </a:r>
          </a:p>
        </p:txBody>
      </p:sp>
      <p:sp>
        <p:nvSpPr>
          <p:cNvPr id="417" name="Google Shape;417;p46"/>
          <p:cNvSpPr txBox="1"/>
          <p:nvPr/>
        </p:nvSpPr>
        <p:spPr>
          <a:xfrm>
            <a:off x="190500" y="911225"/>
            <a:ext cx="7937500" cy="1108075"/>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chemeClr val="dk1"/>
              </a:buClr>
              <a:buSzPts val="2200"/>
              <a:buFont typeface="Comic Sans MS" panose="030F0702030302020204"/>
              <a:buNone/>
            </a:pPr>
            <a:r>
              <a:rPr lang="en-US" sz="2200" b="0" i="0" u="none">
                <a:solidFill>
                  <a:schemeClr val="dk1"/>
                </a:solidFill>
                <a:latin typeface="Comic Sans MS" panose="030F0702030302020204"/>
                <a:ea typeface="Comic Sans MS" panose="030F0702030302020204"/>
                <a:cs typeface="Comic Sans MS" panose="030F0702030302020204"/>
                <a:sym typeface="Comic Sans MS" panose="030F0702030302020204"/>
              </a:rPr>
              <a:t>For a direct-mapped cache design with a 32-bit address and byte-addressable memory, the following bits of the address are used to access the cache:</a:t>
            </a:r>
          </a:p>
        </p:txBody>
      </p:sp>
      <p:pic>
        <p:nvPicPr>
          <p:cNvPr id="418" name="Google Shape;418;p46"/>
          <p:cNvPicPr preferRelativeResize="0"/>
          <p:nvPr/>
        </p:nvPicPr>
        <p:blipFill rotWithShape="1">
          <a:blip r:embed="rId3"/>
          <a:srcRect/>
          <a:stretch>
            <a:fillRect/>
          </a:stretch>
        </p:blipFill>
        <p:spPr>
          <a:xfrm>
            <a:off x="2209800" y="2132012"/>
            <a:ext cx="4094162" cy="990600"/>
          </a:xfrm>
          <a:prstGeom prst="rect">
            <a:avLst/>
          </a:prstGeom>
          <a:noFill/>
          <a:ln>
            <a:noFill/>
          </a:ln>
        </p:spPr>
      </p:pic>
      <p:sp>
        <p:nvSpPr>
          <p:cNvPr id="419" name="Google Shape;419;p46"/>
          <p:cNvSpPr txBox="1"/>
          <p:nvPr/>
        </p:nvSpPr>
        <p:spPr>
          <a:xfrm>
            <a:off x="231775" y="3074987"/>
            <a:ext cx="8050212" cy="708025"/>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chemeClr val="dk1"/>
              </a:buClr>
              <a:buSzPts val="2000"/>
              <a:buFont typeface="Comic Sans MS" panose="030F0702030302020204"/>
              <a:buNone/>
            </a:pPr>
            <a:r>
              <a:rPr lang="en-US" sz="2000" b="0" i="0" u="none">
                <a:solidFill>
                  <a:schemeClr val="dk1"/>
                </a:solidFill>
                <a:latin typeface="Comic Sans MS" panose="030F0702030302020204"/>
                <a:ea typeface="Comic Sans MS" panose="030F0702030302020204"/>
                <a:cs typeface="Comic Sans MS" panose="030F0702030302020204"/>
                <a:sym typeface="Comic Sans MS" panose="030F0702030302020204"/>
              </a:rPr>
              <a:t>What is the cache line size (in words)? How many entries (cache lines) does the cache have? Cache lines are also called blocks.</a:t>
            </a:r>
          </a:p>
        </p:txBody>
      </p:sp>
      <p:sp>
        <p:nvSpPr>
          <p:cNvPr id="420" name="Google Shape;420;p46"/>
          <p:cNvSpPr txBox="1"/>
          <p:nvPr/>
        </p:nvSpPr>
        <p:spPr>
          <a:xfrm>
            <a:off x="231775" y="3748087"/>
            <a:ext cx="9144000" cy="584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262673"/>
              </a:buClr>
              <a:buSzPts val="3200"/>
              <a:buFont typeface="Comic Sans MS" panose="030F0702030302020204"/>
              <a:buNone/>
            </a:pPr>
            <a:r>
              <a:rPr lang="en-US" sz="3200" b="0" i="0" u="none">
                <a:solidFill>
                  <a:srgbClr val="262673"/>
                </a:solidFill>
                <a:latin typeface="Comic Sans MS" panose="030F0702030302020204"/>
                <a:ea typeface="Comic Sans MS" panose="030F0702030302020204"/>
                <a:cs typeface="Comic Sans MS" panose="030F0702030302020204"/>
                <a:sym typeface="Comic Sans MS" panose="030F0702030302020204"/>
              </a:rPr>
              <a:t>Solution</a:t>
            </a:r>
          </a:p>
        </p:txBody>
      </p:sp>
      <p:sp>
        <p:nvSpPr>
          <p:cNvPr id="421" name="Google Shape;421;p46"/>
          <p:cNvSpPr txBox="1"/>
          <p:nvPr/>
        </p:nvSpPr>
        <p:spPr>
          <a:xfrm>
            <a:off x="304799" y="4330700"/>
            <a:ext cx="7566581" cy="1365250"/>
          </a:xfrm>
          <a:prstGeom prst="rect">
            <a:avLst/>
          </a:prstGeom>
          <a:blipFill rotWithShape="1">
            <a:blip r:embed="rId4"/>
            <a:stretch>
              <a:fillRect/>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SzPts val="1800"/>
              <a:buFont typeface="Times New Roman" panose="02020603050405020304"/>
              <a:buNone/>
            </a:pPr>
            <a:r>
              <a:rPr lang="en-US" sz="1800" b="0" i="0" u="none" strike="noStrike" cap="none">
                <a:latin typeface="Times New Roman" panose="02020603050405020304"/>
                <a:ea typeface="Times New Roman" panose="02020603050405020304"/>
                <a:cs typeface="Times New Roman" panose="02020603050405020304"/>
                <a:sym typeface="Times New Roman" panose="02020603050405020304"/>
              </a:rPr>
              <a:t> </a:t>
            </a:r>
          </a:p>
        </p:txBody>
      </p:sp>
      <p:pic>
        <p:nvPicPr>
          <p:cNvPr id="422" name="Google Shape;422;p46"/>
          <p:cNvPicPr preferRelativeResize="0"/>
          <p:nvPr/>
        </p:nvPicPr>
        <p:blipFill rotWithShape="1">
          <a:blip r:embed="rId5"/>
          <a:srcRect/>
          <a:stretch>
            <a:fillRect/>
          </a:stretch>
        </p:blipFill>
        <p:spPr>
          <a:xfrm>
            <a:off x="304800" y="5654675"/>
            <a:ext cx="4373562" cy="676275"/>
          </a:xfrm>
          <a:prstGeom prst="rect">
            <a:avLst/>
          </a:prstGeom>
          <a:noFill/>
          <a:ln>
            <a:noFill/>
          </a:ln>
        </p:spPr>
      </p:pic>
      <p:sp>
        <p:nvSpPr>
          <p:cNvPr id="2" name="Slide Number Placeholder 1">
            <a:extLst>
              <a:ext uri="{FF2B5EF4-FFF2-40B4-BE49-F238E27FC236}">
                <a16:creationId xmlns:a16="http://schemas.microsoft.com/office/drawing/2014/main" id="{1DFF8E2E-22AB-0F9C-FAF2-354A3A7646F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45</a:t>
            </a:fld>
            <a:endParaRPr 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437"/>
        <p:cNvGrpSpPr/>
        <p:nvPr/>
      </p:nvGrpSpPr>
      <p:grpSpPr>
        <a:xfrm>
          <a:off x="0" y="0"/>
          <a:ext cx="0" cy="0"/>
          <a:chOff x="0" y="0"/>
          <a:chExt cx="0" cy="0"/>
        </a:xfrm>
      </p:grpSpPr>
      <p:sp>
        <p:nvSpPr>
          <p:cNvPr id="438" name="Google Shape;438;p48"/>
          <p:cNvSpPr txBox="1"/>
          <p:nvPr/>
        </p:nvSpPr>
        <p:spPr>
          <a:xfrm>
            <a:off x="190500" y="274637"/>
            <a:ext cx="9144000" cy="584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262673"/>
              </a:buClr>
              <a:buSzPts val="3200"/>
              <a:buFont typeface="Comic Sans MS" panose="030F0702030302020204"/>
              <a:buNone/>
            </a:pPr>
            <a:r>
              <a:rPr lang="en-US" sz="3200" b="0" i="0" u="none">
                <a:solidFill>
                  <a:srgbClr val="262673"/>
                </a:solidFill>
                <a:latin typeface="Comic Sans MS" panose="030F0702030302020204"/>
                <a:ea typeface="Comic Sans MS" panose="030F0702030302020204"/>
                <a:cs typeface="Comic Sans MS" panose="030F0702030302020204"/>
                <a:sym typeface="Comic Sans MS" panose="030F0702030302020204"/>
              </a:rPr>
              <a:t>Bits in a Cache </a:t>
            </a:r>
          </a:p>
        </p:txBody>
      </p:sp>
      <p:sp>
        <p:nvSpPr>
          <p:cNvPr id="439" name="Google Shape;439;p48"/>
          <p:cNvSpPr txBox="1"/>
          <p:nvPr/>
        </p:nvSpPr>
        <p:spPr>
          <a:xfrm>
            <a:off x="304800" y="1066800"/>
            <a:ext cx="8305800" cy="46196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400"/>
              <a:buFont typeface="Times New Roman" panose="02020603050405020304"/>
              <a:buNone/>
            </a:pPr>
            <a:r>
              <a:rPr lang="en-US" sz="24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rPr>
              <a:t>The total number of bits in a direct-mapped cache is</a:t>
            </a:r>
          </a:p>
        </p:txBody>
      </p:sp>
      <p:sp>
        <p:nvSpPr>
          <p:cNvPr id="440" name="Google Shape;440;p48"/>
          <p:cNvSpPr txBox="1"/>
          <p:nvPr/>
        </p:nvSpPr>
        <p:spPr>
          <a:xfrm>
            <a:off x="533400" y="1698625"/>
            <a:ext cx="6934200" cy="46196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400"/>
              <a:buFont typeface="Times New Roman" panose="02020603050405020304"/>
              <a:buNone/>
            </a:pPr>
            <a:r>
              <a:rPr lang="en-US" sz="24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rPr>
              <a:t>2</a:t>
            </a:r>
            <a:r>
              <a:rPr lang="en-US" sz="2400" b="0" i="1" u="none" baseline="30000">
                <a:solidFill>
                  <a:schemeClr val="dk1"/>
                </a:solidFill>
                <a:latin typeface="Times New Roman" panose="02020603050405020304"/>
                <a:ea typeface="Times New Roman" panose="02020603050405020304"/>
                <a:cs typeface="Times New Roman" panose="02020603050405020304"/>
                <a:sym typeface="Times New Roman" panose="02020603050405020304"/>
              </a:rPr>
              <a:t>n</a:t>
            </a:r>
            <a:r>
              <a:rPr lang="en-US" sz="2400" b="0" i="1" u="none">
                <a:solidFill>
                  <a:schemeClr val="dk1"/>
                </a:solidFill>
                <a:latin typeface="Times New Roman" panose="02020603050405020304"/>
                <a:ea typeface="Times New Roman" panose="02020603050405020304"/>
                <a:cs typeface="Times New Roman" panose="02020603050405020304"/>
                <a:sym typeface="Times New Roman" panose="02020603050405020304"/>
              </a:rPr>
              <a:t> × (block size (byte) + tag size + valid field size).</a:t>
            </a:r>
          </a:p>
        </p:txBody>
      </p:sp>
      <p:sp>
        <p:nvSpPr>
          <p:cNvPr id="2" name="Slide Number Placeholder 1">
            <a:extLst>
              <a:ext uri="{FF2B5EF4-FFF2-40B4-BE49-F238E27FC236}">
                <a16:creationId xmlns:a16="http://schemas.microsoft.com/office/drawing/2014/main" id="{F79BDFE7-6279-6691-1149-5A5888091F6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46</a:t>
            </a:fld>
            <a:endParaRPr 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445"/>
        <p:cNvGrpSpPr/>
        <p:nvPr/>
      </p:nvGrpSpPr>
      <p:grpSpPr>
        <a:xfrm>
          <a:off x="0" y="0"/>
          <a:ext cx="0" cy="0"/>
          <a:chOff x="0" y="0"/>
          <a:chExt cx="0" cy="0"/>
        </a:xfrm>
      </p:grpSpPr>
      <p:pic>
        <p:nvPicPr>
          <p:cNvPr id="446" name="Google Shape;446;p49"/>
          <p:cNvPicPr preferRelativeResize="0"/>
          <p:nvPr/>
        </p:nvPicPr>
        <p:blipFill rotWithShape="1">
          <a:blip r:embed="rId3"/>
          <a:srcRect/>
          <a:stretch>
            <a:fillRect/>
          </a:stretch>
        </p:blipFill>
        <p:spPr>
          <a:xfrm>
            <a:off x="152400" y="152400"/>
            <a:ext cx="2066925" cy="854075"/>
          </a:xfrm>
          <a:prstGeom prst="rect">
            <a:avLst/>
          </a:prstGeom>
          <a:noFill/>
          <a:ln>
            <a:noFill/>
          </a:ln>
        </p:spPr>
      </p:pic>
      <p:sp>
        <p:nvSpPr>
          <p:cNvPr id="447" name="Google Shape;447;p49"/>
          <p:cNvSpPr txBox="1"/>
          <p:nvPr/>
        </p:nvSpPr>
        <p:spPr>
          <a:xfrm>
            <a:off x="381000" y="969962"/>
            <a:ext cx="8153400" cy="1200150"/>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chemeClr val="dk1"/>
              </a:buClr>
              <a:buSzPts val="2400"/>
              <a:buFont typeface="Comic Sans MS" panose="030F0702030302020204"/>
              <a:buNone/>
            </a:pPr>
            <a:r>
              <a:rPr lang="en-US" sz="2400" b="0" i="0" u="none" dirty="0">
                <a:solidFill>
                  <a:schemeClr val="dk1"/>
                </a:solidFill>
                <a:latin typeface="Comic Sans MS" panose="030F0702030302020204"/>
                <a:ea typeface="Comic Sans MS" panose="030F0702030302020204"/>
                <a:cs typeface="Comic Sans MS" panose="030F0702030302020204"/>
                <a:sym typeface="Comic Sans MS" panose="030F0702030302020204"/>
              </a:rPr>
              <a:t>How many total bits are required for a direct-mapped cache with 16 Kbyte  of data and 4-word blocks, assuming a 32-bit address?</a:t>
            </a:r>
          </a:p>
        </p:txBody>
      </p:sp>
      <p:pic>
        <p:nvPicPr>
          <p:cNvPr id="448" name="Google Shape;448;p49"/>
          <p:cNvPicPr preferRelativeResize="0"/>
          <p:nvPr/>
        </p:nvPicPr>
        <p:blipFill>
          <a:blip r:embed="rId4"/>
          <a:stretch>
            <a:fillRect/>
          </a:stretch>
        </p:blipFill>
        <p:spPr>
          <a:xfrm>
            <a:off x="500500" y="2309975"/>
            <a:ext cx="8305800" cy="4056625"/>
          </a:xfrm>
          <a:prstGeom prst="rect">
            <a:avLst/>
          </a:prstGeom>
          <a:noFill/>
          <a:ln>
            <a:noFill/>
          </a:ln>
        </p:spPr>
      </p:pic>
      <p:sp>
        <p:nvSpPr>
          <p:cNvPr id="2" name="Slide Number Placeholder 1">
            <a:extLst>
              <a:ext uri="{FF2B5EF4-FFF2-40B4-BE49-F238E27FC236}">
                <a16:creationId xmlns:a16="http://schemas.microsoft.com/office/drawing/2014/main" id="{ACF138E4-C883-C7F2-48AA-733C41A1CF6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47</a:t>
            </a:fld>
            <a:endParaRPr 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452"/>
        <p:cNvGrpSpPr/>
        <p:nvPr/>
      </p:nvGrpSpPr>
      <p:grpSpPr>
        <a:xfrm>
          <a:off x="0" y="0"/>
          <a:ext cx="0" cy="0"/>
          <a:chOff x="0" y="0"/>
          <a:chExt cx="0" cy="0"/>
        </a:xfrm>
      </p:grpSpPr>
      <p:pic>
        <p:nvPicPr>
          <p:cNvPr id="453" name="Google Shape;453;p50"/>
          <p:cNvPicPr preferRelativeResize="0"/>
          <p:nvPr/>
        </p:nvPicPr>
        <p:blipFill rotWithShape="1">
          <a:blip r:embed="rId3"/>
          <a:srcRect/>
          <a:stretch>
            <a:fillRect/>
          </a:stretch>
        </p:blipFill>
        <p:spPr>
          <a:xfrm>
            <a:off x="152400" y="152400"/>
            <a:ext cx="2066925" cy="854075"/>
          </a:xfrm>
          <a:prstGeom prst="rect">
            <a:avLst/>
          </a:prstGeom>
          <a:noFill/>
          <a:ln>
            <a:noFill/>
          </a:ln>
        </p:spPr>
      </p:pic>
      <p:sp>
        <p:nvSpPr>
          <p:cNvPr id="454" name="Google Shape;454;p50"/>
          <p:cNvSpPr txBox="1"/>
          <p:nvPr/>
        </p:nvSpPr>
        <p:spPr>
          <a:xfrm>
            <a:off x="304800" y="1006487"/>
            <a:ext cx="8305800" cy="1200600"/>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chemeClr val="dk1"/>
              </a:buClr>
              <a:buSzPts val="2400"/>
              <a:buFont typeface="Comic Sans MS" panose="030F0702030302020204"/>
              <a:buNone/>
            </a:pPr>
            <a:r>
              <a:rPr lang="en-US" sz="2400" b="0" i="0" u="none">
                <a:solidFill>
                  <a:schemeClr val="dk1"/>
                </a:solidFill>
                <a:latin typeface="Comic Sans MS" panose="030F0702030302020204"/>
                <a:ea typeface="Comic Sans MS" panose="030F0702030302020204"/>
                <a:cs typeface="Comic Sans MS" panose="030F0702030302020204"/>
                <a:sym typeface="Comic Sans MS" panose="030F0702030302020204"/>
              </a:rPr>
              <a:t>How many total bits are required for a direct-mapped cache with 64KByte of data and one-word blocks, assuming a 32-bit address?</a:t>
            </a:r>
          </a:p>
        </p:txBody>
      </p:sp>
      <p:sp>
        <p:nvSpPr>
          <p:cNvPr id="2" name="TextBox 1">
            <a:extLst>
              <a:ext uri="{FF2B5EF4-FFF2-40B4-BE49-F238E27FC236}">
                <a16:creationId xmlns:a16="http://schemas.microsoft.com/office/drawing/2014/main" id="{3B5AA812-9E21-D546-D195-648E4F356ADD}"/>
              </a:ext>
            </a:extLst>
          </p:cNvPr>
          <p:cNvSpPr txBox="1"/>
          <p:nvPr/>
        </p:nvSpPr>
        <p:spPr>
          <a:xfrm>
            <a:off x="2219325" y="339365"/>
            <a:ext cx="2541211" cy="461665"/>
          </a:xfrm>
          <a:prstGeom prst="rect">
            <a:avLst/>
          </a:prstGeom>
          <a:noFill/>
        </p:spPr>
        <p:txBody>
          <a:bodyPr wrap="square" rtlCol="0">
            <a:spAutoFit/>
          </a:bodyPr>
          <a:lstStyle/>
          <a:p>
            <a:r>
              <a:rPr lang="en-US" sz="2400" dirty="0">
                <a:latin typeface="Comic Sans MS" panose="030F0702030302020204" pitchFamily="66" charset="0"/>
              </a:rPr>
              <a:t>(Do it Yourself)</a:t>
            </a:r>
          </a:p>
        </p:txBody>
      </p:sp>
      <p:sp>
        <p:nvSpPr>
          <p:cNvPr id="3" name="Slide Number Placeholder 2">
            <a:extLst>
              <a:ext uri="{FF2B5EF4-FFF2-40B4-BE49-F238E27FC236}">
                <a16:creationId xmlns:a16="http://schemas.microsoft.com/office/drawing/2014/main" id="{48183B5B-FA25-DA5E-9934-588CC2825F8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48</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pic>
        <p:nvPicPr>
          <p:cNvPr id="141" name="Google Shape;141;p5"/>
          <p:cNvPicPr preferRelativeResize="0"/>
          <p:nvPr/>
        </p:nvPicPr>
        <p:blipFill rotWithShape="1">
          <a:blip r:embed="rId3"/>
          <a:srcRect/>
          <a:stretch>
            <a:fillRect/>
          </a:stretch>
        </p:blipFill>
        <p:spPr>
          <a:xfrm>
            <a:off x="762000" y="1752600"/>
            <a:ext cx="6864350" cy="3648075"/>
          </a:xfrm>
          <a:prstGeom prst="rect">
            <a:avLst/>
          </a:prstGeom>
          <a:noFill/>
          <a:ln>
            <a:noFill/>
          </a:ln>
        </p:spPr>
      </p:pic>
      <p:sp>
        <p:nvSpPr>
          <p:cNvPr id="142" name="Google Shape;142;p5"/>
          <p:cNvSpPr txBox="1"/>
          <p:nvPr/>
        </p:nvSpPr>
        <p:spPr>
          <a:xfrm>
            <a:off x="0" y="0"/>
            <a:ext cx="7467600" cy="584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accent2"/>
              </a:buClr>
              <a:buSzPts val="3200"/>
              <a:buFont typeface="Comic Sans MS" panose="030F0702030302020204"/>
              <a:buNone/>
            </a:pPr>
            <a:r>
              <a:rPr lang="en-US" sz="3200" b="0" i="0" u="none">
                <a:solidFill>
                  <a:schemeClr val="accent2"/>
                </a:solidFill>
                <a:latin typeface="Comic Sans MS" panose="030F0702030302020204"/>
                <a:ea typeface="Comic Sans MS" panose="030F0702030302020204"/>
                <a:cs typeface="Comic Sans MS" panose="030F0702030302020204"/>
                <a:sym typeface="Comic Sans MS" panose="030F0702030302020204"/>
              </a:rPr>
              <a:t>Memory Hierarchy</a:t>
            </a:r>
          </a:p>
        </p:txBody>
      </p:sp>
      <p:sp>
        <p:nvSpPr>
          <p:cNvPr id="2" name="Slide Number Placeholder 1">
            <a:extLst>
              <a:ext uri="{FF2B5EF4-FFF2-40B4-BE49-F238E27FC236}">
                <a16:creationId xmlns:a16="http://schemas.microsoft.com/office/drawing/2014/main" id="{CB44C55D-26B1-56FC-5773-00AAD291105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5</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6"/>
          <p:cNvSpPr txBox="1"/>
          <p:nvPr/>
        </p:nvSpPr>
        <p:spPr>
          <a:xfrm>
            <a:off x="0" y="0"/>
            <a:ext cx="7467600" cy="584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accent2"/>
              </a:buClr>
              <a:buSzPts val="3200"/>
              <a:buFont typeface="Comic Sans MS" panose="030F0702030302020204"/>
              <a:buNone/>
            </a:pPr>
            <a:r>
              <a:rPr lang="en-US" sz="3200" b="0" i="0" u="none">
                <a:solidFill>
                  <a:schemeClr val="accent2"/>
                </a:solidFill>
                <a:latin typeface="Comic Sans MS" panose="030F0702030302020204"/>
                <a:ea typeface="Comic Sans MS" panose="030F0702030302020204"/>
                <a:cs typeface="Comic Sans MS" panose="030F0702030302020204"/>
                <a:sym typeface="Comic Sans MS" panose="030F0702030302020204"/>
              </a:rPr>
              <a:t>Memory Hierarchy</a:t>
            </a:r>
          </a:p>
        </p:txBody>
      </p:sp>
      <p:pic>
        <p:nvPicPr>
          <p:cNvPr id="148" name="Google Shape;148;p6"/>
          <p:cNvPicPr preferRelativeResize="0"/>
          <p:nvPr/>
        </p:nvPicPr>
        <p:blipFill rotWithShape="1">
          <a:blip r:embed="rId3"/>
          <a:srcRect/>
          <a:stretch>
            <a:fillRect/>
          </a:stretch>
        </p:blipFill>
        <p:spPr>
          <a:xfrm>
            <a:off x="1295400" y="1524000"/>
            <a:ext cx="6334125" cy="3648075"/>
          </a:xfrm>
          <a:prstGeom prst="rect">
            <a:avLst/>
          </a:prstGeom>
          <a:noFill/>
          <a:ln>
            <a:noFill/>
          </a:ln>
        </p:spPr>
      </p:pic>
      <p:sp>
        <p:nvSpPr>
          <p:cNvPr id="2" name="Slide Number Placeholder 1">
            <a:extLst>
              <a:ext uri="{FF2B5EF4-FFF2-40B4-BE49-F238E27FC236}">
                <a16:creationId xmlns:a16="http://schemas.microsoft.com/office/drawing/2014/main" id="{8F2EF9F5-2BF5-26C9-018C-61269467980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7"/>
          <p:cNvSpPr txBox="1"/>
          <p:nvPr/>
        </p:nvSpPr>
        <p:spPr>
          <a:xfrm>
            <a:off x="0" y="0"/>
            <a:ext cx="7467600" cy="584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accent2"/>
              </a:buClr>
              <a:buSzPts val="3200"/>
              <a:buFont typeface="Comic Sans MS" panose="030F0702030302020204"/>
              <a:buNone/>
            </a:pPr>
            <a:r>
              <a:rPr lang="en-US" sz="3200" b="0" i="0" u="none">
                <a:solidFill>
                  <a:schemeClr val="accent2"/>
                </a:solidFill>
                <a:latin typeface="Comic Sans MS" panose="030F0702030302020204"/>
                <a:ea typeface="Comic Sans MS" panose="030F0702030302020204"/>
                <a:cs typeface="Comic Sans MS" panose="030F0702030302020204"/>
                <a:sym typeface="Comic Sans MS" panose="030F0702030302020204"/>
              </a:rPr>
              <a:t>Data Hierarchy</a:t>
            </a:r>
          </a:p>
        </p:txBody>
      </p:sp>
      <p:sp>
        <p:nvSpPr>
          <p:cNvPr id="154" name="Google Shape;154;p7"/>
          <p:cNvSpPr txBox="1"/>
          <p:nvPr/>
        </p:nvSpPr>
        <p:spPr>
          <a:xfrm>
            <a:off x="609600" y="838200"/>
            <a:ext cx="8229600" cy="4524375"/>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chemeClr val="dk1"/>
              </a:buClr>
              <a:buSzPts val="2400"/>
              <a:buFont typeface="Times New Roman" panose="02020603050405020304"/>
              <a:buNone/>
            </a:pPr>
            <a:endParaRPr sz="24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152400" algn="just" rtl="0">
              <a:lnSpc>
                <a:spcPct val="100000"/>
              </a:lnSpc>
              <a:spcBef>
                <a:spcPts val="0"/>
              </a:spcBef>
              <a:spcAft>
                <a:spcPts val="0"/>
              </a:spcAft>
              <a:buClr>
                <a:schemeClr val="dk1"/>
              </a:buClr>
              <a:buSzPts val="2400"/>
              <a:buFont typeface="Comic Sans MS" panose="030F0702030302020204"/>
              <a:buChar char="•"/>
            </a:pPr>
            <a:r>
              <a:rPr lang="en-US" sz="2400" b="0" i="0" u="none">
                <a:solidFill>
                  <a:schemeClr val="dk1"/>
                </a:solidFill>
                <a:latin typeface="Comic Sans MS" panose="030F0702030302020204"/>
                <a:ea typeface="Comic Sans MS" panose="030F0702030302020204"/>
                <a:cs typeface="Comic Sans MS" panose="030F0702030302020204"/>
                <a:sym typeface="Comic Sans MS" panose="030F0702030302020204"/>
              </a:rPr>
              <a:t>A memory hierarchy can consist of multiple levels, but data is copied between only two adjacent levels at a time, so we can focus our attention on just two levels. The upper level—the one closer to the processor—is smaller and faster than the lower level, since the upper level uses technology that is more expensive. </a:t>
            </a:r>
          </a:p>
          <a:p>
            <a:pPr marL="0" marR="0" lvl="0" indent="0" algn="just" rtl="0">
              <a:lnSpc>
                <a:spcPct val="100000"/>
              </a:lnSpc>
              <a:spcBef>
                <a:spcPts val="0"/>
              </a:spcBef>
              <a:spcAft>
                <a:spcPts val="0"/>
              </a:spcAft>
              <a:buClr>
                <a:schemeClr val="dk1"/>
              </a:buClr>
              <a:buSzPts val="2400"/>
              <a:buFont typeface="Times New Roman" panose="02020603050405020304"/>
              <a:buNone/>
            </a:pPr>
            <a:endParaRPr sz="2400" b="0" i="0" u="none">
              <a:solidFill>
                <a:schemeClr val="dk1"/>
              </a:solidFill>
              <a:latin typeface="Comic Sans MS" panose="030F0702030302020204"/>
              <a:ea typeface="Comic Sans MS" panose="030F0702030302020204"/>
              <a:cs typeface="Comic Sans MS" panose="030F0702030302020204"/>
              <a:sym typeface="Comic Sans MS" panose="030F0702030302020204"/>
            </a:endParaRPr>
          </a:p>
          <a:p>
            <a:pPr marL="0" marR="0" lvl="0" indent="-152400" algn="just" rtl="0">
              <a:lnSpc>
                <a:spcPct val="100000"/>
              </a:lnSpc>
              <a:spcBef>
                <a:spcPts val="0"/>
              </a:spcBef>
              <a:spcAft>
                <a:spcPts val="0"/>
              </a:spcAft>
              <a:buClr>
                <a:schemeClr val="dk1"/>
              </a:buClr>
              <a:buSzPts val="2400"/>
              <a:buFont typeface="Comic Sans MS" panose="030F0702030302020204"/>
              <a:buChar char="•"/>
            </a:pPr>
            <a:r>
              <a:rPr lang="en-US" sz="2400" b="0" i="0" u="none">
                <a:solidFill>
                  <a:schemeClr val="dk1"/>
                </a:solidFill>
                <a:latin typeface="Comic Sans MS" panose="030F0702030302020204"/>
                <a:ea typeface="Comic Sans MS" panose="030F0702030302020204"/>
                <a:cs typeface="Comic Sans MS" panose="030F0702030302020204"/>
                <a:sym typeface="Comic Sans MS" panose="030F0702030302020204"/>
              </a:rPr>
              <a:t>Within each level, the unit of information that is present or not is called a block or a line. Usually we transfer an entire block when we copy something between levels.</a:t>
            </a:r>
          </a:p>
        </p:txBody>
      </p:sp>
      <p:sp>
        <p:nvSpPr>
          <p:cNvPr id="2" name="Slide Number Placeholder 1">
            <a:extLst>
              <a:ext uri="{FF2B5EF4-FFF2-40B4-BE49-F238E27FC236}">
                <a16:creationId xmlns:a16="http://schemas.microsoft.com/office/drawing/2014/main" id="{45187F08-1227-CAD2-7AF3-9133DA4D9EF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8"/>
          <p:cNvSpPr txBox="1"/>
          <p:nvPr/>
        </p:nvSpPr>
        <p:spPr>
          <a:xfrm>
            <a:off x="0" y="0"/>
            <a:ext cx="7467600" cy="584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accent2"/>
              </a:buClr>
              <a:buSzPts val="3200"/>
              <a:buFont typeface="Comic Sans MS" panose="030F0702030302020204"/>
              <a:buNone/>
            </a:pPr>
            <a:r>
              <a:rPr lang="en-US" sz="3200" b="0" i="0" u="none">
                <a:solidFill>
                  <a:schemeClr val="accent2"/>
                </a:solidFill>
                <a:latin typeface="Comic Sans MS" panose="030F0702030302020204"/>
                <a:ea typeface="Comic Sans MS" panose="030F0702030302020204"/>
                <a:cs typeface="Comic Sans MS" panose="030F0702030302020204"/>
                <a:sym typeface="Comic Sans MS" panose="030F0702030302020204"/>
              </a:rPr>
              <a:t>Data Hierarchy</a:t>
            </a:r>
          </a:p>
        </p:txBody>
      </p:sp>
      <p:pic>
        <p:nvPicPr>
          <p:cNvPr id="160" name="Google Shape;160;p8"/>
          <p:cNvPicPr preferRelativeResize="0"/>
          <p:nvPr/>
        </p:nvPicPr>
        <p:blipFill rotWithShape="1">
          <a:blip r:embed="rId3"/>
          <a:srcRect/>
          <a:stretch>
            <a:fillRect/>
          </a:stretch>
        </p:blipFill>
        <p:spPr>
          <a:xfrm>
            <a:off x="2057400" y="1143000"/>
            <a:ext cx="4648200" cy="4405312"/>
          </a:xfrm>
          <a:prstGeom prst="rect">
            <a:avLst/>
          </a:prstGeom>
          <a:noFill/>
          <a:ln>
            <a:noFill/>
          </a:ln>
        </p:spPr>
      </p:pic>
      <p:sp>
        <p:nvSpPr>
          <p:cNvPr id="2" name="Slide Number Placeholder 1">
            <a:extLst>
              <a:ext uri="{FF2B5EF4-FFF2-40B4-BE49-F238E27FC236}">
                <a16:creationId xmlns:a16="http://schemas.microsoft.com/office/drawing/2014/main" id="{86C8066E-9DFB-EEFB-F0D6-ED6FD855FAC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9"/>
          <p:cNvSpPr txBox="1"/>
          <p:nvPr/>
        </p:nvSpPr>
        <p:spPr>
          <a:xfrm>
            <a:off x="0" y="0"/>
            <a:ext cx="7467600" cy="584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accent2"/>
              </a:buClr>
              <a:buSzPts val="3200"/>
              <a:buFont typeface="Comic Sans MS" panose="030F0702030302020204"/>
              <a:buNone/>
            </a:pPr>
            <a:r>
              <a:rPr lang="en-US" sz="3200" b="0" i="0" u="none">
                <a:solidFill>
                  <a:schemeClr val="accent2"/>
                </a:solidFill>
                <a:latin typeface="Comic Sans MS" panose="030F0702030302020204"/>
                <a:ea typeface="Comic Sans MS" panose="030F0702030302020204"/>
                <a:cs typeface="Comic Sans MS" panose="030F0702030302020204"/>
                <a:sym typeface="Comic Sans MS" panose="030F0702030302020204"/>
              </a:rPr>
              <a:t>Hit and Miss</a:t>
            </a:r>
          </a:p>
        </p:txBody>
      </p:sp>
      <p:sp>
        <p:nvSpPr>
          <p:cNvPr id="166" name="Google Shape;166;p9"/>
          <p:cNvSpPr txBox="1"/>
          <p:nvPr/>
        </p:nvSpPr>
        <p:spPr>
          <a:xfrm>
            <a:off x="457200" y="1981200"/>
            <a:ext cx="8153400" cy="3046412"/>
          </a:xfrm>
          <a:prstGeom prst="rect">
            <a:avLst/>
          </a:prstGeom>
          <a:noFill/>
          <a:ln>
            <a:noFill/>
          </a:ln>
        </p:spPr>
        <p:txBody>
          <a:bodyPr spcFirstLastPara="1" wrap="square" lIns="91425" tIns="45700" rIns="91425" bIns="45700" anchor="t" anchorCtr="0">
            <a:spAutoFit/>
          </a:bodyPr>
          <a:lstStyle/>
          <a:p>
            <a:pPr marL="0" marR="0" lvl="0" indent="-152400" algn="just" rtl="0">
              <a:lnSpc>
                <a:spcPct val="100000"/>
              </a:lnSpc>
              <a:spcBef>
                <a:spcPts val="0"/>
              </a:spcBef>
              <a:spcAft>
                <a:spcPts val="0"/>
              </a:spcAft>
              <a:buClr>
                <a:schemeClr val="dk1"/>
              </a:buClr>
              <a:buSzPts val="2400"/>
              <a:buFont typeface="Comic Sans MS" panose="030F0702030302020204"/>
              <a:buChar char="•"/>
            </a:pPr>
            <a:r>
              <a:rPr lang="en-US" sz="2400" b="0" i="0" u="none">
                <a:solidFill>
                  <a:schemeClr val="dk1"/>
                </a:solidFill>
                <a:latin typeface="Comic Sans MS" panose="030F0702030302020204"/>
                <a:ea typeface="Comic Sans MS" panose="030F0702030302020204"/>
                <a:cs typeface="Comic Sans MS" panose="030F0702030302020204"/>
                <a:sym typeface="Comic Sans MS" panose="030F0702030302020204"/>
              </a:rPr>
              <a:t>If the data requested by the processor appears in some block in the upper level, this is called a </a:t>
            </a:r>
            <a:r>
              <a:rPr lang="en-US" sz="2400" b="0" i="1" u="none">
                <a:solidFill>
                  <a:schemeClr val="dk1"/>
                </a:solidFill>
                <a:latin typeface="Comic Sans MS" panose="030F0702030302020204"/>
                <a:ea typeface="Comic Sans MS" panose="030F0702030302020204"/>
                <a:cs typeface="Comic Sans MS" panose="030F0702030302020204"/>
                <a:sym typeface="Comic Sans MS" panose="030F0702030302020204"/>
              </a:rPr>
              <a:t>hit </a:t>
            </a:r>
          </a:p>
          <a:p>
            <a:pPr marL="0" marR="0" lvl="0" indent="0" algn="just" rtl="0">
              <a:lnSpc>
                <a:spcPct val="100000"/>
              </a:lnSpc>
              <a:spcBef>
                <a:spcPts val="0"/>
              </a:spcBef>
              <a:spcAft>
                <a:spcPts val="0"/>
              </a:spcAft>
              <a:buClr>
                <a:schemeClr val="dk1"/>
              </a:buClr>
              <a:buSzPts val="2400"/>
              <a:buFont typeface="Times New Roman" panose="02020603050405020304"/>
              <a:buNone/>
            </a:pPr>
            <a:endParaRPr sz="2400" b="0" i="1" u="none">
              <a:solidFill>
                <a:schemeClr val="dk1"/>
              </a:solidFill>
              <a:latin typeface="Comic Sans MS" panose="030F0702030302020204"/>
              <a:ea typeface="Comic Sans MS" panose="030F0702030302020204"/>
              <a:cs typeface="Comic Sans MS" panose="030F0702030302020204"/>
              <a:sym typeface="Comic Sans MS" panose="030F0702030302020204"/>
            </a:endParaRPr>
          </a:p>
          <a:p>
            <a:pPr marL="0" marR="0" lvl="0" indent="-152400" algn="just" rtl="0">
              <a:lnSpc>
                <a:spcPct val="100000"/>
              </a:lnSpc>
              <a:spcBef>
                <a:spcPts val="0"/>
              </a:spcBef>
              <a:spcAft>
                <a:spcPts val="0"/>
              </a:spcAft>
              <a:buClr>
                <a:schemeClr val="dk1"/>
              </a:buClr>
              <a:buSzPts val="2400"/>
              <a:buFont typeface="Comic Sans MS" panose="030F0702030302020204"/>
              <a:buChar char="•"/>
            </a:pPr>
            <a:r>
              <a:rPr lang="en-US" sz="2400" b="0" i="0" u="none">
                <a:solidFill>
                  <a:schemeClr val="dk1"/>
                </a:solidFill>
                <a:latin typeface="Comic Sans MS" panose="030F0702030302020204"/>
                <a:ea typeface="Comic Sans MS" panose="030F0702030302020204"/>
                <a:cs typeface="Comic Sans MS" panose="030F0702030302020204"/>
                <a:sym typeface="Comic Sans MS" panose="030F0702030302020204"/>
              </a:rPr>
              <a:t>If the data is not found in the upper level, the request is called a </a:t>
            </a:r>
            <a:r>
              <a:rPr lang="en-US" sz="2400" b="0" i="1" u="none">
                <a:solidFill>
                  <a:schemeClr val="dk1"/>
                </a:solidFill>
                <a:latin typeface="Comic Sans MS" panose="030F0702030302020204"/>
                <a:ea typeface="Comic Sans MS" panose="030F0702030302020204"/>
                <a:cs typeface="Comic Sans MS" panose="030F0702030302020204"/>
                <a:sym typeface="Comic Sans MS" panose="030F0702030302020204"/>
              </a:rPr>
              <a:t>miss. </a:t>
            </a:r>
            <a:r>
              <a:rPr lang="en-US" sz="2400" b="0" i="0" u="none">
                <a:solidFill>
                  <a:schemeClr val="dk1"/>
                </a:solidFill>
                <a:latin typeface="Comic Sans MS" panose="030F0702030302020204"/>
                <a:ea typeface="Comic Sans MS" panose="030F0702030302020204"/>
                <a:cs typeface="Comic Sans MS" panose="030F0702030302020204"/>
                <a:sym typeface="Comic Sans MS" panose="030F0702030302020204"/>
              </a:rPr>
              <a:t>The lower level in the hierarchy is then accessed to retrieve the block containing the requested data. </a:t>
            </a:r>
          </a:p>
          <a:p>
            <a:pPr marL="0" marR="0" lvl="0" indent="0" algn="l" rtl="0">
              <a:lnSpc>
                <a:spcPct val="100000"/>
              </a:lnSpc>
              <a:spcBef>
                <a:spcPts val="0"/>
              </a:spcBef>
              <a:spcAft>
                <a:spcPts val="0"/>
              </a:spcAft>
              <a:buNone/>
            </a:pPr>
            <a:endParaRPr sz="2400" b="0" i="0" u="none">
              <a:solidFill>
                <a:schemeClr val="dk1"/>
              </a:solidFill>
              <a:latin typeface="Comic Sans MS" panose="030F0702030302020204"/>
              <a:ea typeface="Comic Sans MS" panose="030F0702030302020204"/>
              <a:cs typeface="Comic Sans MS" panose="030F0702030302020204"/>
              <a:sym typeface="Comic Sans MS" panose="030F0702030302020204"/>
            </a:endParaRPr>
          </a:p>
        </p:txBody>
      </p:sp>
      <p:sp>
        <p:nvSpPr>
          <p:cNvPr id="2" name="Slide Number Placeholder 1">
            <a:extLst>
              <a:ext uri="{FF2B5EF4-FFF2-40B4-BE49-F238E27FC236}">
                <a16:creationId xmlns:a16="http://schemas.microsoft.com/office/drawing/2014/main" id="{C8B99572-9AE0-3574-F7E9-128BA61525F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9</a:t>
            </a:fld>
            <a:endParaRPr lang="en-US"/>
          </a:p>
        </p:txBody>
      </p:sp>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TotalTime>
  <Words>1884</Words>
  <Application>Microsoft Office PowerPoint</Application>
  <PresentationFormat>On-screen Show (4:3)</PresentationFormat>
  <Paragraphs>202</Paragraphs>
  <Slides>48</Slides>
  <Notes>48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48</vt:i4>
      </vt:variant>
    </vt:vector>
  </HeadingPairs>
  <TitlesOfParts>
    <vt:vector size="53" baseType="lpstr">
      <vt:lpstr>Arial</vt:lpstr>
      <vt:lpstr>Comic Sans MS</vt:lpstr>
      <vt:lpstr>Noto Sans Symbols</vt:lpstr>
      <vt:lpstr>Times New Roman</vt:lpstr>
      <vt:lpstr>Default Design</vt:lpstr>
      <vt:lpstr>Memory Hierarchy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Memory Hierarchy</dc:title>
  <dc:creator>Mrs.Nayeema Islam</dc:creator>
  <cp:lastModifiedBy>User</cp:lastModifiedBy>
  <cp:revision>6</cp:revision>
  <dcterms:created xsi:type="dcterms:W3CDTF">2022-10-30T14:02:54Z</dcterms:created>
  <dcterms:modified xsi:type="dcterms:W3CDTF">2022-11-06T12:37:01Z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
  </property>
  <property fmtid="{D5CDD505-2E9C-101B-9397-08002B2CF9AE}" pid="3" name="KSOProductBuildVer">
    <vt:lpwstr>1033-11.1.0.11664</vt:lpwstr>
  </property>
</Properties>
</file>